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61948" y="1671003"/>
            <a:ext cx="8791575" cy="2387600"/>
          </a:xfrm>
        </p:spPr>
        <p:txBody>
          <a:bodyPr/>
          <a:lstStyle/>
          <a:p>
            <a:r>
              <a:rPr lang="de-DE" sz="8000" dirty="0" err="1"/>
              <a:t>Thwitter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86" y="2316163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Begriffe klären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unklaren Begriffe vorhanden</a:t>
            </a:r>
          </a:p>
        </p:txBody>
      </p:sp>
    </p:spTree>
    <p:extLst>
      <p:ext uri="{BB962C8B-B14F-4D97-AF65-F5344CB8AC3E}">
        <p14:creationId xmlns:p14="http://schemas.microsoft.com/office/powerpoint/2010/main" val="417376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Aufgabe bestimmen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DE" dirty="0"/>
              <a:t>Seiten:</a:t>
            </a:r>
          </a:p>
          <a:p>
            <a:pPr lvl="1">
              <a:lnSpc>
                <a:spcPct val="250000"/>
              </a:lnSpc>
            </a:pPr>
            <a:r>
              <a:rPr lang="de-DE" dirty="0"/>
              <a:t>Login</a:t>
            </a:r>
          </a:p>
          <a:p>
            <a:pPr lvl="1">
              <a:lnSpc>
                <a:spcPct val="250000"/>
              </a:lnSpc>
            </a:pPr>
            <a:r>
              <a:rPr lang="de-DE" dirty="0"/>
              <a:t>Registrierung</a:t>
            </a:r>
          </a:p>
          <a:p>
            <a:pPr lvl="1">
              <a:lnSpc>
                <a:spcPct val="250000"/>
              </a:lnSpc>
            </a:pPr>
            <a:r>
              <a:rPr lang="de-DE" dirty="0"/>
              <a:t>Hauptseite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28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Login Button</a:t>
            </a:r>
          </a:p>
          <a:p>
            <a:pPr>
              <a:lnSpc>
                <a:spcPct val="150000"/>
              </a:lnSpc>
            </a:pPr>
            <a:r>
              <a:rPr lang="de-DE" dirty="0"/>
              <a:t>Benutzer-, Passwortfeld</a:t>
            </a:r>
          </a:p>
          <a:p>
            <a:pPr>
              <a:lnSpc>
                <a:spcPct val="150000"/>
              </a:lnSpc>
            </a:pPr>
            <a:r>
              <a:rPr lang="de-DE" dirty="0"/>
              <a:t>Registrierungslink</a:t>
            </a:r>
          </a:p>
          <a:p>
            <a:pPr>
              <a:lnSpc>
                <a:spcPct val="150000"/>
              </a:lnSpc>
            </a:pPr>
            <a:r>
              <a:rPr lang="de-DE" dirty="0"/>
              <a:t>Willkommen-Text</a:t>
            </a:r>
          </a:p>
          <a:p>
            <a:pPr>
              <a:lnSpc>
                <a:spcPct val="150000"/>
              </a:lnSpc>
            </a:pPr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840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de-DE" dirty="0"/>
              <a:t>Ähnlich zu Login-Seite</a:t>
            </a:r>
          </a:p>
          <a:p>
            <a:pPr>
              <a:lnSpc>
                <a:spcPct val="200000"/>
              </a:lnSpc>
            </a:pPr>
            <a:r>
              <a:rPr lang="de-DE" dirty="0"/>
              <a:t>Zusätzlich: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Passwortbestätigungsfeld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Email Feld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Datenschutzerklärung</a:t>
            </a:r>
          </a:p>
        </p:txBody>
      </p:sp>
    </p:spTree>
    <p:extLst>
      <p:ext uri="{BB962C8B-B14F-4D97-AF65-F5344CB8AC3E}">
        <p14:creationId xmlns:p14="http://schemas.microsoft.com/office/powerpoint/2010/main" val="134786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hauptseite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849765"/>
              </p:ext>
            </p:extLst>
          </p:nvPr>
        </p:nvGraphicFramePr>
        <p:xfrm>
          <a:off x="1141411" y="2727660"/>
          <a:ext cx="9906000" cy="24174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de-DE" dirty="0"/>
                        <a:t>Linke Spalte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de-DE" dirty="0"/>
                        <a:t>Mittlere Spalte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de-DE" dirty="0"/>
                        <a:t>Rechte Spalte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16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Werbung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Impressum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Nachrichtenfeed</a:t>
                      </a:r>
                      <a:endParaRPr lang="de-DE" baseline="0" dirty="0"/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/>
                        <a:t>Postzeile + Button für Senden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Profildaten</a:t>
                      </a:r>
                      <a:r>
                        <a:rPr lang="de-DE" baseline="0" dirty="0"/>
                        <a:t> + Bild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err="1"/>
                        <a:t>Followvorschläge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3/4. Aufgabe analysieren und diskutieren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hat grundlegende HTML und CSS Kenntnisse</a:t>
            </a:r>
          </a:p>
          <a:p>
            <a:endParaRPr lang="de-DE" dirty="0"/>
          </a:p>
          <a:p>
            <a:r>
              <a:rPr lang="de-DE" dirty="0"/>
              <a:t>Header mit verschiedenen Navigationsmöglichkeiten und Titel einbauen</a:t>
            </a:r>
          </a:p>
          <a:p>
            <a:endParaRPr lang="de-DE" dirty="0"/>
          </a:p>
          <a:p>
            <a:r>
              <a:rPr lang="de-DE" dirty="0"/>
              <a:t>Einigung auf 3 Spalten Layout der Hauptseite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0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Arbeitsschritte definieren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der Seitenerstellung in Gruppen</a:t>
            </a:r>
          </a:p>
          <a:p>
            <a:pPr lvl="1"/>
            <a:r>
              <a:rPr lang="de-DE" dirty="0"/>
              <a:t>Gruppe 1 (Tim, Dominik): Erstellung der Hauptseite</a:t>
            </a:r>
          </a:p>
          <a:p>
            <a:pPr lvl="1"/>
            <a:r>
              <a:rPr lang="de-DE" dirty="0"/>
              <a:t>Gruppe 2 (Daniel, Lukas): Erstellung der Login- und Registrierungsseite</a:t>
            </a:r>
          </a:p>
          <a:p>
            <a:pPr lvl="1"/>
            <a:endParaRPr lang="de-DE" dirty="0"/>
          </a:p>
          <a:p>
            <a:r>
              <a:rPr lang="de-DE" dirty="0"/>
              <a:t>Weiters Wissen zum Lösen der Aufgabe getrennt im Internet re­cher­chie­ren</a:t>
            </a:r>
          </a:p>
        </p:txBody>
      </p:sp>
    </p:spTree>
    <p:extLst>
      <p:ext uri="{BB962C8B-B14F-4D97-AF65-F5344CB8AC3E}">
        <p14:creationId xmlns:p14="http://schemas.microsoft.com/office/powerpoint/2010/main" val="88894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Präsentieren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Umgesetzte Verbesserungsvorschläge:</a:t>
            </a:r>
          </a:p>
          <a:p>
            <a:endParaRPr lang="de-DE" dirty="0"/>
          </a:p>
          <a:p>
            <a:pPr lvl="1"/>
            <a:r>
              <a:rPr lang="de-DE" dirty="0"/>
              <a:t>Weniger runde Ecken bei Input Formen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Festlegung der HTML Dateinamen für die Schnittstellen (Login und Abmelden)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09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154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Thwitter</vt:lpstr>
      <vt:lpstr>1. Begriffe klären</vt:lpstr>
      <vt:lpstr>2. Aufgabe bestimmen</vt:lpstr>
      <vt:lpstr>Login</vt:lpstr>
      <vt:lpstr>registrierung</vt:lpstr>
      <vt:lpstr>hauptseite</vt:lpstr>
      <vt:lpstr>3/4. Aufgabe analysieren und diskutieren</vt:lpstr>
      <vt:lpstr>5. Arbeitsschritte definieren</vt:lpstr>
      <vt:lpstr>7. Präsentieren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Thwitter</dc:title>
  <dc:creator>Daniel</dc:creator>
  <cp:lastModifiedBy>Lukas Schäf</cp:lastModifiedBy>
  <cp:revision>7</cp:revision>
  <dcterms:created xsi:type="dcterms:W3CDTF">2017-04-20T09:59:33Z</dcterms:created>
  <dcterms:modified xsi:type="dcterms:W3CDTF">2017-04-21T18:41:38Z</dcterms:modified>
</cp:coreProperties>
</file>