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75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6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EA4C-A974-4DEE-A71A-8528C01B0C1E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7B58-8322-4131-A652-F920C9BCA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60686" y="2667000"/>
            <a:ext cx="2667000" cy="2667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我有</a:t>
            </a:r>
            <a:r>
              <a:rPr lang="zh-CN" altLang="en-US" dirty="0" smtClean="0"/>
              <a:t>车，我要提供</a:t>
            </a:r>
            <a:r>
              <a:rPr lang="en-US" altLang="zh-CN" dirty="0" smtClean="0"/>
              <a:t>Ride!</a:t>
            </a:r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627686" y="2001715"/>
            <a:ext cx="26670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627686" y="2667000"/>
            <a:ext cx="2667000" cy="2667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求</a:t>
            </a:r>
            <a:r>
              <a:rPr lang="en-US" altLang="zh-CN" dirty="0" smtClean="0"/>
              <a:t>Ride…</a:t>
            </a:r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]</a:t>
            </a:r>
            <a:endParaRPr 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960686" y="685800"/>
            <a:ext cx="533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0686" y="399954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欢迎</a:t>
            </a:r>
            <a:r>
              <a:rPr lang="zh-CN" altLang="en-US" sz="1200" dirty="0" smtClean="0"/>
              <a:t>来到</a:t>
            </a:r>
            <a:r>
              <a:rPr lang="en-US" altLang="zh-CN" sz="1200" dirty="0" smtClean="0"/>
              <a:t>UCSD CSSA Carpool </a:t>
            </a:r>
            <a:r>
              <a:rPr lang="zh-CN" altLang="en-US" sz="1200" dirty="0" smtClean="0"/>
              <a:t>平台</a:t>
            </a:r>
            <a:r>
              <a:rPr lang="zh-CN" altLang="en-US" sz="1200" dirty="0" smtClean="0"/>
              <a:t>，</a:t>
            </a:r>
            <a:r>
              <a:rPr lang="zh-CN" altLang="en-US" sz="1200" u="sng" dirty="0" smtClean="0">
                <a:solidFill>
                  <a:srgbClr val="0070C0"/>
                </a:solidFill>
                <a:hlinkClick r:id="rId2" action="ppaction://hlinksldjump"/>
              </a:rPr>
              <a:t>请登录</a:t>
            </a:r>
            <a:endParaRPr lang="en-US" sz="1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0686" y="2672918"/>
            <a:ext cx="5334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60686" y="2714619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请登录：</a:t>
            </a:r>
            <a:endParaRPr lang="en-US" altLang="zh-CN" sz="1200" dirty="0" smtClean="0"/>
          </a:p>
          <a:p>
            <a:endParaRPr lang="en-US" altLang="zh-CN" sz="1200" dirty="0"/>
          </a:p>
          <a:p>
            <a:pPr algn="ctr"/>
            <a:r>
              <a:rPr lang="zh-CN" altLang="en-US" sz="1200" dirty="0" smtClean="0"/>
              <a:t>用户名：                                          </a:t>
            </a:r>
            <a:r>
              <a:rPr lang="en-US" altLang="zh-CN" sz="1200" dirty="0" smtClean="0"/>
              <a:t>.</a:t>
            </a:r>
          </a:p>
          <a:p>
            <a:pPr algn="ctr"/>
            <a:r>
              <a:rPr lang="zh-CN" altLang="en-US" sz="1200" dirty="0" smtClean="0"/>
              <a:t>密码：                                              </a:t>
            </a:r>
            <a:r>
              <a:rPr lang="en-US" altLang="zh-CN" sz="1200" dirty="0" smtClean="0"/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4114800" y="3104777"/>
            <a:ext cx="1524000" cy="17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114800" y="3281233"/>
            <a:ext cx="1524000" cy="17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2286000" y="3698016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715000" y="3698016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960686" y="685800"/>
            <a:ext cx="533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60686" y="399954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欢迎</a:t>
            </a:r>
            <a:r>
              <a:rPr lang="zh-CN" altLang="en-US" sz="1200" dirty="0" smtClean="0"/>
              <a:t>来到</a:t>
            </a:r>
            <a:r>
              <a:rPr lang="en-US" altLang="zh-CN" sz="1200" dirty="0" smtClean="0"/>
              <a:t>UCSD CSSA Carpool </a:t>
            </a:r>
            <a:r>
              <a:rPr lang="zh-CN" altLang="en-US" sz="1200" dirty="0" smtClean="0"/>
              <a:t>平台</a:t>
            </a:r>
            <a:r>
              <a:rPr lang="zh-CN" altLang="en-US" sz="1200" dirty="0" smtClean="0"/>
              <a:t>，</a:t>
            </a:r>
            <a:r>
              <a:rPr lang="zh-CN" altLang="en-US" sz="1200" u="sng" dirty="0" smtClean="0">
                <a:solidFill>
                  <a:srgbClr val="0070C0"/>
                </a:solidFill>
                <a:hlinkClick r:id="rId3" action="ppaction://hlinksldjump"/>
              </a:rPr>
              <a:t>请登录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4858" y="408801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hlinkClick r:id="rId2" action="ppaction://hlinksldjump"/>
              </a:rPr>
              <a:t>首页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71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1960686" y="2667000"/>
            <a:ext cx="2667000" cy="2667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我有</a:t>
            </a:r>
            <a:r>
              <a:rPr lang="zh-CN" altLang="en-US" dirty="0" smtClean="0"/>
              <a:t>车，我要提供</a:t>
            </a:r>
            <a:r>
              <a:rPr lang="en-US" altLang="zh-CN" dirty="0" smtClean="0"/>
              <a:t>Ride!</a:t>
            </a:r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]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4627686" y="2001715"/>
            <a:ext cx="26670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627686" y="2667000"/>
            <a:ext cx="2667000" cy="2667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求</a:t>
            </a:r>
            <a:r>
              <a:rPr lang="en-US" altLang="zh-CN" dirty="0" smtClean="0"/>
              <a:t>Ride…</a:t>
            </a:r>
          </a:p>
          <a:p>
            <a:pPr algn="ctr"/>
            <a:r>
              <a:rPr lang="en-US" altLang="zh-CN" dirty="0" smtClean="0"/>
              <a:t>[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]</a:t>
            </a:r>
            <a:endParaRPr 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960686" y="685800"/>
            <a:ext cx="533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0686" y="399954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欢迎</a:t>
            </a:r>
            <a:r>
              <a:rPr lang="zh-CN" altLang="en-US" sz="1200" dirty="0" smtClean="0"/>
              <a:t>来到 </a:t>
            </a:r>
            <a:r>
              <a:rPr lang="en-US" altLang="zh-CN" sz="1200" dirty="0" smtClean="0"/>
              <a:t>UCSD CSSA Carpool </a:t>
            </a:r>
            <a:r>
              <a:rPr lang="zh-CN" altLang="en-US" sz="1200" dirty="0" smtClean="0"/>
              <a:t>平台，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(</a:t>
            </a:r>
            <a:r>
              <a:rPr lang="zh-CN" altLang="en-US" sz="1200" u="sng" dirty="0" smtClean="0">
                <a:solidFill>
                  <a:srgbClr val="0070C0"/>
                </a:solidFill>
              </a:rPr>
              <a:t>用户姓名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)</a:t>
            </a:r>
            <a:endParaRPr lang="en-US" sz="1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686" y="685800"/>
            <a:ext cx="533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</a:t>
            </a:r>
            <a:r>
              <a:rPr lang="en-US" altLang="zh-CN" dirty="0" smtClean="0"/>
              <a:t>Ride Logo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83867"/>
              </p:ext>
            </p:extLst>
          </p:nvPr>
        </p:nvGraphicFramePr>
        <p:xfrm>
          <a:off x="1981199" y="1600200"/>
          <a:ext cx="533400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38"/>
                <a:gridCol w="998855"/>
                <a:gridCol w="998855"/>
                <a:gridCol w="925830"/>
                <a:gridCol w="873422"/>
                <a:gridCol w="762000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近期信息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发起</a:t>
                      </a:r>
                      <a:r>
                        <a:rPr lang="en-US" altLang="zh-CN" sz="1100" dirty="0" smtClean="0"/>
                        <a:t>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地点</a:t>
                      </a:r>
                      <a:endParaRPr lang="en-US" altLang="zh-CN" sz="1100" dirty="0" smtClean="0"/>
                    </a:p>
                    <a:p>
                      <a:pPr algn="ctr"/>
                      <a:r>
                        <a:rPr lang="en-US" sz="1100" dirty="0" smtClean="0"/>
                        <a:t>[</a:t>
                      </a:r>
                      <a:r>
                        <a:rPr lang="zh-CN" altLang="en-US" sz="1100" dirty="0" smtClean="0"/>
                        <a:t>按地点排序</a:t>
                      </a:r>
                      <a:r>
                        <a:rPr lang="en-US" sz="1100" dirty="0" smtClean="0"/>
                        <a:t>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时间</a:t>
                      </a:r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sz="1100" dirty="0" smtClean="0"/>
                        <a:t>[</a:t>
                      </a:r>
                      <a:r>
                        <a:rPr lang="zh-CN" altLang="en-US" sz="1100" dirty="0" smtClean="0"/>
                        <a:t>按时间排序</a:t>
                      </a:r>
                      <a:r>
                        <a:rPr lang="en-US" altLang="zh-CN" sz="1100" dirty="0" smtClean="0"/>
                        <a:t>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人数</a:t>
                      </a:r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sz="1000" dirty="0" smtClean="0"/>
                        <a:t>[</a:t>
                      </a:r>
                      <a:r>
                        <a:rPr lang="zh-CN" altLang="en-US" sz="1000" dirty="0" smtClean="0"/>
                        <a:t>按人数排序</a:t>
                      </a:r>
                      <a:r>
                        <a:rPr lang="en-US" altLang="zh-CN" sz="1000" dirty="0" smtClean="0"/>
                        <a:t>]</a:t>
                      </a:r>
                    </a:p>
                    <a:p>
                      <a:pPr algn="ctr"/>
                      <a:r>
                        <a:rPr lang="en-US" altLang="zh-CN" sz="1000" dirty="0" smtClean="0"/>
                        <a:t>[</a:t>
                      </a:r>
                      <a:r>
                        <a:rPr lang="zh-CN" altLang="en-US" sz="1000" dirty="0" smtClean="0"/>
                        <a:t>显示所有</a:t>
                      </a:r>
                      <a:r>
                        <a:rPr lang="en-US" altLang="zh-CN" sz="1000" dirty="0" smtClean="0"/>
                        <a:t>]</a:t>
                      </a:r>
                    </a:p>
                    <a:p>
                      <a:pPr algn="ctr"/>
                      <a:r>
                        <a:rPr lang="en-US" altLang="zh-CN" sz="1000" dirty="0" smtClean="0"/>
                        <a:t>[</a:t>
                      </a:r>
                      <a:r>
                        <a:rPr lang="zh-CN" altLang="en-US" sz="1000" dirty="0" smtClean="0"/>
                        <a:t>显示未满</a:t>
                      </a:r>
                      <a:r>
                        <a:rPr lang="en-US" altLang="zh-CN" sz="1000" dirty="0" smtClean="0"/>
                        <a:t>]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备注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r>
                        <a:rPr lang="en-US" sz="1100" baseline="0" dirty="0" smtClean="0"/>
                        <a:t> #1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大华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11/15/2012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4pm~8pm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搭车求负担油费</a:t>
                      </a:r>
                      <a:r>
                        <a:rPr lang="en-US" altLang="zh-CN" sz="1100" dirty="0" smtClean="0"/>
                        <a:t>$3/</a:t>
                      </a:r>
                      <a:r>
                        <a:rPr lang="zh-CN" altLang="en-US" sz="1100" dirty="0" smtClean="0"/>
                        <a:t>人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 #2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zh-CN" altLang="en-US" sz="1100" baseline="0" dirty="0" smtClean="0"/>
                        <a:t>机场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11/23/2012</a:t>
                      </a:r>
                    </a:p>
                    <a:p>
                      <a:pPr algn="ctr"/>
                      <a:r>
                        <a:rPr lang="en-US" sz="1100" dirty="0" smtClean="0"/>
                        <a:t>5pm~7pm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0/</a:t>
                      </a:r>
                      <a:r>
                        <a:rPr lang="en-US" altLang="zh-CN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858" y="1600200"/>
            <a:ext cx="12647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88544"/>
              </p:ext>
            </p:extLst>
          </p:nvPr>
        </p:nvGraphicFramePr>
        <p:xfrm>
          <a:off x="1969255" y="4724400"/>
          <a:ext cx="53252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68"/>
                <a:gridCol w="1203738"/>
                <a:gridCol w="1143000"/>
                <a:gridCol w="22860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我要提供</a:t>
                      </a:r>
                      <a:r>
                        <a:rPr lang="en-US" altLang="zh-CN" dirty="0" smtClean="0"/>
                        <a:t>Ride!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[</a:t>
                      </a:r>
                      <a:r>
                        <a:rPr lang="zh-CN" altLang="en-US" sz="1200" dirty="0" smtClean="0"/>
                        <a:t>文本框</a:t>
                      </a:r>
                      <a:r>
                        <a:rPr lang="en-US" altLang="zh-CN" sz="120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5985650" y="58674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0686" y="399954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欢迎</a:t>
            </a:r>
            <a:r>
              <a:rPr lang="zh-CN" altLang="en-US" sz="1200" dirty="0" smtClean="0"/>
              <a:t>来到 </a:t>
            </a:r>
            <a:r>
              <a:rPr lang="en-US" altLang="zh-CN" sz="1200" dirty="0" smtClean="0"/>
              <a:t>UCSD CSSA Carpool </a:t>
            </a:r>
            <a:r>
              <a:rPr lang="zh-CN" altLang="en-US" sz="1200" dirty="0" smtClean="0"/>
              <a:t>平台，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(</a:t>
            </a:r>
            <a:r>
              <a:rPr lang="zh-CN" altLang="en-US" sz="1200" u="sng" dirty="0" smtClean="0">
                <a:solidFill>
                  <a:srgbClr val="0070C0"/>
                </a:solidFill>
              </a:rPr>
              <a:t>用户姓名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)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4858" y="408801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hlinkClick r:id="rId3" action="ppaction://hlinksldjump"/>
              </a:rPr>
              <a:t>首页</a:t>
            </a:r>
            <a:endParaRPr lang="en-US" sz="1200" dirty="0"/>
          </a:p>
        </p:txBody>
      </p:sp>
      <p:sp>
        <p:nvSpPr>
          <p:cNvPr id="10" name="矩形 9">
            <a:hlinkClick r:id="rId4" action="ppaction://hlinksldjump"/>
          </p:cNvPr>
          <p:cNvSpPr/>
          <p:nvPr/>
        </p:nvSpPr>
        <p:spPr>
          <a:xfrm>
            <a:off x="6629400" y="2895276"/>
            <a:ext cx="627185" cy="22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查看</a:t>
            </a:r>
            <a:endParaRPr lang="en-US" sz="1200" dirty="0"/>
          </a:p>
        </p:txBody>
      </p:sp>
      <p:sp>
        <p:nvSpPr>
          <p:cNvPr id="11" name="矩形 10">
            <a:hlinkClick r:id="rId3" action="ppaction://hlinksldjump"/>
          </p:cNvPr>
          <p:cNvSpPr/>
          <p:nvPr/>
        </p:nvSpPr>
        <p:spPr>
          <a:xfrm>
            <a:off x="6629399" y="3352476"/>
            <a:ext cx="627185" cy="2289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查看</a:t>
            </a:r>
            <a:endParaRPr lang="en-US" sz="12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03960"/>
              </p:ext>
            </p:extLst>
          </p:nvPr>
        </p:nvGraphicFramePr>
        <p:xfrm>
          <a:off x="1964858" y="4149969"/>
          <a:ext cx="5334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近期请求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矩形 12">
            <a:hlinkClick r:id="rId5" action="ppaction://hlinksldjump"/>
          </p:cNvPr>
          <p:cNvSpPr/>
          <p:nvPr/>
        </p:nvSpPr>
        <p:spPr>
          <a:xfrm>
            <a:off x="1964858" y="3962400"/>
            <a:ext cx="533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等腰三角形 13"/>
          <p:cNvSpPr/>
          <p:nvPr/>
        </p:nvSpPr>
        <p:spPr>
          <a:xfrm>
            <a:off x="4587662" y="4000500"/>
            <a:ext cx="88392" cy="762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686" y="685800"/>
            <a:ext cx="533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</a:t>
            </a:r>
            <a:r>
              <a:rPr lang="en-US" altLang="zh-CN" dirty="0" smtClean="0"/>
              <a:t>Ride Logo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74361"/>
              </p:ext>
            </p:extLst>
          </p:nvPr>
        </p:nvGraphicFramePr>
        <p:xfrm>
          <a:off x="1981199" y="1600200"/>
          <a:ext cx="533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近期信息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11703"/>
              </p:ext>
            </p:extLst>
          </p:nvPr>
        </p:nvGraphicFramePr>
        <p:xfrm>
          <a:off x="1969255" y="4724400"/>
          <a:ext cx="5607799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/>
                <a:gridCol w="842199"/>
                <a:gridCol w="799704"/>
                <a:gridCol w="1599408"/>
                <a:gridCol w="1599408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zh-CN" altLang="en-US" dirty="0" smtClean="0"/>
                        <a:t>我要提供</a:t>
                      </a:r>
                      <a:r>
                        <a:rPr lang="en-US" altLang="zh-CN" dirty="0" smtClean="0"/>
                        <a:t>Ride!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请设定加入密码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[</a:t>
                      </a:r>
                      <a:r>
                        <a:rPr lang="zh-CN" altLang="en-US" sz="1200" dirty="0" smtClean="0"/>
                        <a:t>文本框</a:t>
                      </a:r>
                      <a:r>
                        <a:rPr lang="en-US" altLang="zh-CN" sz="120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5985650" y="58674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0686" y="399954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欢迎</a:t>
            </a:r>
            <a:r>
              <a:rPr lang="zh-CN" altLang="en-US" sz="1200" dirty="0" smtClean="0"/>
              <a:t>来到 </a:t>
            </a:r>
            <a:r>
              <a:rPr lang="en-US" altLang="zh-CN" sz="1200" dirty="0" smtClean="0"/>
              <a:t>UCSD CSSA Carpool </a:t>
            </a:r>
            <a:r>
              <a:rPr lang="zh-CN" altLang="en-US" sz="1200" dirty="0" smtClean="0"/>
              <a:t>平台，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(</a:t>
            </a:r>
            <a:r>
              <a:rPr lang="zh-CN" altLang="en-US" sz="1200" u="sng" dirty="0" smtClean="0">
                <a:solidFill>
                  <a:srgbClr val="0070C0"/>
                </a:solidFill>
              </a:rPr>
              <a:t>用户姓名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)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4858" y="408801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hlinkClick r:id="rId2" action="ppaction://hlinksldjump"/>
              </a:rPr>
              <a:t>首页</a:t>
            </a:r>
            <a:endParaRPr lang="en-US" sz="12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03737"/>
              </p:ext>
            </p:extLst>
          </p:nvPr>
        </p:nvGraphicFramePr>
        <p:xfrm>
          <a:off x="1984132" y="1981200"/>
          <a:ext cx="5331068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998855"/>
                <a:gridCol w="998855"/>
                <a:gridCol w="2444358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近期请求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发起</a:t>
                      </a:r>
                      <a:r>
                        <a:rPr lang="en-US" altLang="zh-CN" sz="1100" dirty="0" smtClean="0"/>
                        <a:t>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地点</a:t>
                      </a:r>
                      <a:endParaRPr lang="en-US" altLang="zh-CN" sz="1100" dirty="0" smtClean="0"/>
                    </a:p>
                    <a:p>
                      <a:pPr algn="ctr"/>
                      <a:r>
                        <a:rPr lang="en-US" sz="1100" dirty="0" smtClean="0"/>
                        <a:t>[</a:t>
                      </a:r>
                      <a:r>
                        <a:rPr lang="zh-CN" altLang="en-US" sz="1100" dirty="0" smtClean="0"/>
                        <a:t>按地点排序</a:t>
                      </a:r>
                      <a:r>
                        <a:rPr lang="en-US" sz="1100" dirty="0" smtClean="0"/>
                        <a:t>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时间</a:t>
                      </a:r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sz="1100" dirty="0" smtClean="0"/>
                        <a:t>[</a:t>
                      </a:r>
                      <a:r>
                        <a:rPr lang="zh-CN" altLang="en-US" sz="1100" dirty="0" smtClean="0"/>
                        <a:t>按时间排序</a:t>
                      </a:r>
                      <a:r>
                        <a:rPr lang="en-US" altLang="zh-CN" sz="1100" dirty="0" smtClean="0"/>
                        <a:t>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备注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ID</a:t>
                      </a:r>
                      <a:r>
                        <a:rPr lang="en-US" sz="1100" baseline="0" dirty="0" smtClean="0"/>
                        <a:t> #18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11/23/2012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3</a:t>
                      </a:r>
                      <a:r>
                        <a:rPr lang="en-US" altLang="zh-CN" sz="1100" baseline="0" dirty="0" smtClean="0"/>
                        <a:t>pm </a:t>
                      </a:r>
                      <a:r>
                        <a:rPr lang="zh-CN" altLang="en-US" sz="1100" dirty="0" smtClean="0"/>
                        <a:t>之前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将提供油费</a:t>
                      </a:r>
                      <a:r>
                        <a:rPr lang="en-US" altLang="zh-CN" sz="1100" dirty="0" smtClean="0"/>
                        <a:t>$15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ID</a:t>
                      </a:r>
                      <a:r>
                        <a:rPr lang="en-US" sz="1100" baseline="0" dirty="0" smtClean="0"/>
                        <a:t> #1337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Chula</a:t>
                      </a:r>
                      <a:r>
                        <a:rPr lang="en-US" sz="1100" baseline="0" dirty="0" smtClean="0"/>
                        <a:t> Vista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11/27/2012</a:t>
                      </a:r>
                    </a:p>
                    <a:p>
                      <a:pPr algn="ctr"/>
                      <a:r>
                        <a:rPr lang="zh-CN" altLang="en-US" sz="1100" dirty="0" smtClean="0"/>
                        <a:t>或</a:t>
                      </a:r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sz="1100" dirty="0" smtClean="0"/>
                        <a:t>11/29/2012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1964858" y="4343400"/>
            <a:ext cx="533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等腰三角形 17"/>
          <p:cNvSpPr/>
          <p:nvPr/>
        </p:nvSpPr>
        <p:spPr>
          <a:xfrm>
            <a:off x="4587662" y="4381500"/>
            <a:ext cx="88392" cy="762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686" y="685800"/>
            <a:ext cx="533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提供</a:t>
            </a:r>
            <a:r>
              <a:rPr lang="en-US" altLang="zh-CN" dirty="0" smtClean="0"/>
              <a:t>Ride Logo</a:t>
            </a:r>
            <a:endParaRPr 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75258"/>
              </p:ext>
            </p:extLst>
          </p:nvPr>
        </p:nvGraphicFramePr>
        <p:xfrm>
          <a:off x="1981199" y="1600200"/>
          <a:ext cx="533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近期信息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52921"/>
              </p:ext>
            </p:extLst>
          </p:nvPr>
        </p:nvGraphicFramePr>
        <p:xfrm>
          <a:off x="1973652" y="2362200"/>
          <a:ext cx="53252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68"/>
                <a:gridCol w="1203738"/>
                <a:gridCol w="1143000"/>
                <a:gridCol w="22860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zh-CN" altLang="en-US" dirty="0" smtClean="0"/>
                        <a:t>我要提供</a:t>
                      </a:r>
                      <a:r>
                        <a:rPr lang="en-US" altLang="zh-CN" dirty="0" smtClean="0"/>
                        <a:t>Ride!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[</a:t>
                      </a:r>
                      <a:r>
                        <a:rPr lang="zh-CN" altLang="en-US" sz="1200" dirty="0" smtClean="0"/>
                        <a:t>文本框</a:t>
                      </a:r>
                      <a:r>
                        <a:rPr lang="en-US" altLang="zh-CN" sz="120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>
            <a:hlinkClick r:id="rId2" action="ppaction://hlinksldjump"/>
          </p:cNvPr>
          <p:cNvSpPr/>
          <p:nvPr/>
        </p:nvSpPr>
        <p:spPr>
          <a:xfrm>
            <a:off x="5990047" y="35052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0686" y="399954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欢迎</a:t>
            </a:r>
            <a:r>
              <a:rPr lang="zh-CN" altLang="en-US" sz="1200" dirty="0" smtClean="0"/>
              <a:t>来到 </a:t>
            </a:r>
            <a:r>
              <a:rPr lang="en-US" altLang="zh-CN" sz="1200" dirty="0" smtClean="0"/>
              <a:t>UCSD CSSA Carpool </a:t>
            </a:r>
            <a:r>
              <a:rPr lang="zh-CN" altLang="en-US" sz="1200" dirty="0" smtClean="0"/>
              <a:t>平台，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(</a:t>
            </a:r>
            <a:r>
              <a:rPr lang="zh-CN" altLang="en-US" sz="1200" u="sng" dirty="0" smtClean="0">
                <a:solidFill>
                  <a:srgbClr val="0070C0"/>
                </a:solidFill>
              </a:rPr>
              <a:t>用户姓名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)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4858" y="408801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hlinkClick r:id="rId2" action="ppaction://hlinksldjump"/>
              </a:rPr>
              <a:t>首页</a:t>
            </a:r>
            <a:endParaRPr lang="en-US" sz="12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7062"/>
              </p:ext>
            </p:extLst>
          </p:nvPr>
        </p:nvGraphicFramePr>
        <p:xfrm>
          <a:off x="1984132" y="1981200"/>
          <a:ext cx="5331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10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近期请求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28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686" y="685800"/>
            <a:ext cx="533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求</a:t>
            </a:r>
            <a:r>
              <a:rPr lang="en-US" altLang="zh-CN" dirty="0" smtClean="0"/>
              <a:t>Ride Logo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4858" y="408801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hlinkClick r:id="rId2" action="ppaction://hlinksldjump"/>
              </a:rPr>
              <a:t>首页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960686" y="399954"/>
            <a:ext cx="533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/>
              <a:t>欢迎</a:t>
            </a:r>
            <a:r>
              <a:rPr lang="zh-CN" altLang="en-US" sz="1200" dirty="0" smtClean="0"/>
              <a:t>来到 </a:t>
            </a:r>
            <a:r>
              <a:rPr lang="en-US" altLang="zh-CN" sz="1200" dirty="0" smtClean="0"/>
              <a:t>UCSD CSSA Carpool </a:t>
            </a:r>
            <a:r>
              <a:rPr lang="zh-CN" altLang="en-US" sz="1200" dirty="0" smtClean="0"/>
              <a:t>平台，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(</a:t>
            </a:r>
            <a:r>
              <a:rPr lang="zh-CN" altLang="en-US" sz="1200" u="sng" dirty="0" smtClean="0">
                <a:solidFill>
                  <a:srgbClr val="0070C0"/>
                </a:solidFill>
              </a:rPr>
              <a:t>用户姓名</a:t>
            </a:r>
            <a:r>
              <a:rPr lang="en-US" altLang="zh-CN" sz="1200" u="sng" dirty="0" smtClean="0">
                <a:solidFill>
                  <a:srgbClr val="0070C0"/>
                </a:solidFill>
              </a:rPr>
              <a:t>)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18211"/>
              </p:ext>
            </p:extLst>
          </p:nvPr>
        </p:nvGraphicFramePr>
        <p:xfrm>
          <a:off x="1981198" y="1600200"/>
          <a:ext cx="5334002" cy="264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040"/>
                <a:gridCol w="998855"/>
                <a:gridCol w="998855"/>
                <a:gridCol w="925830"/>
                <a:gridCol w="873422"/>
                <a:gridCol w="762000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近期信息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发起</a:t>
                      </a:r>
                      <a:r>
                        <a:rPr lang="en-US" altLang="zh-CN" sz="1100" dirty="0" smtClean="0"/>
                        <a:t>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地点</a:t>
                      </a:r>
                      <a:endParaRPr lang="en-US" altLang="zh-CN" sz="1100" dirty="0" smtClean="0"/>
                    </a:p>
                    <a:p>
                      <a:pPr algn="ctr"/>
                      <a:r>
                        <a:rPr lang="en-US" sz="1100" dirty="0" smtClean="0"/>
                        <a:t>[</a:t>
                      </a:r>
                      <a:r>
                        <a:rPr lang="zh-CN" altLang="en-US" sz="1100" dirty="0" smtClean="0"/>
                        <a:t>按地点排序</a:t>
                      </a:r>
                      <a:r>
                        <a:rPr lang="en-US" sz="1100" dirty="0" smtClean="0"/>
                        <a:t>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时间</a:t>
                      </a:r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sz="1100" dirty="0" smtClean="0"/>
                        <a:t>[</a:t>
                      </a:r>
                      <a:r>
                        <a:rPr lang="zh-CN" altLang="en-US" sz="1100" dirty="0" smtClean="0"/>
                        <a:t>按时间排序</a:t>
                      </a:r>
                      <a:r>
                        <a:rPr lang="en-US" altLang="zh-CN" sz="1100" dirty="0" smtClean="0"/>
                        <a:t>]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人数</a:t>
                      </a:r>
                      <a:endParaRPr lang="en-US" altLang="zh-CN" sz="1100" dirty="0" smtClean="0"/>
                    </a:p>
                    <a:p>
                      <a:pPr algn="ctr"/>
                      <a:r>
                        <a:rPr lang="en-US" altLang="zh-CN" sz="1000" dirty="0" smtClean="0"/>
                        <a:t>[</a:t>
                      </a:r>
                      <a:r>
                        <a:rPr lang="zh-CN" altLang="en-US" sz="1000" dirty="0" smtClean="0"/>
                        <a:t>按人数排序</a:t>
                      </a:r>
                      <a:r>
                        <a:rPr lang="en-US" altLang="zh-CN" sz="1000" dirty="0" smtClean="0"/>
                        <a:t>]</a:t>
                      </a:r>
                    </a:p>
                    <a:p>
                      <a:pPr algn="ctr"/>
                      <a:r>
                        <a:rPr lang="en-US" altLang="zh-CN" sz="1000" dirty="0" smtClean="0"/>
                        <a:t>[</a:t>
                      </a:r>
                      <a:r>
                        <a:rPr lang="zh-CN" altLang="en-US" sz="1000" dirty="0" smtClean="0"/>
                        <a:t>显示所有</a:t>
                      </a:r>
                      <a:r>
                        <a:rPr lang="en-US" altLang="zh-CN" sz="1000" dirty="0" smtClean="0"/>
                        <a:t>]</a:t>
                      </a:r>
                    </a:p>
                    <a:p>
                      <a:pPr algn="ctr"/>
                      <a:r>
                        <a:rPr lang="en-US" altLang="zh-CN" sz="1000" dirty="0" smtClean="0"/>
                        <a:t>[</a:t>
                      </a:r>
                      <a:r>
                        <a:rPr lang="zh-CN" altLang="en-US" sz="1000" dirty="0" smtClean="0"/>
                        <a:t>显示未满</a:t>
                      </a:r>
                      <a:r>
                        <a:rPr lang="en-US" altLang="zh-CN" sz="1000" dirty="0" smtClean="0"/>
                        <a:t>]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备注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r>
                        <a:rPr lang="en-US" sz="1100" baseline="0" dirty="0" smtClean="0"/>
                        <a:t> #1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大华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11/15/2012</a:t>
                      </a:r>
                    </a:p>
                    <a:p>
                      <a:pPr algn="ctr"/>
                      <a:r>
                        <a:rPr lang="en-US" altLang="zh-CN" sz="1100" dirty="0" smtClean="0"/>
                        <a:t>4pm~8pm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3/4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搭车求负担油费</a:t>
                      </a:r>
                      <a:r>
                        <a:rPr lang="en-US" altLang="zh-CN" sz="1100" dirty="0" smtClean="0"/>
                        <a:t>$3/</a:t>
                      </a:r>
                      <a:r>
                        <a:rPr lang="zh-CN" altLang="en-US" sz="1100" dirty="0" smtClean="0"/>
                        <a:t>人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 #2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zh-CN" altLang="en-US" sz="1100" baseline="0" dirty="0" smtClean="0"/>
                        <a:t>机场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11/23/2012</a:t>
                      </a:r>
                    </a:p>
                    <a:p>
                      <a:pPr algn="ctr"/>
                      <a:r>
                        <a:rPr lang="en-US" sz="1100" dirty="0" smtClean="0"/>
                        <a:t>5pm~7pm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0/</a:t>
                      </a:r>
                      <a:r>
                        <a:rPr lang="en-US" altLang="zh-CN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6714390" y="2771525"/>
            <a:ext cx="457202" cy="1668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查看</a:t>
            </a:r>
            <a:endParaRPr lang="en-US" sz="1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27985"/>
              </p:ext>
            </p:extLst>
          </p:nvPr>
        </p:nvGraphicFramePr>
        <p:xfrm>
          <a:off x="1987063" y="4191000"/>
          <a:ext cx="53252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468"/>
                <a:gridCol w="1054269"/>
                <a:gridCol w="3578469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sym typeface="Wingdings" pitchFamily="2" charset="2"/>
                        </a:rPr>
                        <a:t>没有啊</a:t>
                      </a:r>
                      <a:r>
                        <a:rPr lang="en-US" dirty="0" smtClean="0">
                          <a:sym typeface="Wingdings" pitchFamily="2" charset="2"/>
                        </a:rPr>
                        <a:t></a:t>
                      </a:r>
                      <a:r>
                        <a:rPr lang="zh-CN" altLang="en-US" dirty="0" smtClean="0">
                          <a:sym typeface="Wingdings" pitchFamily="2" charset="2"/>
                        </a:rPr>
                        <a:t>，我要</a:t>
                      </a:r>
                      <a:r>
                        <a:rPr lang="zh-CN" altLang="en-US" dirty="0" smtClean="0">
                          <a:sym typeface="Wingdings" pitchFamily="2" charset="2"/>
                        </a:rPr>
                        <a:t>发布</a:t>
                      </a:r>
                      <a:r>
                        <a:rPr lang="en-US" altLang="zh-CN" dirty="0" smtClean="0">
                          <a:sym typeface="Wingdings" pitchFamily="2" charset="2"/>
                        </a:rPr>
                        <a:t>Ride</a:t>
                      </a:r>
                      <a:r>
                        <a:rPr lang="zh-CN" altLang="en-US" baseline="0" dirty="0" smtClean="0">
                          <a:sym typeface="Wingdings" pitchFamily="2" charset="2"/>
                        </a:rPr>
                        <a:t>请求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地点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[</a:t>
                      </a:r>
                      <a:r>
                        <a:rPr lang="zh-CN" altLang="en-US" sz="1200" dirty="0" smtClean="0"/>
                        <a:t>文本框</a:t>
                      </a:r>
                      <a:r>
                        <a:rPr lang="en-US" altLang="zh-CN" sz="1200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文本框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6003458" y="53340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en-US" dirty="0"/>
          </a:p>
        </p:txBody>
      </p:sp>
      <p:sp>
        <p:nvSpPr>
          <p:cNvPr id="11" name="矩形 10">
            <a:hlinkClick r:id="rId4" action="ppaction://hlinksldjump"/>
          </p:cNvPr>
          <p:cNvSpPr/>
          <p:nvPr/>
        </p:nvSpPr>
        <p:spPr>
          <a:xfrm>
            <a:off x="6714390" y="3007365"/>
            <a:ext cx="457202" cy="1668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加入</a:t>
            </a:r>
            <a:endParaRPr lang="en-US" sz="1000" dirty="0"/>
          </a:p>
        </p:txBody>
      </p:sp>
      <p:sp>
        <p:nvSpPr>
          <p:cNvPr id="13" name="矩形 12">
            <a:hlinkClick r:id="rId4" action="ppaction://hlinksldjump"/>
          </p:cNvPr>
          <p:cNvSpPr/>
          <p:nvPr/>
        </p:nvSpPr>
        <p:spPr>
          <a:xfrm>
            <a:off x="6714390" y="3560466"/>
            <a:ext cx="457202" cy="1668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加入</a:t>
            </a:r>
            <a:endParaRPr lang="en-US" sz="1000" dirty="0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6714390" y="3352800"/>
            <a:ext cx="457202" cy="1668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查看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71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9335"/>
              </p:ext>
            </p:extLst>
          </p:nvPr>
        </p:nvGraphicFramePr>
        <p:xfrm>
          <a:off x="1981198" y="1600200"/>
          <a:ext cx="5334002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2"/>
                <a:gridCol w="3962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具体信息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发起</a:t>
                      </a:r>
                      <a:r>
                        <a:rPr lang="en-US" altLang="zh-CN" sz="1100" dirty="0" smtClean="0"/>
                        <a:t>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#37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大华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时间</a:t>
                      </a:r>
                      <a:endParaRPr lang="en-US" altLang="zh-CN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smtClean="0"/>
                        <a:t>11/15/2012</a:t>
                      </a:r>
                    </a:p>
                    <a:p>
                      <a:pPr algn="l"/>
                      <a:r>
                        <a:rPr lang="en-US" altLang="zh-CN" sz="1100" dirty="0" smtClean="0"/>
                        <a:t>4pm~8pm</a:t>
                      </a:r>
                      <a:endParaRPr 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人数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/ 4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搭车人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 #12,</a:t>
                      </a:r>
                      <a:r>
                        <a:rPr lang="en-US" altLang="zh-CN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 #34, ID #148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备注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搭车求负担油费</a:t>
                      </a:r>
                      <a:r>
                        <a:rPr lang="en-US" altLang="zh-CN" sz="1100" dirty="0" smtClean="0"/>
                        <a:t>$3/</a:t>
                      </a:r>
                      <a:r>
                        <a:rPr lang="zh-CN" altLang="en-US" sz="1100" dirty="0" smtClean="0"/>
                        <a:t>人</a:t>
                      </a:r>
                      <a:endParaRPr 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/>
                        <a:t>联系电话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650-999-8888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91757"/>
              </p:ext>
            </p:extLst>
          </p:nvPr>
        </p:nvGraphicFramePr>
        <p:xfrm>
          <a:off x="1981198" y="1600200"/>
          <a:ext cx="5334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2"/>
                <a:gridCol w="38862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加入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请输入密码：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</a:t>
                      </a:r>
                      <a:r>
                        <a:rPr lang="zh-CN" altLang="en-US" dirty="0" smtClean="0"/>
                        <a:t>文本框</a:t>
                      </a:r>
                      <a:r>
                        <a:rPr lang="en-US" altLang="zh-CN" dirty="0" smtClean="0"/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003458" y="2438400"/>
            <a:ext cx="1295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468</Words>
  <Application>Microsoft Office PowerPoint</Application>
  <PresentationFormat>全屏显示(4:3)</PresentationFormat>
  <Paragraphs>178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ZYY</dc:creator>
  <cp:lastModifiedBy>ZYY</cp:lastModifiedBy>
  <cp:revision>12</cp:revision>
  <dcterms:created xsi:type="dcterms:W3CDTF">2012-11-16T04:11:52Z</dcterms:created>
  <dcterms:modified xsi:type="dcterms:W3CDTF">2012-11-16T07:12:32Z</dcterms:modified>
</cp:coreProperties>
</file>