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61" r:id="rId9"/>
    <p:sldId id="268" r:id="rId10"/>
    <p:sldId id="262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5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E17E-C538-42AB-AA2F-EBBE9D1B6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Ideal Places to Work</a:t>
            </a:r>
            <a:br>
              <a:rPr lang="en-US" dirty="0"/>
            </a:br>
            <a:r>
              <a:rPr lang="en-US" sz="4800" dirty="0"/>
              <a:t>Segmenting and Clustering Universities in Manhattan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07114-C0CE-44F7-90D2-72A1B1D92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Ryan Brown</a:t>
            </a:r>
            <a:endParaRPr lang="en-US" dirty="0"/>
          </a:p>
          <a:p>
            <a:r>
              <a:rPr lang="en-US" i="1" dirty="0"/>
              <a:t>February 17,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7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D23B-3683-46B1-BF82-B9B46D30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3 – </a:t>
            </a:r>
            <a:r>
              <a:rPr lang="en-US" i="1" dirty="0"/>
              <a:t>Enjoying the Outdoors Due to Minimal Options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6873E3-BE86-413E-8E8D-73686FFE1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969" y="2225147"/>
            <a:ext cx="9052560" cy="915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953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9604-35D9-4250-8B73-2ADA4F24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4 – Consumer Stores and Hispanic Community Offerings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AA69E-A80D-4A27-AE8B-F83F08B1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9052560" cy="873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844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0C2-D784-4AA8-A364-E673436A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5 – Performing Arts Mecca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E6A6C-4666-4B30-932C-88F2FD63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9052560" cy="1851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7072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8AAE-EB20-401F-A29F-AAB83E70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showing each university and its associated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73803-4DCF-40F2-8060-9F92DFEA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09" y="2052918"/>
            <a:ext cx="7040880" cy="3787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9E74D-BB66-4CEE-AB91-8B23101E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Cluster 1 – Red</a:t>
            </a:r>
          </a:p>
          <a:p>
            <a:r>
              <a:rPr lang="en-US" dirty="0"/>
              <a:t>Cluster 2 – Purple</a:t>
            </a:r>
          </a:p>
          <a:p>
            <a:r>
              <a:rPr lang="en-US" dirty="0"/>
              <a:t>Cluster 3 – Light Blue</a:t>
            </a:r>
          </a:p>
          <a:p>
            <a:r>
              <a:rPr lang="en-US" dirty="0"/>
              <a:t>Cluster 4 – Teal</a:t>
            </a:r>
          </a:p>
          <a:p>
            <a:r>
              <a:rPr lang="en-US" dirty="0"/>
              <a:t>Cluster 5 – Yellow</a:t>
            </a:r>
          </a:p>
        </p:txBody>
      </p:sp>
    </p:spTree>
    <p:extLst>
      <p:ext uri="{BB962C8B-B14F-4D97-AF65-F5344CB8AC3E}">
        <p14:creationId xmlns:p14="http://schemas.microsoft.com/office/powerpoint/2010/main" val="100324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1861-9654-4495-B705-0E483027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E6B0F-C285-403E-98FA-CA8025DCD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resulting clustering shows clear differences in the venues surrounding 21 of Manhattan’s universities.</a:t>
            </a:r>
          </a:p>
          <a:p>
            <a:r>
              <a:rPr lang="en-US" dirty="0"/>
              <a:t>The most common venues for 14 of the universities include restaurants, coffee shops, and fitness centers.</a:t>
            </a:r>
          </a:p>
          <a:p>
            <a:r>
              <a:rPr lang="en-US" dirty="0"/>
              <a:t>Other universities, notable Cornell Tech, lacks surrounding venues.</a:t>
            </a:r>
          </a:p>
          <a:p>
            <a:r>
              <a:rPr lang="en-US" dirty="0"/>
              <a:t>Other universities, such as CUNY Graduate Center, Mercy College, and Yeshiva University, are in distinct neighborhoods, which are reflected in their common venue categories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6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CF1F-F4C5-446A-9ED8-97F4CD91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venues in Manhattan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9ADE-957F-40C5-A276-B59B38530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Manhattan is home to many universities</a:t>
            </a:r>
          </a:p>
          <a:p>
            <a:r>
              <a:rPr lang="en-US" dirty="0"/>
              <a:t>Not all of the universities’ surrounding neighborhoods are alike</a:t>
            </a:r>
          </a:p>
          <a:p>
            <a:r>
              <a:rPr lang="en-US" dirty="0"/>
              <a:t>Not all people applying to administrative positions at these universities are familiar with the venues that are within walking distance of the campus gates</a:t>
            </a:r>
          </a:p>
        </p:txBody>
      </p:sp>
    </p:spTree>
    <p:extLst>
      <p:ext uri="{BB962C8B-B14F-4D97-AF65-F5344CB8AC3E}">
        <p14:creationId xmlns:p14="http://schemas.microsoft.com/office/powerpoint/2010/main" val="227202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69D2-27D1-4D37-8ED5-39624117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0D09-CFF4-4752-AE10-2F5BB078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universities that share similar neighborhood venue categories by partitioning them into groups with similar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1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4F19-85AE-4B96-97AE-FCB8847B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DEF5-ADED-46CD-AC29-C81F55AF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 universities</a:t>
            </a:r>
          </a:p>
          <a:p>
            <a:r>
              <a:rPr lang="en-US" dirty="0"/>
              <a:t>Longitudinal and latitudinal coordinates from Google Map</a:t>
            </a:r>
          </a:p>
          <a:p>
            <a:r>
              <a:rPr lang="en-US" dirty="0"/>
              <a:t>Nearby venues (name and category) from Foursquare</a:t>
            </a:r>
          </a:p>
          <a:p>
            <a:pPr lvl="1"/>
            <a:r>
              <a:rPr lang="en-US" dirty="0"/>
              <a:t>Limited to 500 meters from university coordinates</a:t>
            </a:r>
          </a:p>
          <a:p>
            <a:pPr lvl="1"/>
            <a:r>
              <a:rPr lang="en-US" dirty="0"/>
              <a:t>Limit to top 100 venues</a:t>
            </a:r>
          </a:p>
          <a:p>
            <a:r>
              <a:rPr lang="en-US" dirty="0"/>
              <a:t>1841 venues returned</a:t>
            </a:r>
          </a:p>
        </p:txBody>
      </p:sp>
    </p:spTree>
    <p:extLst>
      <p:ext uri="{BB962C8B-B14F-4D97-AF65-F5344CB8AC3E}">
        <p14:creationId xmlns:p14="http://schemas.microsoft.com/office/powerpoint/2010/main" val="48684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F38-526F-4E22-AE0F-348BE8DA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BC26-882E-4C5E-B70B-F4466523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249 unique venue categories</a:t>
            </a:r>
          </a:p>
          <a:p>
            <a:r>
              <a:rPr lang="en-US" dirty="0"/>
              <a:t>Most universities stopped at the 100 venue limit</a:t>
            </a:r>
          </a:p>
          <a:p>
            <a:r>
              <a:rPr lang="en-US" dirty="0"/>
              <a:t>Cornell Tech only has 15 venues nearby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8DAE1-B00C-48FA-B27D-38379440D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432530"/>
            <a:ext cx="5852160" cy="3144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B87B8-5451-42F2-A067-1B57FA8A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337" y="3010815"/>
            <a:ext cx="4214552" cy="3566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322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72FA-2324-46C2-8D4B-B3A59EE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k-means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B3DA-B414-4924-95A0-BECC87C3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algorithm </a:t>
            </a:r>
          </a:p>
          <a:p>
            <a:r>
              <a:rPr lang="en-US" dirty="0"/>
              <a:t>k-means clustering divides the data into k non-overlapping clusters where objects within a cluster are very similar and objects across different cluster are very dissimilar</a:t>
            </a:r>
          </a:p>
          <a:p>
            <a:r>
              <a:rPr lang="en-US" dirty="0"/>
              <a:t>5 clusters are optimal for the 21 universities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FE00B-93A4-4134-A0E0-E26ABEDC8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058" y="4039543"/>
            <a:ext cx="390763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850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A033-F690-498E-B631-DF44438A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1 - Koreatown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24D92-A7A1-40E4-84D9-ECCE0F19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9052560" cy="1413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576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C108-5132-4D57-9AF4-C04F09D3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2 – </a:t>
            </a:r>
            <a:r>
              <a:rPr lang="en-US" i="1" dirty="0"/>
              <a:t>Restaurants, Coffee Shops, and Bars Everywhere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014FC-95D8-4897-8E54-68754EDC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96" y="2052918"/>
            <a:ext cx="9052560" cy="45210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047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FEF6-4CAD-40D6-A189-5CB3391B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2 (cont’d)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6049A-622D-47DD-BE16-520BA3DD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9052560" cy="18482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7311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</TotalTime>
  <Words>322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Ideal Places to Work Segmenting and Clustering Universities in Manhattan</vt:lpstr>
      <vt:lpstr>Nearby venues in Manhattan</vt:lpstr>
      <vt:lpstr>Goal</vt:lpstr>
      <vt:lpstr>Data</vt:lpstr>
      <vt:lpstr>Exploratory Data Analysis</vt:lpstr>
      <vt:lpstr>k-means Clustering</vt:lpstr>
      <vt:lpstr>Cluster 1 - Koreatown</vt:lpstr>
      <vt:lpstr>Cluster 2 – Restaurants, Coffee Shops, and Bars Everywhere </vt:lpstr>
      <vt:lpstr>Cluster 2 (cont’d)</vt:lpstr>
      <vt:lpstr>Cluster 3 – Enjoying the Outdoors Due to Minimal Options </vt:lpstr>
      <vt:lpstr>Cluster 4 – Consumer Stores and Hispanic Community Offerings</vt:lpstr>
      <vt:lpstr>Cluster 5 – Performing Arts Mecca</vt:lpstr>
      <vt:lpstr>Map showing each university and its associated cluster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Places to Work Segmenting and Clustering Universities in Manhattan</dc:title>
  <dc:creator>Ryan Brown</dc:creator>
  <cp:lastModifiedBy>Ryan Brown</cp:lastModifiedBy>
  <cp:revision>9</cp:revision>
  <dcterms:created xsi:type="dcterms:W3CDTF">2020-02-17T22:10:42Z</dcterms:created>
  <dcterms:modified xsi:type="dcterms:W3CDTF">2020-02-18T02:14:41Z</dcterms:modified>
</cp:coreProperties>
</file>