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100" d="100"/>
          <a:sy n="100" d="100"/>
        </p:scale>
        <p:origin x="-126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55FB-F3F7-4568-A14A-70A1D1FF7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3DF1-A461-4493-903D-0B7E2145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EE35-99EE-4EC2-860E-C1A3D72D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F9B2-5CCC-40D9-9393-12D03E53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5698-F915-4FDE-B285-C9B7D5BD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6C78-2FF1-4FD2-B26E-36BE9704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B567F-FB47-44FD-A395-99C6C95A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3040-A078-4D99-A14D-A168BA06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2C93-B95B-4190-8944-6C0BC4FD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DEB2-A4C8-4830-A28B-A5407161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DDACD-E04E-4375-8231-4FF47B099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6D828-73C7-44AA-B862-F9C89D4A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FD74-3B4A-4AC3-A433-01668989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0CFF-88EF-4801-915A-4AFCD53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89B2-4D53-4EFF-952D-37596BEA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F8DC-AD40-4451-B683-04EECE1B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52D6-FC0B-4521-8497-848881BB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A46F-5531-4D51-B6D4-5009D033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C581-9E14-4C48-B9A9-F89881FB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19F6-4BB7-4035-ACB4-57B4C26F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9442-CF3B-4A1B-BEAD-1E8DA2CD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C3B8B-FB58-4BE1-9C73-C5152407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43CE-C067-4BE3-8CEA-DF132FF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AEED-CA4E-4FD1-8401-F4E2FF91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8F64-733A-4E91-B843-ADA9FB86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1996-BF9B-4801-BA21-E508953F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CA37-D589-4272-8CEE-13837341E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9DE01-0661-4993-84C0-61A1B79A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B010-71EC-49E3-A096-32D16758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0723-6A06-4B9D-97E1-C88C74AF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C25F-596E-4363-8967-DE43D3F7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623-E8D4-49AB-BB07-465A347E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BEA4-8573-4C0D-A062-F2398B89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CEFA3-3702-48CE-B310-2A92A1D4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2FB62-0571-4039-88D6-B49B1C24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1EB6E-F0A0-4B4E-8AAC-CE709CD4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7B2FB-E5F1-45A2-AFAF-B6F5C35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FE938-E711-4FF7-A52E-096E1059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33F3-DD51-4A02-B0C7-4D791CB8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9687-117A-4C26-B0DC-9F89D20F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26684-75C2-4399-80C8-2131822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8C7A-96E1-4E9A-815B-C44C9163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EDF68-3D0D-4797-81F6-F3868B34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9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7441F-F60C-4FCC-AD41-469308F1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302EA-6A2C-4355-BB18-DCD25D6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7EF9-9BAE-4960-9119-E178015B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65C8-8DCC-4054-90A7-4F492F46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6CDE-8375-4AB2-A983-4F5C8729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9A07-4725-40CC-9D1B-CFEFD5FE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2E0B-48E3-4758-8014-047973DD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B290F-12B9-4F61-BBE2-E2B27C66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27DEB-9B7C-4688-97ED-6715DA05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AD1A-7614-451C-A1F2-6D3E045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1B0A8-E1B9-4019-9EE6-0A71BCFC9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B9990-E46F-4F07-9D6D-C582461A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A325-A857-4FBE-84E5-904B6FC7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16D3A-1B46-4C0D-830E-E495D1C5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0AE5-0381-4A19-AA2F-0D501B8F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FC82F-8102-4449-A649-0CDA7FC3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24D3-4CCF-42A1-9DE7-9A83FDF9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9454-99CD-46DA-8AEF-E15BCBA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DBD2-0CE2-4E69-975A-064CD829E1C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7011-0C6C-4C3F-BB5B-F22BAA43B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A4D-CFF5-4F76-B4E5-89AC96FF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5E23-DD22-488B-AD6B-07684C5F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F9FBB-CD1E-4905-8494-16283C4A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96" y="0"/>
            <a:ext cx="6926208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FC79BC-9875-4F0F-9768-8310147105E2}"/>
              </a:ext>
            </a:extLst>
          </p:cNvPr>
          <p:cNvCxnSpPr>
            <a:cxnSpLocks/>
          </p:cNvCxnSpPr>
          <p:nvPr/>
        </p:nvCxnSpPr>
        <p:spPr>
          <a:xfrm flipH="1">
            <a:off x="4029075" y="200025"/>
            <a:ext cx="19526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181AD7-4AEE-4B9E-94B5-05F070AD0000}"/>
              </a:ext>
            </a:extLst>
          </p:cNvPr>
          <p:cNvCxnSpPr>
            <a:cxnSpLocks/>
          </p:cNvCxnSpPr>
          <p:nvPr/>
        </p:nvCxnSpPr>
        <p:spPr>
          <a:xfrm>
            <a:off x="5981700" y="200025"/>
            <a:ext cx="20288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FE58E-38AB-4A37-B8B2-FB09003390AF}"/>
              </a:ext>
            </a:extLst>
          </p:cNvPr>
          <p:cNvCxnSpPr>
            <a:cxnSpLocks/>
          </p:cNvCxnSpPr>
          <p:nvPr/>
        </p:nvCxnSpPr>
        <p:spPr>
          <a:xfrm>
            <a:off x="8010525" y="123825"/>
            <a:ext cx="0" cy="371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916752-E79A-4516-87AD-2CE4E4152347}"/>
              </a:ext>
            </a:extLst>
          </p:cNvPr>
          <p:cNvCxnSpPr>
            <a:cxnSpLocks/>
          </p:cNvCxnSpPr>
          <p:nvPr/>
        </p:nvCxnSpPr>
        <p:spPr>
          <a:xfrm>
            <a:off x="4029075" y="85725"/>
            <a:ext cx="0" cy="371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57786B-EB90-462B-8EA7-251F226C8589}"/>
              </a:ext>
            </a:extLst>
          </p:cNvPr>
          <p:cNvCxnSpPr>
            <a:cxnSpLocks/>
          </p:cNvCxnSpPr>
          <p:nvPr/>
        </p:nvCxnSpPr>
        <p:spPr>
          <a:xfrm flipH="1">
            <a:off x="4124325" y="6038850"/>
            <a:ext cx="17526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BF9EFD-7FC5-47DF-915F-48AF9114FC9C}"/>
              </a:ext>
            </a:extLst>
          </p:cNvPr>
          <p:cNvCxnSpPr>
            <a:cxnSpLocks/>
          </p:cNvCxnSpPr>
          <p:nvPr/>
        </p:nvCxnSpPr>
        <p:spPr>
          <a:xfrm>
            <a:off x="5876925" y="6038850"/>
            <a:ext cx="20288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E929E-C44A-4ABA-B5F0-A1D4DBD4E148}"/>
              </a:ext>
            </a:extLst>
          </p:cNvPr>
          <p:cNvCxnSpPr>
            <a:cxnSpLocks/>
          </p:cNvCxnSpPr>
          <p:nvPr/>
        </p:nvCxnSpPr>
        <p:spPr>
          <a:xfrm>
            <a:off x="7905750" y="5962650"/>
            <a:ext cx="0" cy="371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0317D2-E0D2-4824-BF11-F56A107BEA4A}"/>
              </a:ext>
            </a:extLst>
          </p:cNvPr>
          <p:cNvCxnSpPr>
            <a:cxnSpLocks/>
          </p:cNvCxnSpPr>
          <p:nvPr/>
        </p:nvCxnSpPr>
        <p:spPr>
          <a:xfrm>
            <a:off x="4102100" y="5864225"/>
            <a:ext cx="0" cy="444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0E9B52-212E-4F9D-8CF2-887BB8AA86CA}"/>
              </a:ext>
            </a:extLst>
          </p:cNvPr>
          <p:cNvSpPr txBox="1"/>
          <p:nvPr/>
        </p:nvSpPr>
        <p:spPr>
          <a:xfrm>
            <a:off x="5757869" y="-98941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2.50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3FBC03-B4A8-4514-80E2-D50D494BF696}"/>
              </a:ext>
            </a:extLst>
          </p:cNvPr>
          <p:cNvSpPr txBox="1"/>
          <p:nvPr/>
        </p:nvSpPr>
        <p:spPr>
          <a:xfrm>
            <a:off x="5685663" y="5962650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2.50 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6F69C1-4151-45E2-91AB-A68065420DEE}"/>
              </a:ext>
            </a:extLst>
          </p:cNvPr>
          <p:cNvSpPr txBox="1"/>
          <p:nvPr/>
        </p:nvSpPr>
        <p:spPr>
          <a:xfrm rot="5400000">
            <a:off x="3372925" y="3466448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3.75 in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B1A4B0-CFCF-4235-AC31-11DA858D2879}"/>
              </a:ext>
            </a:extLst>
          </p:cNvPr>
          <p:cNvCxnSpPr>
            <a:cxnSpLocks/>
          </p:cNvCxnSpPr>
          <p:nvPr/>
        </p:nvCxnSpPr>
        <p:spPr>
          <a:xfrm flipH="1">
            <a:off x="3754993" y="457200"/>
            <a:ext cx="2740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303D8-A378-4807-AF64-92DE71457358}"/>
              </a:ext>
            </a:extLst>
          </p:cNvPr>
          <p:cNvCxnSpPr>
            <a:cxnSpLocks/>
          </p:cNvCxnSpPr>
          <p:nvPr/>
        </p:nvCxnSpPr>
        <p:spPr>
          <a:xfrm flipH="1">
            <a:off x="3754993" y="6308725"/>
            <a:ext cx="359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F3B072-FEFD-4C61-9B12-87B67BE666BB}"/>
              </a:ext>
            </a:extLst>
          </p:cNvPr>
          <p:cNvCxnSpPr>
            <a:cxnSpLocks/>
          </p:cNvCxnSpPr>
          <p:nvPr/>
        </p:nvCxnSpPr>
        <p:spPr>
          <a:xfrm flipV="1">
            <a:off x="3820317" y="485774"/>
            <a:ext cx="0" cy="16411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EA2725-FBB8-4DE6-B1A0-0E3AF0E48C52}"/>
              </a:ext>
            </a:extLst>
          </p:cNvPr>
          <p:cNvCxnSpPr>
            <a:cxnSpLocks/>
          </p:cNvCxnSpPr>
          <p:nvPr/>
        </p:nvCxnSpPr>
        <p:spPr>
          <a:xfrm>
            <a:off x="3820317" y="2126972"/>
            <a:ext cx="0" cy="4181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D5117D-29EC-449B-AE0C-C25233F5C07B}"/>
              </a:ext>
            </a:extLst>
          </p:cNvPr>
          <p:cNvSpPr txBox="1"/>
          <p:nvPr/>
        </p:nvSpPr>
        <p:spPr>
          <a:xfrm rot="5400000">
            <a:off x="7847300" y="3374747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3.75 in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5C8C71-15F6-43C3-9CF0-314CFE72E2FA}"/>
              </a:ext>
            </a:extLst>
          </p:cNvPr>
          <p:cNvCxnSpPr>
            <a:cxnSpLocks/>
          </p:cNvCxnSpPr>
          <p:nvPr/>
        </p:nvCxnSpPr>
        <p:spPr>
          <a:xfrm flipH="1">
            <a:off x="8010525" y="476250"/>
            <a:ext cx="2621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722F48-6DE9-4A5E-9E3A-0E72C8C33F35}"/>
              </a:ext>
            </a:extLst>
          </p:cNvPr>
          <p:cNvCxnSpPr>
            <a:cxnSpLocks/>
          </p:cNvCxnSpPr>
          <p:nvPr/>
        </p:nvCxnSpPr>
        <p:spPr>
          <a:xfrm flipH="1">
            <a:off x="7905751" y="6331982"/>
            <a:ext cx="3669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E24321-4C59-42BF-A88C-F3FD1B667E0E}"/>
              </a:ext>
            </a:extLst>
          </p:cNvPr>
          <p:cNvCxnSpPr>
            <a:cxnSpLocks/>
          </p:cNvCxnSpPr>
          <p:nvPr/>
        </p:nvCxnSpPr>
        <p:spPr>
          <a:xfrm flipV="1">
            <a:off x="8229368" y="495300"/>
            <a:ext cx="0" cy="164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4DFFF1-95F7-414F-BF04-45E195E01482}"/>
              </a:ext>
            </a:extLst>
          </p:cNvPr>
          <p:cNvCxnSpPr>
            <a:cxnSpLocks/>
          </p:cNvCxnSpPr>
          <p:nvPr/>
        </p:nvCxnSpPr>
        <p:spPr>
          <a:xfrm flipH="1">
            <a:off x="8228681" y="2136497"/>
            <a:ext cx="1" cy="41933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D3C7A4-D0A2-4434-BA20-F03CF53A0427}"/>
              </a:ext>
            </a:extLst>
          </p:cNvPr>
          <p:cNvCxnSpPr>
            <a:cxnSpLocks/>
          </p:cNvCxnSpPr>
          <p:nvPr/>
        </p:nvCxnSpPr>
        <p:spPr>
          <a:xfrm flipH="1">
            <a:off x="8996876" y="1514475"/>
            <a:ext cx="562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C6A4DB-1C1E-4D85-8A20-A83D68B343F5}"/>
              </a:ext>
            </a:extLst>
          </p:cNvPr>
          <p:cNvCxnSpPr>
            <a:cxnSpLocks/>
          </p:cNvCxnSpPr>
          <p:nvPr/>
        </p:nvCxnSpPr>
        <p:spPr>
          <a:xfrm flipH="1">
            <a:off x="8887367" y="5369957"/>
            <a:ext cx="5929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0DE36F-0DF1-47B3-89B5-2637F9D3E034}"/>
              </a:ext>
            </a:extLst>
          </p:cNvPr>
          <p:cNvCxnSpPr>
            <a:cxnSpLocks/>
          </p:cNvCxnSpPr>
          <p:nvPr/>
        </p:nvCxnSpPr>
        <p:spPr>
          <a:xfrm flipV="1">
            <a:off x="9270256" y="1488042"/>
            <a:ext cx="15468" cy="14361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78F8FF-BC41-4EC7-B8F7-E1E22AB074B0}"/>
              </a:ext>
            </a:extLst>
          </p:cNvPr>
          <p:cNvCxnSpPr>
            <a:cxnSpLocks/>
          </p:cNvCxnSpPr>
          <p:nvPr/>
        </p:nvCxnSpPr>
        <p:spPr>
          <a:xfrm flipH="1">
            <a:off x="9254330" y="2924175"/>
            <a:ext cx="8191" cy="2443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A645DAC-6672-41C0-8459-7AB3DF1C5149}"/>
              </a:ext>
            </a:extLst>
          </p:cNvPr>
          <p:cNvSpPr txBox="1"/>
          <p:nvPr/>
        </p:nvSpPr>
        <p:spPr>
          <a:xfrm rot="5400000">
            <a:off x="8842025" y="3279594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2.50 in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F3FE95-3445-4B37-9F52-1A777C8347DB}"/>
              </a:ext>
            </a:extLst>
          </p:cNvPr>
          <p:cNvCxnSpPr>
            <a:cxnSpLocks/>
          </p:cNvCxnSpPr>
          <p:nvPr/>
        </p:nvCxnSpPr>
        <p:spPr>
          <a:xfrm flipH="1">
            <a:off x="3005990" y="1479215"/>
            <a:ext cx="562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551434-BB24-42C3-B8CE-D2CE348C1B32}"/>
              </a:ext>
            </a:extLst>
          </p:cNvPr>
          <p:cNvCxnSpPr>
            <a:cxnSpLocks/>
          </p:cNvCxnSpPr>
          <p:nvPr/>
        </p:nvCxnSpPr>
        <p:spPr>
          <a:xfrm flipH="1">
            <a:off x="3109118" y="5334620"/>
            <a:ext cx="459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89F00-2C46-4451-AC90-823829583E61}"/>
              </a:ext>
            </a:extLst>
          </p:cNvPr>
          <p:cNvCxnSpPr>
            <a:cxnSpLocks/>
          </p:cNvCxnSpPr>
          <p:nvPr/>
        </p:nvCxnSpPr>
        <p:spPr>
          <a:xfrm flipV="1">
            <a:off x="3279370" y="1452782"/>
            <a:ext cx="15468" cy="14361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B2D32A3-E071-4F3B-8A8C-D22A1F04313E}"/>
              </a:ext>
            </a:extLst>
          </p:cNvPr>
          <p:cNvCxnSpPr>
            <a:cxnSpLocks/>
          </p:cNvCxnSpPr>
          <p:nvPr/>
        </p:nvCxnSpPr>
        <p:spPr>
          <a:xfrm flipH="1">
            <a:off x="3263444" y="2888915"/>
            <a:ext cx="8191" cy="2443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C35FF4D-CA74-46AD-A314-BAC19C20EEB4}"/>
              </a:ext>
            </a:extLst>
          </p:cNvPr>
          <p:cNvSpPr txBox="1"/>
          <p:nvPr/>
        </p:nvSpPr>
        <p:spPr>
          <a:xfrm rot="5400000">
            <a:off x="2851139" y="3244334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2.50 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6BCC6E-48E7-4DC6-BB12-D025180766E5}"/>
              </a:ext>
            </a:extLst>
          </p:cNvPr>
          <p:cNvCxnSpPr>
            <a:cxnSpLocks/>
          </p:cNvCxnSpPr>
          <p:nvPr/>
        </p:nvCxnSpPr>
        <p:spPr>
          <a:xfrm flipH="1" flipV="1">
            <a:off x="8261021" y="279143"/>
            <a:ext cx="587525" cy="579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2AA948-1E26-4234-91E0-36F55BB8B354}"/>
              </a:ext>
            </a:extLst>
          </p:cNvPr>
          <p:cNvCxnSpPr>
            <a:cxnSpLocks/>
          </p:cNvCxnSpPr>
          <p:nvPr/>
        </p:nvCxnSpPr>
        <p:spPr>
          <a:xfrm>
            <a:off x="8848546" y="859680"/>
            <a:ext cx="375547" cy="3879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5603083-C5C9-40A9-8278-19B4C2F8D82B}"/>
              </a:ext>
            </a:extLst>
          </p:cNvPr>
          <p:cNvCxnSpPr>
            <a:cxnSpLocks/>
          </p:cNvCxnSpPr>
          <p:nvPr/>
        </p:nvCxnSpPr>
        <p:spPr>
          <a:xfrm flipH="1">
            <a:off x="9008311" y="1125087"/>
            <a:ext cx="491157" cy="4004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8CF0C74-BCE7-4C9C-9AC5-7FA151D201C0}"/>
              </a:ext>
            </a:extLst>
          </p:cNvPr>
          <p:cNvCxnSpPr>
            <a:cxnSpLocks/>
          </p:cNvCxnSpPr>
          <p:nvPr/>
        </p:nvCxnSpPr>
        <p:spPr>
          <a:xfrm flipH="1">
            <a:off x="7999462" y="80462"/>
            <a:ext cx="491157" cy="4004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1E47B-7680-4BB9-9D9E-C7DAC66A9987}"/>
              </a:ext>
            </a:extLst>
          </p:cNvPr>
          <p:cNvSpPr txBox="1"/>
          <p:nvPr/>
        </p:nvSpPr>
        <p:spPr>
          <a:xfrm rot="2590244">
            <a:off x="8452804" y="546139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0.90 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A68CB4-9021-4AA5-BF5F-6BF2F6F28D35}"/>
              </a:ext>
            </a:extLst>
          </p:cNvPr>
          <p:cNvCxnSpPr>
            <a:cxnSpLocks/>
          </p:cNvCxnSpPr>
          <p:nvPr/>
        </p:nvCxnSpPr>
        <p:spPr>
          <a:xfrm>
            <a:off x="8089232" y="1247581"/>
            <a:ext cx="9076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A5DD420-2A69-49E8-9898-5110D0137A24}"/>
              </a:ext>
            </a:extLst>
          </p:cNvPr>
          <p:cNvCxnSpPr>
            <a:cxnSpLocks/>
          </p:cNvCxnSpPr>
          <p:nvPr/>
        </p:nvCxnSpPr>
        <p:spPr>
          <a:xfrm>
            <a:off x="8996876" y="1171381"/>
            <a:ext cx="0" cy="371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7240FA-E583-4CE3-946F-C4D385F29088}"/>
              </a:ext>
            </a:extLst>
          </p:cNvPr>
          <p:cNvCxnSpPr>
            <a:cxnSpLocks/>
          </p:cNvCxnSpPr>
          <p:nvPr/>
        </p:nvCxnSpPr>
        <p:spPr>
          <a:xfrm flipH="1">
            <a:off x="7259103" y="1245937"/>
            <a:ext cx="8608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FEC8B4-1283-4BB1-A7BE-BA845FCEB0D4}"/>
              </a:ext>
            </a:extLst>
          </p:cNvPr>
          <p:cNvCxnSpPr>
            <a:cxnSpLocks/>
          </p:cNvCxnSpPr>
          <p:nvPr/>
        </p:nvCxnSpPr>
        <p:spPr>
          <a:xfrm>
            <a:off x="7259103" y="1125087"/>
            <a:ext cx="0" cy="371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A9336D4-B5FF-47B7-A453-531B4A41EF9F}"/>
              </a:ext>
            </a:extLst>
          </p:cNvPr>
          <p:cNvSpPr txBox="1"/>
          <p:nvPr/>
        </p:nvSpPr>
        <p:spPr>
          <a:xfrm>
            <a:off x="7334710" y="885084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1.094 in</a:t>
            </a:r>
          </a:p>
        </p:txBody>
      </p:sp>
    </p:spTree>
    <p:extLst>
      <p:ext uri="{BB962C8B-B14F-4D97-AF65-F5344CB8AC3E}">
        <p14:creationId xmlns:p14="http://schemas.microsoft.com/office/powerpoint/2010/main" val="390910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F9FBB-CD1E-4905-8494-16283C4A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96" y="0"/>
            <a:ext cx="6926208" cy="685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2D5117D-29EC-449B-AE0C-C25233F5C07B}"/>
              </a:ext>
            </a:extLst>
          </p:cNvPr>
          <p:cNvSpPr txBox="1"/>
          <p:nvPr/>
        </p:nvSpPr>
        <p:spPr>
          <a:xfrm rot="5400000">
            <a:off x="7847300" y="3374747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4.25 in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5C8C71-15F6-43C3-9CF0-314CFE72E2FA}"/>
              </a:ext>
            </a:extLst>
          </p:cNvPr>
          <p:cNvCxnSpPr>
            <a:cxnSpLocks/>
          </p:cNvCxnSpPr>
          <p:nvPr/>
        </p:nvCxnSpPr>
        <p:spPr>
          <a:xfrm flipH="1">
            <a:off x="7999697" y="85725"/>
            <a:ext cx="4801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722F48-6DE9-4A5E-9E3A-0E72C8C33F35}"/>
              </a:ext>
            </a:extLst>
          </p:cNvPr>
          <p:cNvCxnSpPr>
            <a:cxnSpLocks/>
          </p:cNvCxnSpPr>
          <p:nvPr/>
        </p:nvCxnSpPr>
        <p:spPr>
          <a:xfrm flipH="1">
            <a:off x="7861719" y="6674882"/>
            <a:ext cx="550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E24321-4C59-42BF-A88C-F3FD1B667E0E}"/>
              </a:ext>
            </a:extLst>
          </p:cNvPr>
          <p:cNvCxnSpPr>
            <a:cxnSpLocks/>
          </p:cNvCxnSpPr>
          <p:nvPr/>
        </p:nvCxnSpPr>
        <p:spPr>
          <a:xfrm flipV="1">
            <a:off x="8229368" y="85725"/>
            <a:ext cx="10412" cy="2050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4DFFF1-95F7-414F-BF04-45E195E01482}"/>
              </a:ext>
            </a:extLst>
          </p:cNvPr>
          <p:cNvCxnSpPr>
            <a:cxnSpLocks/>
          </p:cNvCxnSpPr>
          <p:nvPr/>
        </p:nvCxnSpPr>
        <p:spPr>
          <a:xfrm>
            <a:off x="8228683" y="2136497"/>
            <a:ext cx="685" cy="4538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CAA3C7-A468-4FCC-94EA-8F8198638DF7}"/>
              </a:ext>
            </a:extLst>
          </p:cNvPr>
          <p:cNvSpPr txBox="1"/>
          <p:nvPr/>
        </p:nvSpPr>
        <p:spPr>
          <a:xfrm>
            <a:off x="5401280" y="3504287"/>
            <a:ext cx="11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4.25 in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9BB3F9-29DF-4FBC-AC57-15B425C10A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4416" y="240084"/>
            <a:ext cx="4801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1A84C5-5BCC-40E8-8427-05290E8553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15699" y="6804422"/>
            <a:ext cx="550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080793-5D58-49CD-A0D2-4D1AEC44D5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83348" y="215265"/>
            <a:ext cx="10412" cy="2050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7876E34-1DD8-43A5-990D-3BA49A336816}"/>
              </a:ext>
            </a:extLst>
          </p:cNvPr>
          <p:cNvCxnSpPr>
            <a:cxnSpLocks/>
          </p:cNvCxnSpPr>
          <p:nvPr/>
        </p:nvCxnSpPr>
        <p:spPr>
          <a:xfrm rot="16200000">
            <a:off x="5782663" y="2266037"/>
            <a:ext cx="685" cy="4538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3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07469-E5B4-4795-9F4E-E085E9C69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33"/>
          <a:stretch/>
        </p:blipFill>
        <p:spPr>
          <a:xfrm rot="5400000">
            <a:off x="-381000" y="381000"/>
            <a:ext cx="6858000" cy="60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D8A92-F185-499D-8AC2-7B12324D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8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Zzz</dc:creator>
  <cp:lastModifiedBy>Chad Zzz</cp:lastModifiedBy>
  <cp:revision>7</cp:revision>
  <dcterms:created xsi:type="dcterms:W3CDTF">2021-03-13T05:56:46Z</dcterms:created>
  <dcterms:modified xsi:type="dcterms:W3CDTF">2021-03-13T08:13:36Z</dcterms:modified>
</cp:coreProperties>
</file>