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/>
    <p:restoredTop sz="94689"/>
  </p:normalViewPr>
  <p:slideViewPr>
    <p:cSldViewPr snapToGrid="0" snapToObjects="1">
      <p:cViewPr>
        <p:scale>
          <a:sx n="118" d="100"/>
          <a:sy n="118" d="100"/>
        </p:scale>
        <p:origin x="-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A603-6BFA-814F-BE75-5BB89414F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10FAD-971D-B64B-B122-560234D0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2604-A8DA-1C45-B37D-3DBB26F7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187B-C2D5-6F4F-80F9-59FD9D7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873B-073B-D247-B877-33C8026B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3F83-75E1-E74C-B15D-ED9DA9E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88E14-0F25-C748-A757-7EA7F0031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5D40-FD54-CF4E-89F4-8FDE9252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DE03-02E1-8B44-A309-B8B76A48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13D2-1B5A-9F44-859C-BD32A0C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A578-49D6-8444-8B65-44BCC7D8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08469-2A9C-7D47-85E5-95B2F046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9507-BD3A-5244-AB48-540933F0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3908-2042-0344-A4AB-BD316FC8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00FD-3A82-9249-B51E-172BEC4B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33DC-E110-AB40-AA0C-C5882337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4FE8-EDA4-9044-8224-D840BD05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2289-9F22-4849-B0AB-40661EA8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919B-088E-884A-9E64-99D52BB9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5C89-F0B6-AB4D-9ABA-3C0C0B1A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3C05-3532-EE42-8966-49242179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8754-BB2A-EE44-B784-BE8A253E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FFC7-D5F2-AF45-BF9D-CC098477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C362-6640-2E48-8055-3E9E7546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6B7D-7B1E-A14D-8343-D0E104A8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0154-6283-454D-8DF1-01A2461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4070-1FE1-0747-87E9-38DF2966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17377-069D-BE48-BC1F-684F232D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DCE3-A5B8-7B43-9C8E-0DE4F8D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CC70C-87D3-B34D-8E09-1BF859C8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8C542-5DB8-484F-A828-793E8285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149-71BC-6B4D-973F-2C17C606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2E8B-8FD5-704C-8E63-56F91CF4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28A7-3C4D-DA43-A4DF-6A2F2EEC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013E5-4AE2-8245-B1EF-5A7CEE381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71206-9C57-8840-8FB0-6B2A83059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5EF95-A9FC-E94C-9E28-71BA91D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4327E-64D8-CF48-96E5-CB18547F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4B24D-5BE2-5C40-BBA2-6C9B3D1C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DBE5-8C3B-FB47-93BB-8456F9F1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EF5F1-13A8-7945-9D74-D08B43D2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ADF6-F304-264D-8DBE-A2ACE47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F40B1-3DB8-9A42-8735-83DC24E1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41626-0AEC-9243-9F9A-0EFED45E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9B3E7-EDED-884D-A86B-1FB2E2C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C2A0-0EF4-714E-BAF9-CB1F6499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22DC-EB82-C244-9DA9-93828E60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C934-3696-C841-AD47-E6273FC2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8E78C-EE8D-AD40-B614-904187B3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6A8B-B654-4242-9B4A-E01FB154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F7258-B1DA-0345-8146-8AA35C41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20CAB-AD2A-FA40-A464-A81ABDD4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F808-242C-2446-9961-12840613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B97CF-910D-9C4C-8D99-10FEF08F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66D7-0FF0-D146-9163-3E3AEF7F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62836-37F5-294F-9F52-A0E23C19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0B457-D277-7A45-8E1C-4AA2C658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18C11-386D-4B43-B104-97AE080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E98A-5578-324D-BDBC-FA12A886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E897-6AA3-5C4D-9D78-604AC4CD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1A39-2E83-8445-BC53-E0C55DA1F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0176-A370-DE43-A6EC-E0F065081650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7471-109C-3145-82D3-D4C3C2CB7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6245-2137-B646-9879-9146C25ED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h Wiki - GM HEI : Datsun 1200 Club">
            <a:extLst>
              <a:ext uri="{FF2B5EF4-FFF2-40B4-BE49-F238E27FC236}">
                <a16:creationId xmlns:a16="http://schemas.microsoft.com/office/drawing/2014/main" id="{A61FDC06-4ECE-5449-ABFF-611C6428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87" y="796105"/>
            <a:ext cx="4186007" cy="26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ter motor, starting system: how it works, problems, testing">
            <a:extLst>
              <a:ext uri="{FF2B5EF4-FFF2-40B4-BE49-F238E27FC236}">
                <a16:creationId xmlns:a16="http://schemas.microsoft.com/office/drawing/2014/main" id="{914F1068-6435-E644-B9BD-E41E31EC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" y="174638"/>
            <a:ext cx="4445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E86FF-BEB0-BD47-B6AA-B94BBC082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610" y="4350408"/>
            <a:ext cx="3433980" cy="1267187"/>
          </a:xfrm>
          <a:prstGeom prst="rect">
            <a:avLst/>
          </a:prstGeom>
        </p:spPr>
      </p:pic>
      <p:pic>
        <p:nvPicPr>
          <p:cNvPr id="1032" name="Picture 8" descr="Technical - How to trigger HEI using stock points dist? | The H.A.M.B.">
            <a:extLst>
              <a:ext uri="{FF2B5EF4-FFF2-40B4-BE49-F238E27FC236}">
                <a16:creationId xmlns:a16="http://schemas.microsoft.com/office/drawing/2014/main" id="{D9CE4A1B-2C68-E348-B83B-F74025A4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45" y="1868556"/>
            <a:ext cx="4714057" cy="409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9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7C0A32-434E-2142-9E50-9BB5521CC1B8}"/>
              </a:ext>
            </a:extLst>
          </p:cNvPr>
          <p:cNvSpPr/>
          <p:nvPr/>
        </p:nvSpPr>
        <p:spPr>
          <a:xfrm>
            <a:off x="519764" y="2050182"/>
            <a:ext cx="1395663" cy="1001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C83C99-1BAC-AF48-82A3-269B5874334C}"/>
              </a:ext>
            </a:extLst>
          </p:cNvPr>
          <p:cNvCxnSpPr>
            <a:cxnSpLocks/>
          </p:cNvCxnSpPr>
          <p:nvPr/>
        </p:nvCxnSpPr>
        <p:spPr>
          <a:xfrm>
            <a:off x="1915427" y="2249109"/>
            <a:ext cx="18865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516FCC-8D77-0B4C-8BC0-60B5739DAEB1}"/>
              </a:ext>
            </a:extLst>
          </p:cNvPr>
          <p:cNvSpPr/>
          <p:nvPr/>
        </p:nvSpPr>
        <p:spPr>
          <a:xfrm>
            <a:off x="3801979" y="2050182"/>
            <a:ext cx="1395663" cy="1001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118B3E-C83E-4C49-8808-DA2429097465}"/>
              </a:ext>
            </a:extLst>
          </p:cNvPr>
          <p:cNvSpPr/>
          <p:nvPr/>
        </p:nvSpPr>
        <p:spPr>
          <a:xfrm>
            <a:off x="3801978" y="3402534"/>
            <a:ext cx="1395663" cy="10010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IGNITION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14B42-61B8-C44D-A33E-AD3C6F75B5C5}"/>
              </a:ext>
            </a:extLst>
          </p:cNvPr>
          <p:cNvCxnSpPr>
            <a:cxnSpLocks/>
          </p:cNvCxnSpPr>
          <p:nvPr/>
        </p:nvCxnSpPr>
        <p:spPr>
          <a:xfrm>
            <a:off x="3157086" y="3713749"/>
            <a:ext cx="6448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E0CE4E-9845-5B4A-859B-C5F85D2FBDB8}"/>
              </a:ext>
            </a:extLst>
          </p:cNvPr>
          <p:cNvCxnSpPr>
            <a:cxnSpLocks/>
          </p:cNvCxnSpPr>
          <p:nvPr/>
        </p:nvCxnSpPr>
        <p:spPr>
          <a:xfrm flipV="1">
            <a:off x="3157086" y="2265148"/>
            <a:ext cx="0" cy="14486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9EA3274-9956-2A42-BB52-29400C32180A}"/>
              </a:ext>
            </a:extLst>
          </p:cNvPr>
          <p:cNvSpPr/>
          <p:nvPr/>
        </p:nvSpPr>
        <p:spPr>
          <a:xfrm>
            <a:off x="3094521" y="2184936"/>
            <a:ext cx="125129" cy="12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8BE590-B86B-7D4C-8A79-573897557BB2}"/>
              </a:ext>
            </a:extLst>
          </p:cNvPr>
          <p:cNvCxnSpPr>
            <a:cxnSpLocks/>
          </p:cNvCxnSpPr>
          <p:nvPr/>
        </p:nvCxnSpPr>
        <p:spPr>
          <a:xfrm>
            <a:off x="3465095" y="3510014"/>
            <a:ext cx="33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83F720-0A1F-EA42-A063-377523E56F52}"/>
              </a:ext>
            </a:extLst>
          </p:cNvPr>
          <p:cNvCxnSpPr>
            <a:cxnSpLocks/>
          </p:cNvCxnSpPr>
          <p:nvPr/>
        </p:nvCxnSpPr>
        <p:spPr>
          <a:xfrm flipV="1">
            <a:off x="3465095" y="2858703"/>
            <a:ext cx="0" cy="651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C01C3B-7F6C-6C43-BC36-907F191E206A}"/>
              </a:ext>
            </a:extLst>
          </p:cNvPr>
          <p:cNvCxnSpPr>
            <a:cxnSpLocks/>
          </p:cNvCxnSpPr>
          <p:nvPr/>
        </p:nvCxnSpPr>
        <p:spPr>
          <a:xfrm>
            <a:off x="3465095" y="2863517"/>
            <a:ext cx="33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24AEF4-E41D-EB4F-B47A-C934D2FA374A}"/>
              </a:ext>
            </a:extLst>
          </p:cNvPr>
          <p:cNvSpPr txBox="1"/>
          <p:nvPr/>
        </p:nvSpPr>
        <p:spPr>
          <a:xfrm flipH="1">
            <a:off x="3801977" y="3375796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D4322-50A0-D848-AA33-BC9D9A8D9D2E}"/>
              </a:ext>
            </a:extLst>
          </p:cNvPr>
          <p:cNvSpPr txBox="1"/>
          <p:nvPr/>
        </p:nvSpPr>
        <p:spPr>
          <a:xfrm flipH="1">
            <a:off x="3801978" y="2109000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B5C89-987E-D743-8FE8-AC711E974F40}"/>
              </a:ext>
            </a:extLst>
          </p:cNvPr>
          <p:cNvSpPr txBox="1"/>
          <p:nvPr/>
        </p:nvSpPr>
        <p:spPr>
          <a:xfrm flipH="1">
            <a:off x="3773103" y="3557847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127329-47CF-C241-B493-E22F6AC74124}"/>
              </a:ext>
            </a:extLst>
          </p:cNvPr>
          <p:cNvSpPr txBox="1"/>
          <p:nvPr/>
        </p:nvSpPr>
        <p:spPr>
          <a:xfrm flipH="1">
            <a:off x="3801977" y="2720551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98B9C-3B43-2B4B-9687-CC3A9B78CAFF}"/>
              </a:ext>
            </a:extLst>
          </p:cNvPr>
          <p:cNvSpPr txBox="1"/>
          <p:nvPr/>
        </p:nvSpPr>
        <p:spPr>
          <a:xfrm flipH="1">
            <a:off x="1440827" y="2108999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E171C9-80C6-8F4C-A4A9-8C50847E4711}"/>
              </a:ext>
            </a:extLst>
          </p:cNvPr>
          <p:cNvSpPr txBox="1"/>
          <p:nvPr/>
        </p:nvSpPr>
        <p:spPr>
          <a:xfrm flipH="1">
            <a:off x="1455263" y="2744051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3E23CA-94A9-3340-841D-DD7ACA3926AF}"/>
              </a:ext>
            </a:extLst>
          </p:cNvPr>
          <p:cNvSpPr txBox="1"/>
          <p:nvPr/>
        </p:nvSpPr>
        <p:spPr>
          <a:xfrm flipH="1">
            <a:off x="4752688" y="2744050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75FD3-3D3B-5C44-8F5A-2FA281062609}"/>
              </a:ext>
            </a:extLst>
          </p:cNvPr>
          <p:cNvSpPr txBox="1"/>
          <p:nvPr/>
        </p:nvSpPr>
        <p:spPr>
          <a:xfrm flipH="1">
            <a:off x="4752688" y="4068822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2776526-26CD-5245-B852-32CF19E4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19" y="3149964"/>
            <a:ext cx="405404" cy="2252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9FB38B-B532-2445-925E-51B4DAF76A3C}"/>
              </a:ext>
            </a:extLst>
          </p:cNvPr>
          <p:cNvCxnSpPr>
            <a:cxnSpLocks/>
          </p:cNvCxnSpPr>
          <p:nvPr/>
        </p:nvCxnSpPr>
        <p:spPr>
          <a:xfrm flipH="1" flipV="1">
            <a:off x="2250821" y="2876401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7CC6BE-08B5-CA46-A55F-A79C76B16D7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928151" y="2882550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ED00F5BC-8761-9A47-B65F-B115C803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23" y="3142426"/>
            <a:ext cx="405404" cy="22522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694E4F-B66B-BB4A-A6FA-859A54C0CFD7}"/>
              </a:ext>
            </a:extLst>
          </p:cNvPr>
          <p:cNvCxnSpPr>
            <a:cxnSpLocks/>
          </p:cNvCxnSpPr>
          <p:nvPr/>
        </p:nvCxnSpPr>
        <p:spPr>
          <a:xfrm flipH="1" flipV="1">
            <a:off x="5534525" y="2868863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3D4865-BC3C-6443-AF35-5154DC62A3CB}"/>
              </a:ext>
            </a:extLst>
          </p:cNvPr>
          <p:cNvCxnSpPr>
            <a:cxnSpLocks/>
          </p:cNvCxnSpPr>
          <p:nvPr/>
        </p:nvCxnSpPr>
        <p:spPr>
          <a:xfrm>
            <a:off x="5211855" y="2875012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4F8BA0B-8349-7147-8EA2-6E013EC9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23" y="4482603"/>
            <a:ext cx="405404" cy="22522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2633F9-6C6D-C540-8A54-EA82408D3BEF}"/>
              </a:ext>
            </a:extLst>
          </p:cNvPr>
          <p:cNvCxnSpPr>
            <a:cxnSpLocks/>
          </p:cNvCxnSpPr>
          <p:nvPr/>
        </p:nvCxnSpPr>
        <p:spPr>
          <a:xfrm flipH="1" flipV="1">
            <a:off x="5534525" y="4209040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4A3A08-7F3F-B64C-9A89-AFE82D554351}"/>
              </a:ext>
            </a:extLst>
          </p:cNvPr>
          <p:cNvCxnSpPr>
            <a:cxnSpLocks/>
          </p:cNvCxnSpPr>
          <p:nvPr/>
        </p:nvCxnSpPr>
        <p:spPr>
          <a:xfrm>
            <a:off x="5211855" y="4215189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0FAA629-6BF1-2746-85E2-5AF5F440DA5C}"/>
              </a:ext>
            </a:extLst>
          </p:cNvPr>
          <p:cNvSpPr/>
          <p:nvPr/>
        </p:nvSpPr>
        <p:spPr>
          <a:xfrm>
            <a:off x="6036531" y="2027565"/>
            <a:ext cx="1395663" cy="100102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A0A84E8-D66C-0649-857B-53E9E096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82" y="1806183"/>
            <a:ext cx="1195836" cy="91793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784638-8813-6F41-A629-DF175DD2A45A}"/>
              </a:ext>
            </a:extLst>
          </p:cNvPr>
          <p:cNvCxnSpPr>
            <a:cxnSpLocks/>
          </p:cNvCxnSpPr>
          <p:nvPr/>
        </p:nvCxnSpPr>
        <p:spPr>
          <a:xfrm flipV="1">
            <a:off x="3479532" y="3510014"/>
            <a:ext cx="0" cy="15993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45CB02A-5A89-2444-915D-93DBDB2936CA}"/>
              </a:ext>
            </a:extLst>
          </p:cNvPr>
          <p:cNvSpPr/>
          <p:nvPr/>
        </p:nvSpPr>
        <p:spPr>
          <a:xfrm>
            <a:off x="3407946" y="3451902"/>
            <a:ext cx="125129" cy="12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0C7CEE-53BA-F74A-8ED8-80C3C5A117B5}"/>
              </a:ext>
            </a:extLst>
          </p:cNvPr>
          <p:cNvCxnSpPr>
            <a:cxnSpLocks/>
          </p:cNvCxnSpPr>
          <p:nvPr/>
        </p:nvCxnSpPr>
        <p:spPr>
          <a:xfrm>
            <a:off x="3479532" y="5109328"/>
            <a:ext cx="61234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AB884B-99A0-0345-A3A9-86A8E70911F0}"/>
              </a:ext>
            </a:extLst>
          </p:cNvPr>
          <p:cNvCxnSpPr>
            <a:cxnSpLocks/>
          </p:cNvCxnSpPr>
          <p:nvPr/>
        </p:nvCxnSpPr>
        <p:spPr>
          <a:xfrm flipV="1">
            <a:off x="9602991" y="2647728"/>
            <a:ext cx="0" cy="24792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2AA5DF-5B53-E04F-A9FB-345FA1183311}"/>
              </a:ext>
            </a:extLst>
          </p:cNvPr>
          <p:cNvCxnSpPr>
            <a:cxnSpLocks/>
          </p:cNvCxnSpPr>
          <p:nvPr/>
        </p:nvCxnSpPr>
        <p:spPr>
          <a:xfrm>
            <a:off x="8980822" y="2647728"/>
            <a:ext cx="6221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1993037A-1907-7442-93EA-86DA3811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177" y="2697722"/>
            <a:ext cx="343046" cy="190581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2D62D9-44AC-EB42-B572-9C0223A3B918}"/>
              </a:ext>
            </a:extLst>
          </p:cNvPr>
          <p:cNvCxnSpPr>
            <a:cxnSpLocks/>
          </p:cNvCxnSpPr>
          <p:nvPr/>
        </p:nvCxnSpPr>
        <p:spPr>
          <a:xfrm flipH="1" flipV="1">
            <a:off x="8601922" y="2421556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FE0B16DB-7FD0-2640-AC80-26C2826D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401" y="2533532"/>
            <a:ext cx="241140" cy="16299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38ECF6C-AEDC-BA4B-9AAC-B91EF5E6DB52}"/>
              </a:ext>
            </a:extLst>
          </p:cNvPr>
          <p:cNvSpPr txBox="1"/>
          <p:nvPr/>
        </p:nvSpPr>
        <p:spPr>
          <a:xfrm flipH="1">
            <a:off x="10231818" y="2507402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2D2058-EE33-3847-8E35-AD381FD84749}"/>
              </a:ext>
            </a:extLst>
          </p:cNvPr>
          <p:cNvSpPr txBox="1"/>
          <p:nvPr/>
        </p:nvSpPr>
        <p:spPr>
          <a:xfrm flipH="1">
            <a:off x="10224283" y="2283056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17F0B02-EEE1-8741-A926-AB842E0B4DBA}"/>
              </a:ext>
            </a:extLst>
          </p:cNvPr>
          <p:cNvCxnSpPr>
            <a:cxnSpLocks/>
          </p:cNvCxnSpPr>
          <p:nvPr/>
        </p:nvCxnSpPr>
        <p:spPr>
          <a:xfrm flipV="1">
            <a:off x="9660260" y="2645902"/>
            <a:ext cx="564023" cy="1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E0F7B7D-075E-5744-9AD6-D115FE258953}"/>
              </a:ext>
            </a:extLst>
          </p:cNvPr>
          <p:cNvSpPr/>
          <p:nvPr/>
        </p:nvSpPr>
        <p:spPr>
          <a:xfrm>
            <a:off x="9539883" y="2585163"/>
            <a:ext cx="125129" cy="12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4CA48-213E-8C45-A259-9538B803C5DF}"/>
              </a:ext>
            </a:extLst>
          </p:cNvPr>
          <p:cNvSpPr/>
          <p:nvPr/>
        </p:nvSpPr>
        <p:spPr>
          <a:xfrm>
            <a:off x="10263312" y="1988422"/>
            <a:ext cx="1395663" cy="10010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AC8C6E-EF91-8442-A691-224B7BB1DDFC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9112195" y="2420973"/>
            <a:ext cx="1112088" cy="5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07E8B07-A586-DC40-B603-63BBE03F2F7E}"/>
              </a:ext>
            </a:extLst>
          </p:cNvPr>
          <p:cNvSpPr txBox="1"/>
          <p:nvPr/>
        </p:nvSpPr>
        <p:spPr>
          <a:xfrm flipH="1">
            <a:off x="10235526" y="2013230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492FB9-9046-FB4A-95ED-6B35859D8D8A}"/>
              </a:ext>
            </a:extLst>
          </p:cNvPr>
          <p:cNvCxnSpPr>
            <a:cxnSpLocks/>
          </p:cNvCxnSpPr>
          <p:nvPr/>
        </p:nvCxnSpPr>
        <p:spPr>
          <a:xfrm>
            <a:off x="9795148" y="2151729"/>
            <a:ext cx="440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84D53C-5269-BE40-B872-A651F79C2FCE}"/>
              </a:ext>
            </a:extLst>
          </p:cNvPr>
          <p:cNvCxnSpPr>
            <a:cxnSpLocks/>
          </p:cNvCxnSpPr>
          <p:nvPr/>
        </p:nvCxnSpPr>
        <p:spPr>
          <a:xfrm>
            <a:off x="7609399" y="1490775"/>
            <a:ext cx="22025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8E2ED2-04AC-924A-9C49-1E9697C72082}"/>
              </a:ext>
            </a:extLst>
          </p:cNvPr>
          <p:cNvCxnSpPr>
            <a:cxnSpLocks/>
          </p:cNvCxnSpPr>
          <p:nvPr/>
        </p:nvCxnSpPr>
        <p:spPr>
          <a:xfrm flipV="1">
            <a:off x="9802240" y="1484859"/>
            <a:ext cx="0" cy="666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F23D1E-B01D-714D-84EC-1986DACF29DF}"/>
              </a:ext>
            </a:extLst>
          </p:cNvPr>
          <p:cNvCxnSpPr>
            <a:cxnSpLocks/>
          </p:cNvCxnSpPr>
          <p:nvPr/>
        </p:nvCxnSpPr>
        <p:spPr>
          <a:xfrm flipV="1">
            <a:off x="7609399" y="1484859"/>
            <a:ext cx="0" cy="666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64B620B-DFCC-6844-9BB5-B6A660F0D172}"/>
              </a:ext>
            </a:extLst>
          </p:cNvPr>
          <p:cNvCxnSpPr>
            <a:cxnSpLocks/>
          </p:cNvCxnSpPr>
          <p:nvPr/>
        </p:nvCxnSpPr>
        <p:spPr>
          <a:xfrm>
            <a:off x="7432194" y="2142028"/>
            <a:ext cx="1772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53D0845-274D-2948-A95C-C1280F521ACD}"/>
              </a:ext>
            </a:extLst>
          </p:cNvPr>
          <p:cNvSpPr txBox="1"/>
          <p:nvPr/>
        </p:nvSpPr>
        <p:spPr>
          <a:xfrm flipH="1">
            <a:off x="7125099" y="2016613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55A447-B5A8-7747-B9A4-681724C21FBD}"/>
              </a:ext>
            </a:extLst>
          </p:cNvPr>
          <p:cNvSpPr txBox="1"/>
          <p:nvPr/>
        </p:nvSpPr>
        <p:spPr>
          <a:xfrm flipH="1">
            <a:off x="7007954" y="2752114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3F82A16-A303-C943-93C7-D199D967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155" y="3177310"/>
            <a:ext cx="405404" cy="225224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AF0BD9C-9A65-3649-A039-CD19C73E8EB5}"/>
              </a:ext>
            </a:extLst>
          </p:cNvPr>
          <p:cNvCxnSpPr>
            <a:cxnSpLocks/>
          </p:cNvCxnSpPr>
          <p:nvPr/>
        </p:nvCxnSpPr>
        <p:spPr>
          <a:xfrm flipH="1" flipV="1">
            <a:off x="7768857" y="2903747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35A660-531C-4F4D-AE9F-4B1CB656D3B9}"/>
              </a:ext>
            </a:extLst>
          </p:cNvPr>
          <p:cNvCxnSpPr>
            <a:cxnSpLocks/>
          </p:cNvCxnSpPr>
          <p:nvPr/>
        </p:nvCxnSpPr>
        <p:spPr>
          <a:xfrm>
            <a:off x="7446187" y="2909896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A9217C1-44FF-9442-91CE-63AD3BDCF866}"/>
              </a:ext>
            </a:extLst>
          </p:cNvPr>
          <p:cNvSpPr txBox="1"/>
          <p:nvPr/>
        </p:nvSpPr>
        <p:spPr>
          <a:xfrm flipH="1">
            <a:off x="7121947" y="2249109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F18083-7094-0745-BB8C-45EE4B969557}"/>
              </a:ext>
            </a:extLst>
          </p:cNvPr>
          <p:cNvSpPr txBox="1"/>
          <p:nvPr/>
        </p:nvSpPr>
        <p:spPr>
          <a:xfrm flipH="1">
            <a:off x="7155536" y="2489076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1104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Ryan</dc:creator>
  <cp:lastModifiedBy>Chad Ryan</cp:lastModifiedBy>
  <cp:revision>5</cp:revision>
  <dcterms:created xsi:type="dcterms:W3CDTF">2022-03-15T00:15:51Z</dcterms:created>
  <dcterms:modified xsi:type="dcterms:W3CDTF">2022-03-15T17:35:29Z</dcterms:modified>
</cp:coreProperties>
</file>