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59" r:id="rId7"/>
    <p:sldId id="277" r:id="rId8"/>
    <p:sldId id="278" r:id="rId9"/>
    <p:sldId id="279" r:id="rId10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 snapToObjects="1">
      <p:cViewPr varScale="1">
        <p:scale>
          <a:sx n="89" d="100"/>
          <a:sy n="89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0C113BB4-6FDC-4A64-AF80-D96F36ABB0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8A7C511-FB92-4CE0-BCF9-3E3C1A98C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F140-4D43-4DB0-8F9B-A6F7488DFC54}" type="datetime1">
              <a:rPr lang="hu-HU" smtClean="0"/>
              <a:t>2023. 05. 18.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DAA55FB-5054-445E-9E46-F2888EE2B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D4C90B-D1E6-42A6-83DD-02EA946F3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99220-E2DA-442C-867F-A8A3965B0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087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5B960-BA89-4BB9-A59F-BC89275466C1}" type="datetime1">
              <a:rPr lang="hu-HU" smtClean="0"/>
              <a:pPr/>
              <a:t>2023. 05. 18.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4785-2DD2-4750-B799-6791B3232F1B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5340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4785-2DD2-4750-B799-6791B3232F1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32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4785-2DD2-4750-B799-6791B3232F1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18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4785-2DD2-4750-B799-6791B3232F1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8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4785-2DD2-4750-B799-6791B3232F1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91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4785-2DD2-4750-B799-6791B3232F1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08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9ECAF-47E6-41E7-A9E6-65074F7EB56F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5" name="Kép helyőrzője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678B64-7FD7-4FFA-BEB0-C0DCFC1040EF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jánla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abadkézi sokszög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22A399-498B-4F62-8317-F101A0ECD34E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abadkézi sokszög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ím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9ACBE-4B29-4991-9B0E-E41EBDE9BBE0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7AC819-85CB-4777-B919-65A8D6217F69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CBAC9-FB7C-4485-8F55-D0CCDABFB3AC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F8938-0033-4C4D-95CC-96AFC94C9E63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abadkézi sokszög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A85DB-0DB8-4AC4-B8A5-CBF462F3670E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abadkézi sokszög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59AE4-09F6-4087-A4FE-44596668F0B9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abadkézi sokszög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FB6A6-809D-4585-864F-F95C091F47E8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abadkézi sokszög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43C30-5C23-41A9-9F2C-4FC65E7AAF26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543E7-1E1E-45A8-957B-C4FC33126BE8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9D042-7094-4C01-B553-99AD61F8413B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9" name="Kép helyőrzője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B761CAED-ED69-47FE-AD68-3F10513B1A7C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E4FB60B8-3F26-4405-BB72-936169CD4D90}" type="datetime1">
              <a:rPr lang="hu-HU" noProof="0" smtClean="0"/>
              <a:t>2023. 05. 18.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Lr3OavheNu0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 rtlCol="0">
            <a:noAutofit/>
          </a:bodyPr>
          <a:lstStyle/>
          <a:p>
            <a:pPr>
              <a:lnSpc>
                <a:spcPct val="90000"/>
              </a:lnSpc>
            </a:pPr>
            <a:r>
              <a:rPr lang="hu-HU" dirty="0"/>
              <a:t>Hannibal</a:t>
            </a:r>
            <a:br>
              <a:rPr lang="hu-HU" dirty="0"/>
            </a:br>
            <a:endParaRPr lang="hu-HU" sz="7200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Netflixen</a:t>
            </a:r>
            <a:r>
              <a:rPr lang="hu-HU" dirty="0"/>
              <a:t> található horror sorozat.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85973C3-F209-4CE1-8271-5A10D3FD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4" y="5068056"/>
            <a:ext cx="1629984" cy="9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726" y="447188"/>
            <a:ext cx="6152273" cy="1559412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Miről szól?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BD27E0E-94D2-4E2C-8052-DA3224B01DC4}"/>
              </a:ext>
            </a:extLst>
          </p:cNvPr>
          <p:cNvSpPr txBox="1"/>
          <p:nvPr/>
        </p:nvSpPr>
        <p:spPr>
          <a:xfrm>
            <a:off x="1171890" y="2837478"/>
            <a:ext cx="973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Arial Black" panose="020B0A04020102020204" pitchFamily="34" charset="0"/>
              </a:rPr>
              <a:t>Fő cselekmény: Hannibal egy pszichopata sorozatgyilkosról, Dr. Hannibal </a:t>
            </a:r>
            <a:r>
              <a:rPr lang="hu-HU" sz="2400" dirty="0" err="1">
                <a:latin typeface="Arial Black" panose="020B0A04020102020204" pitchFamily="34" charset="0"/>
              </a:rPr>
              <a:t>Lecter-ről</a:t>
            </a:r>
            <a:r>
              <a:rPr lang="hu-HU" sz="2400" dirty="0">
                <a:latin typeface="Arial Black" panose="020B0A04020102020204" pitchFamily="34" charset="0"/>
              </a:rPr>
              <a:t> szól, aki a főszereplő, Will Graham, bűnügyi nyomozót segíti egy sor brutális gyilkosság megoldásában.</a:t>
            </a:r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églalap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3" name="Szabadkézi sokszög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4DC212-CCCB-45AF-99A9-131C8432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582549" cy="3636511"/>
          </a:xfrm>
        </p:spPr>
        <p:txBody>
          <a:bodyPr/>
          <a:lstStyle/>
          <a:p>
            <a:r>
              <a:rPr lang="hu-HU" dirty="0"/>
              <a:t>Hannibal </a:t>
            </a:r>
            <a:r>
              <a:rPr lang="hu-HU" dirty="0" err="1"/>
              <a:t>Lecter</a:t>
            </a:r>
            <a:endParaRPr lang="hu-HU" dirty="0"/>
          </a:p>
          <a:p>
            <a:pPr lvl="1"/>
            <a:r>
              <a:rPr lang="hu-HU" dirty="0"/>
              <a:t>Színész: </a:t>
            </a:r>
            <a:r>
              <a:rPr lang="hu-HU" dirty="0" err="1"/>
              <a:t>Mads</a:t>
            </a:r>
            <a:r>
              <a:rPr lang="hu-HU" dirty="0"/>
              <a:t> </a:t>
            </a:r>
            <a:r>
              <a:rPr lang="hu-HU" dirty="0" err="1"/>
              <a:t>Mikkelsen</a:t>
            </a:r>
            <a:endParaRPr lang="hu-HU" dirty="0"/>
          </a:p>
          <a:p>
            <a:pPr lvl="1"/>
            <a:r>
              <a:rPr lang="hu-HU" dirty="0"/>
              <a:t>Jellemzés: Dr. Hannibal </a:t>
            </a:r>
            <a:r>
              <a:rPr lang="hu-HU" dirty="0" err="1"/>
              <a:t>Lecter</a:t>
            </a:r>
            <a:r>
              <a:rPr lang="hu-HU" dirty="0"/>
              <a:t> a sorozatgyilkos és különleges ügyek szakértője, aki különös kapcsolatot épít ki Will Grahammel.</a:t>
            </a:r>
          </a:p>
          <a:p>
            <a:r>
              <a:rPr lang="hu-HU" dirty="0"/>
              <a:t>Will Graham</a:t>
            </a:r>
          </a:p>
          <a:p>
            <a:pPr lvl="1"/>
            <a:r>
              <a:rPr lang="hu-HU" dirty="0"/>
              <a:t>Színész: Hugh </a:t>
            </a:r>
            <a:r>
              <a:rPr lang="hu-HU" dirty="0" err="1"/>
              <a:t>Dancy</a:t>
            </a:r>
            <a:endParaRPr lang="hu-HU" dirty="0"/>
          </a:p>
          <a:p>
            <a:pPr lvl="1"/>
            <a:r>
              <a:rPr lang="hu-HU" dirty="0"/>
              <a:t>Jellemzés: Will Graham egy különleges képességgel rendelkező bűnügyi nyomozó, aki képes átélni a gyilkosok gondolatait és érzéseit.</a:t>
            </a:r>
          </a:p>
          <a:p>
            <a:endParaRPr lang="hu-HU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92B7ACC1-9426-4810-AD3B-3027495B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84027"/>
            <a:ext cx="10571998" cy="970450"/>
          </a:xfrm>
        </p:spPr>
        <p:txBody>
          <a:bodyPr/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Főszereplők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40438" y="447675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Főszereplők folytatása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ADAE9EC-14CF-40CF-8695-90808A04333A}"/>
              </a:ext>
            </a:extLst>
          </p:cNvPr>
          <p:cNvSpPr txBox="1"/>
          <p:nvPr/>
        </p:nvSpPr>
        <p:spPr>
          <a:xfrm>
            <a:off x="258184" y="677733"/>
            <a:ext cx="554018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Jack Crawford</a:t>
            </a:r>
          </a:p>
          <a:p>
            <a:pPr lvl="1" indent="457200" algn="ctr">
              <a:spcBef>
                <a:spcPts val="600"/>
              </a:spcBef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Színész: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Laurence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Fishburne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lvl="1" indent="457200" algn="ctr">
              <a:spcBef>
                <a:spcPts val="600"/>
              </a:spcBef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Jellemzés: Jack Crawford az FBI egyik magasan rangú ügynöke, aki segíti Will Grahamet a nyomozások során.</a:t>
            </a:r>
          </a:p>
          <a:p>
            <a:pPr indent="457200" algn="ctr">
              <a:spcBef>
                <a:spcPts val="600"/>
              </a:spcBef>
            </a:pPr>
            <a:r>
              <a:rPr lang="hu-HU" sz="2400" dirty="0" err="1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Alana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 Bloom</a:t>
            </a:r>
          </a:p>
          <a:p>
            <a:pPr lvl="1" indent="457200" algn="ctr">
              <a:spcBef>
                <a:spcPts val="600"/>
              </a:spcBef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Színésznő: Caroline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Dhavernas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lvl="1" indent="457200" algn="ctr">
              <a:spcBef>
                <a:spcPts val="600"/>
              </a:spcBef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Jellemzés: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Alana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Bloom a pszichiáter és kriminológus, aki a nyomozás során gyakran tanácsokkal látja el Will Grahamet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5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abadkézi sokszög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27" name="Szabadkézi sokszög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hu-HU" sz="4000" dirty="0"/>
              <a:t>Hivatalos </a:t>
            </a:r>
            <a:r>
              <a:rPr lang="hu-HU" sz="4000" dirty="0" err="1"/>
              <a:t>trailer</a:t>
            </a:r>
            <a:r>
              <a:rPr lang="hu-HU" sz="4000" dirty="0"/>
              <a:t> &gt;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endParaRPr lang="hu-HU" dirty="0"/>
          </a:p>
        </p:txBody>
      </p:sp>
      <p:pic>
        <p:nvPicPr>
          <p:cNvPr id="4" name="Online médiaelem 3" title="Hannibal (2001) Official Trailer - Anthony Hopkins Movie HD">
            <a:hlinkClick r:id="" action="ppaction://media"/>
            <a:extLst>
              <a:ext uri="{FF2B5EF4-FFF2-40B4-BE49-F238E27FC236}">
                <a16:creationId xmlns:a16="http://schemas.microsoft.com/office/drawing/2014/main" id="{613F22C5-EF16-4EE0-BF4C-A0235FD974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29717" y="4722607"/>
            <a:ext cx="4572000" cy="21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010192-AA4F-4499-8E97-7DD481A2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Köszönön a figyelmet.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93A8F6-D0CE-4D87-B9F5-CA55F74B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70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FDB075-32D3-45D6-B446-788704F8FD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Ügynökségi arculat</Template>
  <TotalTime>0</TotalTime>
  <Words>160</Words>
  <Application>Microsoft Office PowerPoint</Application>
  <PresentationFormat>Szélesvásznú</PresentationFormat>
  <Paragraphs>25</Paragraphs>
  <Slides>6</Slides>
  <Notes>5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Century Gothic</vt:lpstr>
      <vt:lpstr>Wingdings 2</vt:lpstr>
      <vt:lpstr>Jegyezhető</vt:lpstr>
      <vt:lpstr>Hannibal </vt:lpstr>
      <vt:lpstr>Miről szól?</vt:lpstr>
      <vt:lpstr>Főszereplők </vt:lpstr>
      <vt:lpstr>Főszereplők folytatása</vt:lpstr>
      <vt:lpstr>Hivatalos trailer &gt;</vt:lpstr>
      <vt:lpstr>Köszönön a figyelmet.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2023-05-18T08:05:10Z</dcterms:created>
  <dcterms:modified xsi:type="dcterms:W3CDTF">2023-05-18T08:56:22Z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