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0136"/>
  </p:normalViewPr>
  <p:slideViewPr>
    <p:cSldViewPr snapToGrid="0">
      <p:cViewPr varScale="1">
        <p:scale>
          <a:sx n="87" d="100"/>
          <a:sy n="87" d="100"/>
        </p:scale>
        <p:origin x="2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BE35A-6853-884F-B056-9F44A3663F3A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05CD6-096C-EA40-9B31-0FFB08AC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TODO</a:t>
            </a:r>
          </a:p>
          <a:p>
            <a:endParaRPr lang="en-US" dirty="0"/>
          </a:p>
          <a:p>
            <a:r>
              <a:rPr lang="en-US" dirty="0"/>
              <a:t>Add image of Mt Whitney pinnacle</a:t>
            </a:r>
          </a:p>
          <a:p>
            <a:endParaRPr lang="en-US" dirty="0"/>
          </a:p>
          <a:p>
            <a:r>
              <a:rPr lang="en-US" dirty="0"/>
              <a:t># Notes</a:t>
            </a:r>
          </a:p>
          <a:p>
            <a:endParaRPr lang="en-US" dirty="0"/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There I was ... at the top of the Mt Whitney Portal, roughly 13.6 ft (4159 m) above sea level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had spent the last 7 days hiking to get here.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only 3 miles from the summit ... but I wasn't sure I could go any further.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My hiking companions told me I didn't look so good. Truth be told, I didn't feel so good either.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Did I make it to the summit?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what does this story have to do with contributing to Django?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5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Finding a ticket and picking to work it: 10070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Hoped to make it to Django Con US 2018 but work intervened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again, in 2019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Was going to go in 2020 ... but we all know what happened there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finally made it in 2022!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Picture of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that Paulo had of you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it was amazing.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3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Hoped to make it to Django Con US 2018 but work intervened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again, in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Was going to go in 2020 ... but we all know what happened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made it to the Online version 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5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But in 2022 I finally made it in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from Twitter that Paulo took and posted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Finding a ticket and picking to work it: 10070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F101-E676-D1EF-F659-57A636A75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E12E5-84BB-E8B4-00E7-19C648247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A2E3-6F0C-3F35-D7A1-9C9DC4CF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8032-08EA-EF4E-3F30-65B7F0F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327B-B668-DD1D-DCB6-1D9C8149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B9C7-476F-7981-AAF6-BA6E68D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812BD-0F1C-4328-0425-7D08BE41C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6D4E-E91E-3C4D-19FD-D3BA7843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1383-B5B0-F90B-C6FE-D57A8C0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6707-B298-3FAD-A508-E870AC72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D7719-5B08-EA2F-A7D0-E1A4B546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5C120-8A60-D03E-F6DC-0F645385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DB23F-140D-74B3-1EF6-87AD34B6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C89F-ABEB-18EE-1D23-D1C56A6D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35FC-6D11-689C-8C91-92AD2E88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D87F-B997-9C56-BFF3-7E80A71B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6453-3DEF-7443-48CB-97EDF8C3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E6A2B-3310-00F0-E291-EAE6060F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1AC4-2705-75E1-39F5-98908C47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8522-BBE7-55B2-9690-18F06E43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6546-3080-A973-173D-1E1AFB8F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A392-EBC1-17E2-B01A-A673D5F9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99F4-A7C1-9F6C-DB11-312E8926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CAF0-1D80-A679-732D-E73B35F3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55547-E4DC-C6F8-94EB-2AA47F17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D66A-B1EC-3CAB-1100-6CFEB8C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0C1D-1872-9E15-80F0-31D493B31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2D59C-912F-A661-DDE4-0C73C9180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F47B9-BF29-790D-5D61-D678B799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7388-1E4E-59A9-BCE1-A8D3959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86EA-3E00-2F55-6B51-BBD47BAE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7F4A-1A76-5CEA-A9D7-7BCF3FE7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49F1-71A0-0D80-236A-B4A0EBAC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1F27E-978E-79D1-4128-75D9E0980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A82E7-0BEE-72C9-FD54-7E9FF1D2A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E34F2-6E2E-59C7-9E41-CDB0DF0E7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D4A2D-D0CB-64D2-A5E3-350D3B7D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F0E7-563E-79D5-13CE-BC7EF85A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A5589-78D5-E1AF-483B-8428BCC7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A45D-0368-FB6B-87F9-D555863F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43584-2349-156A-3483-E58342D4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3F87F-D18B-AD21-1F43-833EAC3C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A7375-DB3F-6643-2CB6-83E034CB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B5E6C-CD50-8925-F04B-939C65AC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94907-85BB-87DA-3EF2-1A1459D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9D10C-CB86-53A1-2C12-8E8F2AE2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38E7-8F9E-41FD-BA7C-C6D90AC4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A03-288C-1456-C9F4-103FD817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EB3D-D2CE-0E39-A4F2-D8FF9FB61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54443-FA7D-8D63-C81D-291F5ACB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DBF22-96A6-64A5-B5D1-53F9E22D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CA26-715D-2CB6-A43D-069D6EA9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EEAC-6F41-3EEC-C6B8-09D24DE5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A13B7-9795-6D71-141C-04BBBB37D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8E353-80A4-26C1-EDF3-090C3E224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E3996-D496-321C-8B45-3B7FA131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8AD55-6C01-ADAC-52E0-C3AD57B7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21C1-C79A-023F-40EB-EEACCA8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4CE29-8774-6B07-CB74-1F96F341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510C5-68A3-E548-3D14-4C5606C7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217A-1C72-3DD4-BA26-917C7530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B492-DC57-8244-BCF3-2288DCC53F2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8401-113A-3263-A671-0DCA82E2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9577-CAA0-C347-C261-E04E8C58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B1D7-1A65-2348-D889-89084B689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Contributing to Django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1BB3D-F305-4773-1520-0737028CC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latin typeface="Inconsolata NF Regular" pitchFamily="49" charset="77"/>
              </a:rPr>
              <a:t>H</a:t>
            </a:r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ow I learned to stop worrying and just try to fix an ORM Bug</a:t>
            </a:r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8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8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Ticket 10070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4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FEFD6-AA91-8ED9-87EF-5B43A295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6" y="1078661"/>
            <a:ext cx="11819188" cy="40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B099-C052-F56A-737D-75C2058E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883"/>
            <a:ext cx="10515600" cy="57880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9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569CD6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0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4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9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1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59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282</Words>
  <Application>Microsoft Macintosh PowerPoint</Application>
  <PresentationFormat>Widescreen</PresentationFormat>
  <Paragraphs>48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Inconsolata NF Regular</vt:lpstr>
      <vt:lpstr>Office Theme</vt:lpstr>
      <vt:lpstr>Contributing to Django</vt:lpstr>
      <vt:lpstr>PowerPoint Presentation</vt:lpstr>
      <vt:lpstr>DjangoCon US</vt:lpstr>
      <vt:lpstr>2018</vt:lpstr>
      <vt:lpstr>2019</vt:lpstr>
      <vt:lpstr>2020</vt:lpstr>
      <vt:lpstr>2021</vt:lpstr>
      <vt:lpstr>2022</vt:lpstr>
      <vt:lpstr>PowerPoint Presentation</vt:lpstr>
      <vt:lpstr>Sprints</vt:lpstr>
      <vt:lpstr>Ticket 10070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Django</dc:title>
  <dc:creator>Ryan Cheley</dc:creator>
  <cp:lastModifiedBy>Ryan Cheley</cp:lastModifiedBy>
  <cp:revision>3</cp:revision>
  <dcterms:created xsi:type="dcterms:W3CDTF">2023-07-28T01:54:11Z</dcterms:created>
  <dcterms:modified xsi:type="dcterms:W3CDTF">2023-07-28T02:23:41Z</dcterms:modified>
</cp:coreProperties>
</file>