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68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068"/>
  </p:normalViewPr>
  <p:slideViewPr>
    <p:cSldViewPr snapToGrid="0">
      <p:cViewPr varScale="1">
        <p:scale>
          <a:sx n="87" d="100"/>
          <a:sy n="87" d="100"/>
        </p:scale>
        <p:origin x="20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E35A-6853-884F-B056-9F44A3663F3A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05CD6-096C-EA40-9B31-0FFB08AC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TODO</a:t>
            </a:r>
          </a:p>
          <a:p>
            <a:endParaRPr lang="en-US" dirty="0"/>
          </a:p>
          <a:p>
            <a:r>
              <a:rPr lang="en-US" dirty="0"/>
              <a:t>Add image of Mt Whitney pinnacle</a:t>
            </a:r>
          </a:p>
          <a:p>
            <a:endParaRPr lang="en-US" dirty="0"/>
          </a:p>
          <a:p>
            <a:r>
              <a:rPr lang="en-US" dirty="0"/>
              <a:t># Notes</a:t>
            </a:r>
          </a:p>
          <a:p>
            <a:endParaRPr lang="en-US" dirty="0"/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There I was ... at the top of the Mt Whitney Portal, roughly 13.6 ft (4159 m) above sea level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had spent the last 7 days hiking to get here.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only 3 miles from the summit of Mt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Whiteney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... but I wasn't sure I could go any further.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My hiking companions told me I didn't look so good. Truth be told, I didn't feel so good either.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Did I make it to the summit?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what does this story have to do with contributing to Django?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1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spent time reviewing the ticket and then speaking with Simon Charette about it. We agreed that it actually didn’t seem to be a problem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0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Marking the Ticket as Done!</a:t>
            </a: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so excited that I let the world know about it on the bird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then I headed home having ‘fixed’ a bug in the ORM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….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 felt *really* good about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16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8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faced with two potential choices: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Ignore the bug. It had been a bug for YEARS and hadn’t really caused any MAJOR issues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Try to work it on my own</a:t>
            </a:r>
          </a:p>
          <a:p>
            <a:pPr marL="228600" indent="-228600"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also had lots of feelings surrounding the discovery of the bug still existing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tweeted out it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had people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2022 ASK ME HOW I DID IT!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6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Imposter Syndrome – Can I actually work on this on “my own”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Letting people down (whether on not this was actually the case is an entire different discussion perhaps)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Ultimatly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I decided to give it a shot, even though I would be on my own mostly because of a talk that Carlton Gibson gave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2018 “Your Framework Needs You”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Hoped to make it to Django Con US 2018 but work intervened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again, in 2019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Was going to go in 2020 ... but we all know what happened there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finally made it in 2022!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Picture of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that Paulo had of you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it was amazing.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3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So I went to work on the ticket and did what most of us do when we’re assigned a ticket for work, or on a personal project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Replicate the Bug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Read some docs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Write down what you’re learning as you’re learning … because we all do this, right? </a:t>
            </a:r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didn’t, until I saw this talk by Simon Willison 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US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2022 Simon Willison gave a great talk which included an idea called ‘public notes’. I highly recommend that talk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Essentially you use an issue (in this case a GitHub issue) as a spot to work through a problem and leave yourself bread crumbs for what you’ve tried and learned.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0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At 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 2022 Simon Willison gave a great talk which included an idea called ‘public notes’. I highly recommend that talk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Essentially you use an issue (in this case a GitHub issue) as a spot to work through a problem and leave yourself bread crumbs for what you’ve tried and learned.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In my notes there’s a lot of back and forth, two steps backward, 1 step forward kind of things, but even looking at it now, I can see my thought process for how the bug ended up getting fixed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28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Ultimately the fix was made but it wasn’t just *me* that did this. I had a lot of help in getting the code to the right spot.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Nick Pope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Shia Berger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Simon Charette</a:t>
            </a:r>
          </a:p>
          <a:p>
            <a:pPr algn="l"/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Mariusz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Felisiak</a:t>
            </a:r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Any time you use the work ‘just’ in a statement, there’s potentially a lot to unpack. </a:t>
            </a:r>
          </a:p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In this room if I say something like “It’s just Rust” or “It’s just Go” while presenting a solution to a problem, that ‘just’ can turn off a lot of people. </a:t>
            </a:r>
          </a:p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And so I say this with as much kindness as possible given that this is a room full of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Djangonauts</a:t>
            </a:r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 and 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Pythonists</a:t>
            </a:r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37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4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1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So when you go to look for a ticket to take, remember that there is an amazing community here that wants to see you succeed … and at the end of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6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Hoped to make it to Django Con US 2018 but work intervened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58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999999"/>
              </a:solidFill>
              <a:effectLst/>
              <a:latin typeface="Robot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30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999999"/>
                </a:solidFill>
                <a:effectLst/>
                <a:latin typeface="Roboto" panose="020F0502020204030204" pitchFamily="34" charset="0"/>
              </a:rPr>
              <a:t>So when you’re ready to dive in to one of the currently &lt;&gt; open tickets, just keep that in mind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73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And again,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Was going to go in 2020 ... but we all know what happened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3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made it to the Online version 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But in 2022 I finally made it in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from Twitter that Paulo took and posted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I was very excited about attending the sprints and working on *something* ORM related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My strategy for finding a ticket was to find something old, that seemed straightforward(</a:t>
            </a:r>
            <a:r>
              <a:rPr lang="en-US" b="0" dirty="0" err="1">
                <a:solidFill>
                  <a:srgbClr val="CCCCCC"/>
                </a:solidFill>
                <a:effectLst/>
                <a:latin typeface="Inconsolata NF Regular" pitchFamily="49" charset="77"/>
              </a:rPr>
              <a:t>ish</a:t>
            </a:r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) and then just go for it. </a:t>
            </a:r>
          </a:p>
          <a:p>
            <a:endParaRPr lang="en-US" b="0" dirty="0">
              <a:solidFill>
                <a:srgbClr val="CCCCCC"/>
              </a:solidFill>
              <a:effectLst/>
              <a:latin typeface="Inconsolata NF Regular" pitchFamily="49" charset="77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  <a:t>After about 15 minutes of looking around I finally settled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05CD6-096C-EA40-9B31-0FFB08AC2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F101-E676-D1EF-F659-57A636A75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E12E5-84BB-E8B4-00E7-19C648247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A2E3-6F0C-3F35-D7A1-9C9DC4CF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8032-08EA-EF4E-3F30-65B7F0F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327B-B668-DD1D-DCB6-1D9C8149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B9C7-476F-7981-AAF6-BA6E68D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812BD-0F1C-4328-0425-7D08BE41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6D4E-E91E-3C4D-19FD-D3BA7843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1383-B5B0-F90B-C6FE-D57A8C0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707-B298-3FAD-A508-E870AC7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D7719-5B08-EA2F-A7D0-E1A4B546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C120-8A60-D03E-F6DC-0F645385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B23F-140D-74B3-1EF6-87AD34B6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C89F-ABEB-18EE-1D23-D1C56A6D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5FC-6D11-689C-8C91-92AD2E88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D87F-B997-9C56-BFF3-7E80A71B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6453-3DEF-7443-48CB-97EDF8C3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E6A2B-3310-00F0-E291-EAE6060F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1AC4-2705-75E1-39F5-98908C47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8522-BBE7-55B2-9690-18F06E43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6546-3080-A973-173D-1E1AFB8F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DA392-EBC1-17E2-B01A-A673D5F9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99F4-A7C1-9F6C-DB11-312E8926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CAF0-1D80-A679-732D-E73B35F3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5547-E4DC-C6F8-94EB-2AA47F1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D66A-B1EC-3CAB-1100-6CFEB8C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0C1D-1872-9E15-80F0-31D493B31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2D59C-912F-A661-DDE4-0C73C918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47B9-BF29-790D-5D61-D678B799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17388-1E4E-59A9-BCE1-A8D3959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F86EA-3E00-2F55-6B51-BBD47BAE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2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7F4A-1A76-5CEA-A9D7-7BCF3FE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49F1-71A0-0D80-236A-B4A0EBAC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1F27E-978E-79D1-4128-75D9E0980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A82E7-0BEE-72C9-FD54-7E9FF1D2A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E34F2-6E2E-59C7-9E41-CDB0DF0E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D4A2D-D0CB-64D2-A5E3-350D3B7D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F0E7-563E-79D5-13CE-BC7EF85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A5589-78D5-E1AF-483B-8428BCC7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A45D-0368-FB6B-87F9-D555863F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43584-2349-156A-3483-E58342D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3F87F-D18B-AD21-1F43-833EAC3C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A7375-DB3F-6643-2CB6-83E034C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B5E6C-CD50-8925-F04B-939C65AC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4907-85BB-87DA-3EF2-1A1459D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9D10C-CB86-53A1-2C12-8E8F2AE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8E7-8F9E-41FD-BA7C-C6D90AC4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A03-288C-1456-C9F4-103FD817F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EEB3D-D2CE-0E39-A4F2-D8FF9FB61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54443-FA7D-8D63-C81D-291F5ACB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BF22-96A6-64A5-B5D1-53F9E22D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CA26-715D-2CB6-A43D-069D6EA9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EEAC-6F41-3EEC-C6B8-09D24DE5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A13B7-9795-6D71-141C-04BBBB37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8E353-80A4-26C1-EDF3-090C3E22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3996-D496-321C-8B45-3B7FA13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8AD55-6C01-ADAC-52E0-C3AD57B7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21C1-C79A-023F-40EB-EEACCA8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4CE29-8774-6B07-CB74-1F96F341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510C5-68A3-E548-3D14-4C5606C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217A-1C72-3DD4-BA26-917C7530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B492-DC57-8244-BCF3-2288DCC53F2C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401-113A-3263-A671-0DCA82E2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9577-CAA0-C347-C261-E04E8C58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6F0C-2741-FD41-A004-726CF9CE1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1D7-1A65-2348-D889-89084B68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Contributing to Django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1BB3D-F305-4773-1520-0737028CC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69CD6"/>
                </a:solidFill>
                <a:latin typeface="Inconsolata NF Regular" pitchFamily="49" charset="77"/>
              </a:rPr>
              <a:t>H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ow I learned to stop worrying and just try to fix an ORM Bug</a:t>
            </a:r>
            <a:br>
              <a:rPr lang="en-US" b="0" dirty="0">
                <a:solidFill>
                  <a:srgbClr val="CCCCCC"/>
                </a:solidFill>
                <a:effectLst/>
                <a:latin typeface="Inconsolata NF Regular" pitchFamily="49" charset="7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8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Sprints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8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FEFD6-AA91-8ED9-87EF-5B43A295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6" y="1078661"/>
            <a:ext cx="11819188" cy="40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Reviewing the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25845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Marking the Ticket as Done</a:t>
            </a:r>
            <a:b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</a:br>
            <a:b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</a:br>
            <a:r>
              <a:rPr lang="en-US" sz="10700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Letting everyone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60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But then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94AF25-3049-5D77-5482-FDC89845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" y="1480779"/>
            <a:ext cx="10904222" cy="38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Oh no!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0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Embarrassment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B099-C052-F56A-737D-75C2058E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Mount Whitney Trail - Wikipedia">
            <a:extLst>
              <a:ext uri="{FF2B5EF4-FFF2-40B4-BE49-F238E27FC236}">
                <a16:creationId xmlns:a16="http://schemas.microsoft.com/office/drawing/2014/main" id="{DBEDA4D7-F825-34AD-90FD-0DB58899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18" y="268289"/>
            <a:ext cx="8428563" cy="63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93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Fear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73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Community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262A3-B178-C4FF-2DCB-769ED835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494" y="4950337"/>
            <a:ext cx="1803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Working on the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3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Public Notes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51C8B-862B-0CA5-9601-8A95A2B3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5118100"/>
            <a:ext cx="1752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96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My Public Notes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81192-3332-C095-0F94-8281C0D6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92700"/>
            <a:ext cx="1778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The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The Django ORM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7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It’s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34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In fact, all of Django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569CD6"/>
                </a:solidFill>
                <a:effectLst/>
                <a:latin typeface="Inconsolata NF Regular" pitchFamily="49" charset="77"/>
              </a:rPr>
              <a:t>DjangoCon</a:t>
            </a:r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0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It’s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9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Looking at Tickets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53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It’s **just**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92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1D723-449D-10FD-5EAE-B82B5446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36086"/>
            <a:ext cx="10857044" cy="45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2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330F1-2E50-8B47-1D7A-DC1887E3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162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569CD6"/>
                </a:solidFill>
                <a:effectLst/>
                <a:latin typeface="Inconsolata NF Regular" pitchFamily="49" charset="77"/>
              </a:rPr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1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9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1006</Words>
  <Application>Microsoft Macintosh PowerPoint</Application>
  <PresentationFormat>Widescreen</PresentationFormat>
  <Paragraphs>139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Inconsolata NF Regular</vt:lpstr>
      <vt:lpstr>Roboto</vt:lpstr>
      <vt:lpstr>Office Theme</vt:lpstr>
      <vt:lpstr>Contributing to Django</vt:lpstr>
      <vt:lpstr>PowerPoint Presentation</vt:lpstr>
      <vt:lpstr>DjangoCon US</vt:lpstr>
      <vt:lpstr>2018</vt:lpstr>
      <vt:lpstr>2019</vt:lpstr>
      <vt:lpstr>2020</vt:lpstr>
      <vt:lpstr>2021</vt:lpstr>
      <vt:lpstr>2022</vt:lpstr>
      <vt:lpstr>PowerPoint Presentation</vt:lpstr>
      <vt:lpstr>Sprints</vt:lpstr>
      <vt:lpstr>PowerPoint Presentation</vt:lpstr>
      <vt:lpstr>Reviewing the Ticket</vt:lpstr>
      <vt:lpstr>Marking the Ticket as Done  🎉</vt:lpstr>
      <vt:lpstr>Letting everyone know!</vt:lpstr>
      <vt:lpstr>Home</vt:lpstr>
      <vt:lpstr>But then … </vt:lpstr>
      <vt:lpstr>PowerPoint Presentation</vt:lpstr>
      <vt:lpstr>Oh no! </vt:lpstr>
      <vt:lpstr>Embarrassment </vt:lpstr>
      <vt:lpstr>Fear </vt:lpstr>
      <vt:lpstr>Community </vt:lpstr>
      <vt:lpstr>Working on the Ticket</vt:lpstr>
      <vt:lpstr>Public Notes</vt:lpstr>
      <vt:lpstr>My Public Notes</vt:lpstr>
      <vt:lpstr>The fix</vt:lpstr>
      <vt:lpstr>Lessons</vt:lpstr>
      <vt:lpstr>The Django ORM …</vt:lpstr>
      <vt:lpstr>It’s **just** Python</vt:lpstr>
      <vt:lpstr>In fact, all of Django … </vt:lpstr>
      <vt:lpstr>It’s **just** Python</vt:lpstr>
      <vt:lpstr>Looking at Tickets</vt:lpstr>
      <vt:lpstr>It’s **just**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Django</dc:title>
  <dc:creator>Ryan Cheley</dc:creator>
  <cp:lastModifiedBy>Ryan Cheley</cp:lastModifiedBy>
  <cp:revision>6</cp:revision>
  <dcterms:created xsi:type="dcterms:W3CDTF">2023-07-28T01:54:11Z</dcterms:created>
  <dcterms:modified xsi:type="dcterms:W3CDTF">2023-07-29T18:55:54Z</dcterms:modified>
</cp:coreProperties>
</file>