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Alumnus vs donor: are alumnus and donor synonymous or are donors subsets of alumnus?</a:t>
            </a:r>
          </a:p>
          <a:p>
            <a:pPr rtl="0" lvl="0" indent="0" marL="0">
              <a:spcBef>
                <a:spcPts val="480"/>
              </a:spcBef>
              <a:buNone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Update and advice: what makes them novel and distinguishable concepts?  What makes them different from normal messages? 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Consider making the viewer relationship between alumnus and project stronger</a:t>
            </a:r>
          </a:p>
          <a:p>
            <a:pPr rtl="0" lvl="1" indent="-304800" marL="9144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AutoNum type="alphaLcPeriod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alum not only views a project, but also sponsors</a:t>
            </a:r>
          </a:p>
          <a:p>
            <a:pPr rtl="0" lvl="1" indent="-304800" marL="9144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AutoNum type="alphaLcPeriod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if viewing is a relationship, should include a history set of all projects viewed?</a:t>
            </a:r>
          </a:p>
          <a:p>
            <a:pPr rtl="0" lvl="0" indent="-304800" marL="4572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Monitor relationship between alumnus and update seems redundant</a:t>
            </a:r>
          </a:p>
          <a:p>
            <a:pPr rtl="0" lvl="1" indent="-304800" marL="9144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AutoNum type="alphaLcPeriod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alum can get update through project</a:t>
            </a:r>
          </a:p>
          <a:p>
            <a:pPr rtl="0" lvl="0" indent="-304800" marL="457200">
              <a:spcBef>
                <a:spcPts val="480"/>
              </a:spcBef>
              <a:buClr>
                <a:srgbClr val="000000"/>
              </a:buClr>
              <a:buSzPct val="100000"/>
              <a:buFont typeface="Trebuchet MS"/>
              <a:buAutoNum type="arabicPeriod"/>
            </a:pPr>
            <a:r>
              <a:rPr sz="1200" lang="en">
                <a:latin typeface="Trebuchet MS"/>
                <a:ea typeface="Trebuchet MS"/>
                <a:cs typeface="Trebuchet MS"/>
                <a:sym typeface="Trebuchet MS"/>
              </a:rPr>
              <a:t>Update should be tied to a single project, not zero or more?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 indent="304800"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Critique for AAA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Team Next Door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Concepts concerns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➔"/>
            </a:pPr>
            <a:r>
              <a:rPr lang="en"/>
              <a:t>Donor</a:t>
            </a:r>
          </a:p>
          <a:p>
            <a:pPr rtl="0" lvl="1" indent="-381000" marL="914400">
              <a:spcBef>
                <a:spcPts val="600"/>
              </a:spcBef>
              <a:buClr>
                <a:schemeClr val="dk2"/>
              </a:buClr>
              <a:buSzPct val="80000"/>
              <a:buFont typeface="Trebuchet MS"/>
              <a:buChar char="◆"/>
            </a:pPr>
            <a:r>
              <a:rPr lang="en"/>
              <a:t>Alumnus vs Donor: synonymous or subsets?</a:t>
            </a:r>
          </a:p>
          <a:p>
            <a:r>
              <a:t/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Char char="➔"/>
            </a:pPr>
            <a:r>
              <a:rPr lang="en"/>
              <a:t>Update</a:t>
            </a:r>
          </a:p>
          <a:p>
            <a:pPr rtl="0" lvl="1" indent="-381000" marL="914400">
              <a:spcBef>
                <a:spcPts val="600"/>
              </a:spcBef>
              <a:buClr>
                <a:schemeClr val="dk2"/>
              </a:buClr>
              <a:buSzPct val="80000"/>
              <a:buFont typeface="Trebuchet MS"/>
              <a:buChar char="◆"/>
            </a:pPr>
            <a:r>
              <a:rPr lang="en"/>
              <a:t>Update and Advice: difference from normal messages?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Model Concerns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149325"/>
            <a:ext cy="3725699" cx="476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9144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1800" lang="en"/>
              <a:t>Stronger viewer relationship</a:t>
            </a:r>
          </a:p>
          <a:p>
            <a:pPr rtl="0" lvl="1" indent="-342900" marL="1371600"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sz="1800" lang="en"/>
              <a:t>alumnus -&gt; project</a:t>
            </a:r>
          </a:p>
          <a:p>
            <a:r>
              <a:t/>
            </a:r>
          </a:p>
          <a:p>
            <a:pPr rtl="0" lvl="0" indent="-342900" marL="9144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1800" lang="en"/>
              <a:t>Redundant monitor relationship</a:t>
            </a:r>
          </a:p>
          <a:p>
            <a:pPr rtl="0" lvl="1" indent="-342900" marL="1371600"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sz="1800" lang="en"/>
              <a:t>alumnus -&gt; update</a:t>
            </a:r>
          </a:p>
          <a:p>
            <a:r>
              <a:t/>
            </a:r>
          </a:p>
          <a:p>
            <a:pPr rtl="0" lvl="0" indent="-342900" marL="9144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1800" lang="en"/>
              <a:t>Multiplicity of relationship</a:t>
            </a:r>
          </a:p>
          <a:p>
            <a:pPr lvl="1" indent="-342900" marL="1371600"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sz="1800" lang="en"/>
              <a:t>project -&gt; update</a:t>
            </a:r>
          </a:p>
        </p:txBody>
      </p:sp>
      <p:sp>
        <p:nvSpPr>
          <p:cNvPr id="47" name="Shape 47"/>
          <p:cNvSpPr/>
          <p:nvPr/>
        </p:nvSpPr>
        <p:spPr>
          <a:xfrm>
            <a:off y="1215774" x="216175"/>
            <a:ext cy="3725700" cx="42359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Risk Assessment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Unreliable students and/or alumni</a:t>
            </a:r>
          </a:p>
          <a:p>
            <a:pPr rtl="0" lvl="0" indent="0" marL="457200">
              <a:buNone/>
            </a:pPr>
            <a:r>
              <a:rPr sz="2400" lang="en"/>
              <a:t>How do you plan to handle unreliable or irresponsible students and alumni?  Is there a peer review system where students can evaluate alumni and vice versa?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MIT Mailing Lists</a:t>
            </a:r>
          </a:p>
          <a:p>
            <a:pPr rtl="0" lvl="0" indent="0" marL="457200">
              <a:buNone/>
            </a:pPr>
            <a:r>
              <a:rPr sz="2400" lang="en"/>
              <a:t>How will you prevent the same person receiving additional funding under an alias?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