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C42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/>
    <p:restoredTop sz="94643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BDAAE-BA73-F44A-A1D4-D7A343F8622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E832-9E26-B949-8111-6312957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1=anger, 2=contempt, 3=disgust, 4=fear, 5=happy, 6=sadness, </a:t>
            </a:r>
            <a:r>
              <a:rPr lang="en-US" dirty="0" smtClean="0"/>
              <a:t>7=surprise</a:t>
            </a:r>
          </a:p>
          <a:p>
            <a:r>
              <a:rPr lang="en-US" dirty="0" smtClean="0"/>
              <a:t>Just right click face</a:t>
            </a:r>
            <a:r>
              <a:rPr lang="en-US" baseline="0" dirty="0" smtClean="0"/>
              <a:t> and select “Save as Picture</a:t>
            </a:r>
            <a:r>
              <a:rPr lang="mr-IN" baseline="0" dirty="0" smtClean="0"/>
              <a:t>…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AE832-9E26-B949-8111-631295794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E6F7-5C8C-FA40-A1EA-71C8F2754CA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B7C5-469B-CA49-B264-DA0983B0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837839" y="252869"/>
            <a:ext cx="2700670" cy="2700670"/>
            <a:chOff x="6432031" y="3573072"/>
            <a:chExt cx="2700670" cy="2700670"/>
          </a:xfrm>
        </p:grpSpPr>
        <p:sp>
          <p:nvSpPr>
            <p:cNvPr id="21" name="Oval 20"/>
            <p:cNvSpPr/>
            <p:nvPr/>
          </p:nvSpPr>
          <p:spPr>
            <a:xfrm>
              <a:off x="6432031" y="3573072"/>
              <a:ext cx="2700670" cy="270067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26447" y="4318720"/>
              <a:ext cx="1511837" cy="481781"/>
              <a:chOff x="7057339" y="4194671"/>
              <a:chExt cx="1511837" cy="481781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8038234" y="4194671"/>
                <a:ext cx="530942" cy="481781"/>
              </a:xfrm>
              <a:custGeom>
                <a:avLst/>
                <a:gdLst>
                  <a:gd name="connsiteX0" fmla="*/ 530942 w 530942"/>
                  <a:gd name="connsiteY0" fmla="*/ 0 h 481781"/>
                  <a:gd name="connsiteX1" fmla="*/ 0 w 530942"/>
                  <a:gd name="connsiteY1" fmla="*/ 403123 h 481781"/>
                  <a:gd name="connsiteX2" fmla="*/ 363794 w 530942"/>
                  <a:gd name="connsiteY2" fmla="*/ 481781 h 481781"/>
                  <a:gd name="connsiteX3" fmla="*/ 363794 w 530942"/>
                  <a:gd name="connsiteY3" fmla="*/ 481781 h 481781"/>
                  <a:gd name="connsiteX4" fmla="*/ 363794 w 530942"/>
                  <a:gd name="connsiteY4" fmla="*/ 481781 h 4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481781">
                    <a:moveTo>
                      <a:pt x="530942" y="0"/>
                    </a:moveTo>
                    <a:lnTo>
                      <a:pt x="0" y="403123"/>
                    </a:lnTo>
                    <a:lnTo>
                      <a:pt x="363794" y="481781"/>
                    </a:lnTo>
                    <a:lnTo>
                      <a:pt x="363794" y="481781"/>
                    </a:lnTo>
                    <a:lnTo>
                      <a:pt x="363794" y="48178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7057339" y="4194671"/>
                <a:ext cx="530942" cy="481781"/>
              </a:xfrm>
              <a:custGeom>
                <a:avLst/>
                <a:gdLst>
                  <a:gd name="connsiteX0" fmla="*/ 530942 w 530942"/>
                  <a:gd name="connsiteY0" fmla="*/ 0 h 481781"/>
                  <a:gd name="connsiteX1" fmla="*/ 0 w 530942"/>
                  <a:gd name="connsiteY1" fmla="*/ 403123 h 481781"/>
                  <a:gd name="connsiteX2" fmla="*/ 363794 w 530942"/>
                  <a:gd name="connsiteY2" fmla="*/ 481781 h 481781"/>
                  <a:gd name="connsiteX3" fmla="*/ 363794 w 530942"/>
                  <a:gd name="connsiteY3" fmla="*/ 481781 h 481781"/>
                  <a:gd name="connsiteX4" fmla="*/ 363794 w 530942"/>
                  <a:gd name="connsiteY4" fmla="*/ 481781 h 4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481781">
                    <a:moveTo>
                      <a:pt x="530942" y="0"/>
                    </a:moveTo>
                    <a:lnTo>
                      <a:pt x="0" y="403123"/>
                    </a:lnTo>
                    <a:lnTo>
                      <a:pt x="363794" y="481781"/>
                    </a:lnTo>
                    <a:lnTo>
                      <a:pt x="363794" y="481781"/>
                    </a:lnTo>
                    <a:lnTo>
                      <a:pt x="363794" y="48178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Arc 22"/>
            <p:cNvSpPr/>
            <p:nvPr/>
          </p:nvSpPr>
          <p:spPr>
            <a:xfrm>
              <a:off x="7272992" y="5154840"/>
              <a:ext cx="1018748" cy="882166"/>
            </a:xfrm>
            <a:prstGeom prst="arc">
              <a:avLst>
                <a:gd name="adj1" fmla="val 10732446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7273123" y="5595923"/>
              <a:ext cx="1018617" cy="100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557389" y="5447071"/>
              <a:ext cx="449953" cy="589935"/>
            </a:xfrm>
            <a:prstGeom prst="roundRect">
              <a:avLst>
                <a:gd name="adj" fmla="val 38519"/>
              </a:avLst>
            </a:prstGeom>
            <a:gradFill flip="none" rotWithShape="1">
              <a:gsLst>
                <a:gs pos="0">
                  <a:srgbClr val="C42C9B">
                    <a:shade val="30000"/>
                    <a:satMod val="115000"/>
                  </a:srgbClr>
                </a:gs>
                <a:gs pos="50000">
                  <a:srgbClr val="C42C9B">
                    <a:shade val="67500"/>
                    <a:satMod val="115000"/>
                  </a:srgbClr>
                </a:gs>
                <a:gs pos="100000">
                  <a:srgbClr val="C42C9B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7777234" y="5447071"/>
              <a:ext cx="5132" cy="294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248616" y="3673899"/>
            <a:ext cx="2700670" cy="2700670"/>
            <a:chOff x="3248616" y="3673899"/>
            <a:chExt cx="2700670" cy="2700670"/>
          </a:xfrm>
        </p:grpSpPr>
        <p:grpSp>
          <p:nvGrpSpPr>
            <p:cNvPr id="43" name="Group 42"/>
            <p:cNvGrpSpPr/>
            <p:nvPr/>
          </p:nvGrpSpPr>
          <p:grpSpPr>
            <a:xfrm>
              <a:off x="3248616" y="3673899"/>
              <a:ext cx="2700670" cy="2700670"/>
              <a:chOff x="3167836" y="281770"/>
              <a:chExt cx="2700670" cy="270067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167836" y="281770"/>
                <a:ext cx="2700670" cy="270067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941355" y="1026044"/>
                <a:ext cx="1153632" cy="377452"/>
                <a:chOff x="755574" y="1079207"/>
                <a:chExt cx="1153632" cy="37745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75557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53175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Arc 71"/>
            <p:cNvSpPr/>
            <p:nvPr/>
          </p:nvSpPr>
          <p:spPr>
            <a:xfrm>
              <a:off x="4089577" y="5173047"/>
              <a:ext cx="1018748" cy="882166"/>
            </a:xfrm>
            <a:prstGeom prst="arc">
              <a:avLst>
                <a:gd name="adj1" fmla="val 10732446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9218" y="3673899"/>
            <a:ext cx="2700670" cy="2700670"/>
            <a:chOff x="149218" y="3673899"/>
            <a:chExt cx="2700670" cy="2700670"/>
          </a:xfrm>
        </p:grpSpPr>
        <p:grpSp>
          <p:nvGrpSpPr>
            <p:cNvPr id="37" name="Group 36"/>
            <p:cNvGrpSpPr/>
            <p:nvPr/>
          </p:nvGrpSpPr>
          <p:grpSpPr>
            <a:xfrm>
              <a:off x="149218" y="3673899"/>
              <a:ext cx="2700670" cy="2700670"/>
              <a:chOff x="213313" y="281770"/>
              <a:chExt cx="2700670" cy="27006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13313" y="281770"/>
                <a:ext cx="2700670" cy="270067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986832" y="1026044"/>
                <a:ext cx="1153632" cy="377452"/>
                <a:chOff x="755574" y="1079207"/>
                <a:chExt cx="1153632" cy="37745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5557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53175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3" name="Arc 72"/>
            <p:cNvSpPr/>
            <p:nvPr/>
          </p:nvSpPr>
          <p:spPr>
            <a:xfrm rot="10800000">
              <a:off x="990179" y="4829624"/>
              <a:ext cx="1018748" cy="882166"/>
            </a:xfrm>
            <a:prstGeom prst="arc">
              <a:avLst>
                <a:gd name="adj1" fmla="val 10732446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9218" y="242441"/>
            <a:ext cx="2700670" cy="2700670"/>
            <a:chOff x="149218" y="242441"/>
            <a:chExt cx="2700670" cy="2700670"/>
          </a:xfrm>
        </p:grpSpPr>
        <p:grpSp>
          <p:nvGrpSpPr>
            <p:cNvPr id="12" name="Group 11"/>
            <p:cNvGrpSpPr/>
            <p:nvPr/>
          </p:nvGrpSpPr>
          <p:grpSpPr>
            <a:xfrm>
              <a:off x="149218" y="242441"/>
              <a:ext cx="2700670" cy="2700670"/>
              <a:chOff x="6432031" y="281770"/>
              <a:chExt cx="2700670" cy="27006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432031" y="281770"/>
                <a:ext cx="2700670" cy="270067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205550" y="1026044"/>
                <a:ext cx="1153632" cy="377452"/>
                <a:chOff x="755574" y="1079207"/>
                <a:chExt cx="1153632" cy="37745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75557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53175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>
                <a:off x="6995556" y="712381"/>
                <a:ext cx="713049" cy="4040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856127" y="707050"/>
                <a:ext cx="713049" cy="4040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Arc 74"/>
            <p:cNvSpPr/>
            <p:nvPr/>
          </p:nvSpPr>
          <p:spPr>
            <a:xfrm>
              <a:off x="990179" y="1730990"/>
              <a:ext cx="1018748" cy="882166"/>
            </a:xfrm>
            <a:prstGeom prst="arc">
              <a:avLst>
                <a:gd name="adj1" fmla="val 10732446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8014" y="3673899"/>
            <a:ext cx="2700670" cy="2700670"/>
            <a:chOff x="6348014" y="3673899"/>
            <a:chExt cx="2700670" cy="2700670"/>
          </a:xfrm>
        </p:grpSpPr>
        <p:sp>
          <p:nvSpPr>
            <p:cNvPr id="57" name="Oval 56"/>
            <p:cNvSpPr/>
            <p:nvPr/>
          </p:nvSpPr>
          <p:spPr>
            <a:xfrm>
              <a:off x="6348014" y="3673899"/>
              <a:ext cx="2700670" cy="270067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590503" y="4908282"/>
              <a:ext cx="353589" cy="8821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167912" y="4418173"/>
              <a:ext cx="377452" cy="3774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4092" y="4418173"/>
              <a:ext cx="377452" cy="3774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63447" y="252869"/>
            <a:ext cx="2700670" cy="2700670"/>
            <a:chOff x="8763447" y="252869"/>
            <a:chExt cx="2700670" cy="2700670"/>
          </a:xfrm>
        </p:grpSpPr>
        <p:grpSp>
          <p:nvGrpSpPr>
            <p:cNvPr id="29" name="Group 28"/>
            <p:cNvGrpSpPr/>
            <p:nvPr/>
          </p:nvGrpSpPr>
          <p:grpSpPr>
            <a:xfrm>
              <a:off x="8763447" y="252869"/>
              <a:ext cx="2700670" cy="2700670"/>
              <a:chOff x="3306544" y="3573072"/>
              <a:chExt cx="2700670" cy="270067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306544" y="3573072"/>
                <a:ext cx="2700670" cy="270067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080063" y="4317346"/>
                <a:ext cx="1153632" cy="377452"/>
                <a:chOff x="755574" y="1079207"/>
                <a:chExt cx="1153632" cy="37745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5557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531754" y="1079207"/>
                  <a:ext cx="377452" cy="37745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 33"/>
              <p:cNvSpPr/>
              <p:nvPr/>
            </p:nvSpPr>
            <p:spPr>
              <a:xfrm>
                <a:off x="3978040" y="5061621"/>
                <a:ext cx="1326941" cy="585904"/>
              </a:xfrm>
              <a:custGeom>
                <a:avLst/>
                <a:gdLst>
                  <a:gd name="connsiteX0" fmla="*/ 28711 w 2122428"/>
                  <a:gd name="connsiteY0" fmla="*/ 566814 h 937147"/>
                  <a:gd name="connsiteX1" fmla="*/ 353175 w 2122428"/>
                  <a:gd name="connsiteY1" fmla="*/ 85033 h 937147"/>
                  <a:gd name="connsiteX2" fmla="*/ 1523214 w 2122428"/>
                  <a:gd name="connsiteY2" fmla="*/ 35872 h 937147"/>
                  <a:gd name="connsiteX3" fmla="*/ 2093485 w 2122428"/>
                  <a:gd name="connsiteY3" fmla="*/ 468491 h 937147"/>
                  <a:gd name="connsiteX4" fmla="*/ 1955833 w 2122428"/>
                  <a:gd name="connsiteY4" fmla="*/ 930607 h 937147"/>
                  <a:gd name="connsiteX5" fmla="*/ 1247911 w 2122428"/>
                  <a:gd name="connsiteY5" fmla="*/ 743795 h 937147"/>
                  <a:gd name="connsiteX6" fmla="*/ 628478 w 2122428"/>
                  <a:gd name="connsiteY6" fmla="*/ 792956 h 937147"/>
                  <a:gd name="connsiteX7" fmla="*/ 304014 w 2122428"/>
                  <a:gd name="connsiteY7" fmla="*/ 901111 h 937147"/>
                  <a:gd name="connsiteX8" fmla="*/ 48375 w 2122428"/>
                  <a:gd name="connsiteY8" fmla="*/ 792956 h 937147"/>
                  <a:gd name="connsiteX9" fmla="*/ 28711 w 2122428"/>
                  <a:gd name="connsiteY9" fmla="*/ 566814 h 93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22428" h="937147">
                    <a:moveTo>
                      <a:pt x="28711" y="566814"/>
                    </a:moveTo>
                    <a:cubicBezTo>
                      <a:pt x="79511" y="448827"/>
                      <a:pt x="104091" y="173523"/>
                      <a:pt x="353175" y="85033"/>
                    </a:cubicBezTo>
                    <a:cubicBezTo>
                      <a:pt x="602259" y="-3457"/>
                      <a:pt x="1233162" y="-28038"/>
                      <a:pt x="1523214" y="35872"/>
                    </a:cubicBezTo>
                    <a:cubicBezTo>
                      <a:pt x="1813266" y="99782"/>
                      <a:pt x="2021382" y="319369"/>
                      <a:pt x="2093485" y="468491"/>
                    </a:cubicBezTo>
                    <a:cubicBezTo>
                      <a:pt x="2165588" y="617613"/>
                      <a:pt x="2096762" y="884723"/>
                      <a:pt x="1955833" y="930607"/>
                    </a:cubicBezTo>
                    <a:cubicBezTo>
                      <a:pt x="1814904" y="976491"/>
                      <a:pt x="1469137" y="766737"/>
                      <a:pt x="1247911" y="743795"/>
                    </a:cubicBezTo>
                    <a:cubicBezTo>
                      <a:pt x="1026685" y="720853"/>
                      <a:pt x="785794" y="766737"/>
                      <a:pt x="628478" y="792956"/>
                    </a:cubicBezTo>
                    <a:cubicBezTo>
                      <a:pt x="471162" y="819175"/>
                      <a:pt x="400698" y="901111"/>
                      <a:pt x="304014" y="901111"/>
                    </a:cubicBezTo>
                    <a:cubicBezTo>
                      <a:pt x="207330" y="901111"/>
                      <a:pt x="95898" y="847033"/>
                      <a:pt x="48375" y="792956"/>
                    </a:cubicBezTo>
                    <a:cubicBezTo>
                      <a:pt x="852" y="738879"/>
                      <a:pt x="-22089" y="684801"/>
                      <a:pt x="28711" y="56681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Block Arc 77"/>
            <p:cNvSpPr/>
            <p:nvPr/>
          </p:nvSpPr>
          <p:spPr>
            <a:xfrm rot="1277842">
              <a:off x="10372512" y="787625"/>
              <a:ext cx="490033" cy="419035"/>
            </a:xfrm>
            <a:prstGeom prst="blockArc">
              <a:avLst>
                <a:gd name="adj1" fmla="val 13036325"/>
                <a:gd name="adj2" fmla="val 20020826"/>
                <a:gd name="adj3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Block Arc 78"/>
            <p:cNvSpPr/>
            <p:nvPr/>
          </p:nvSpPr>
          <p:spPr>
            <a:xfrm rot="20322158" flipH="1">
              <a:off x="9365019" y="791222"/>
              <a:ext cx="490033" cy="419035"/>
            </a:xfrm>
            <a:prstGeom prst="blockArc">
              <a:avLst>
                <a:gd name="adj1" fmla="val 13036325"/>
                <a:gd name="adj2" fmla="val 20020826"/>
                <a:gd name="adj3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67200" y="252869"/>
            <a:ext cx="2700670" cy="2700670"/>
            <a:chOff x="2967200" y="252869"/>
            <a:chExt cx="2700670" cy="2700670"/>
          </a:xfrm>
        </p:grpSpPr>
        <p:grpSp>
          <p:nvGrpSpPr>
            <p:cNvPr id="64" name="Group 63"/>
            <p:cNvGrpSpPr/>
            <p:nvPr/>
          </p:nvGrpSpPr>
          <p:grpSpPr>
            <a:xfrm>
              <a:off x="2967200" y="252869"/>
              <a:ext cx="2700670" cy="2700670"/>
              <a:chOff x="4519842" y="2847989"/>
              <a:chExt cx="2700670" cy="270067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519842" y="2847989"/>
                <a:ext cx="2700670" cy="270067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ock Arc 66"/>
              <p:cNvSpPr/>
              <p:nvPr/>
            </p:nvSpPr>
            <p:spPr>
              <a:xfrm rot="1277842">
                <a:off x="6224701" y="3630085"/>
                <a:ext cx="490033" cy="419035"/>
              </a:xfrm>
              <a:prstGeom prst="blockArc">
                <a:avLst>
                  <a:gd name="adj1" fmla="val 13036325"/>
                  <a:gd name="adj2" fmla="val 20020826"/>
                  <a:gd name="adj3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470956" y="4622956"/>
                <a:ext cx="798441" cy="564784"/>
              </a:xfrm>
              <a:prstGeom prst="arc">
                <a:avLst>
                  <a:gd name="adj1" fmla="val 12369858"/>
                  <a:gd name="adj2" fmla="val 1998990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Block Arc 68"/>
              <p:cNvSpPr/>
              <p:nvPr/>
            </p:nvSpPr>
            <p:spPr>
              <a:xfrm rot="20322158" flipH="1">
                <a:off x="4920034" y="3654160"/>
                <a:ext cx="490033" cy="419035"/>
              </a:xfrm>
              <a:prstGeom prst="blockArc">
                <a:avLst>
                  <a:gd name="adj1" fmla="val 13036325"/>
                  <a:gd name="adj2" fmla="val 20020826"/>
                  <a:gd name="adj3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rot="4153018" flipH="1">
              <a:off x="3594614" y="1108357"/>
              <a:ext cx="270868" cy="469107"/>
            </a:xfrm>
            <a:custGeom>
              <a:avLst/>
              <a:gdLst/>
              <a:ahLst/>
              <a:cxnLst/>
              <a:rect l="l" t="t" r="r" b="b"/>
              <a:pathLst>
                <a:path w="270868" h="469107">
                  <a:moveTo>
                    <a:pt x="236191" y="173534"/>
                  </a:moveTo>
                  <a:cubicBezTo>
                    <a:pt x="213073" y="126703"/>
                    <a:pt x="178396" y="80368"/>
                    <a:pt x="132160" y="34529"/>
                  </a:cubicBezTo>
                  <a:cubicBezTo>
                    <a:pt x="109538" y="11907"/>
                    <a:pt x="86917" y="398"/>
                    <a:pt x="64295" y="1"/>
                  </a:cubicBezTo>
                  <a:cubicBezTo>
                    <a:pt x="50007" y="0"/>
                    <a:pt x="37207" y="3969"/>
                    <a:pt x="25897" y="11907"/>
                  </a:cubicBezTo>
                  <a:cubicBezTo>
                    <a:pt x="14586" y="19844"/>
                    <a:pt x="8931" y="28576"/>
                    <a:pt x="8930" y="38101"/>
                  </a:cubicBezTo>
                  <a:cubicBezTo>
                    <a:pt x="8931" y="44054"/>
                    <a:pt x="12700" y="50999"/>
                    <a:pt x="20241" y="58936"/>
                  </a:cubicBezTo>
                  <a:cubicBezTo>
                    <a:pt x="46039" y="84733"/>
                    <a:pt x="63997" y="106264"/>
                    <a:pt x="74117" y="123528"/>
                  </a:cubicBezTo>
                  <a:cubicBezTo>
                    <a:pt x="84237" y="140792"/>
                    <a:pt x="89298" y="158354"/>
                    <a:pt x="89297" y="176213"/>
                  </a:cubicBezTo>
                  <a:cubicBezTo>
                    <a:pt x="89298" y="188913"/>
                    <a:pt x="82749" y="200423"/>
                    <a:pt x="69653" y="210741"/>
                  </a:cubicBezTo>
                  <a:cubicBezTo>
                    <a:pt x="43855" y="230585"/>
                    <a:pt x="25798" y="249635"/>
                    <a:pt x="15479" y="267891"/>
                  </a:cubicBezTo>
                  <a:cubicBezTo>
                    <a:pt x="5161" y="286148"/>
                    <a:pt x="1" y="307777"/>
                    <a:pt x="0" y="332780"/>
                  </a:cubicBezTo>
                  <a:cubicBezTo>
                    <a:pt x="1" y="371674"/>
                    <a:pt x="12502" y="404119"/>
                    <a:pt x="37506" y="430113"/>
                  </a:cubicBezTo>
                  <a:cubicBezTo>
                    <a:pt x="62509" y="456109"/>
                    <a:pt x="93862" y="469107"/>
                    <a:pt x="131565" y="469107"/>
                  </a:cubicBezTo>
                  <a:cubicBezTo>
                    <a:pt x="173633" y="469106"/>
                    <a:pt x="208162" y="452636"/>
                    <a:pt x="235150" y="419695"/>
                  </a:cubicBezTo>
                  <a:cubicBezTo>
                    <a:pt x="258962" y="390327"/>
                    <a:pt x="270868" y="355601"/>
                    <a:pt x="270868" y="315517"/>
                  </a:cubicBezTo>
                  <a:cubicBezTo>
                    <a:pt x="270868" y="267693"/>
                    <a:pt x="259309" y="220365"/>
                    <a:pt x="236191" y="1735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600" b="1" dirty="0">
                <a:latin typeface="Cooper Black" charset="0"/>
                <a:ea typeface="Cooper Black" charset="0"/>
                <a:cs typeface="Cooper Black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4153018" flipH="1">
              <a:off x="4681463" y="1107727"/>
              <a:ext cx="270868" cy="469107"/>
            </a:xfrm>
            <a:custGeom>
              <a:avLst/>
              <a:gdLst/>
              <a:ahLst/>
              <a:cxnLst/>
              <a:rect l="l" t="t" r="r" b="b"/>
              <a:pathLst>
                <a:path w="270868" h="469107">
                  <a:moveTo>
                    <a:pt x="236191" y="173534"/>
                  </a:moveTo>
                  <a:cubicBezTo>
                    <a:pt x="213073" y="126703"/>
                    <a:pt x="178396" y="80368"/>
                    <a:pt x="132160" y="34529"/>
                  </a:cubicBezTo>
                  <a:cubicBezTo>
                    <a:pt x="109538" y="11907"/>
                    <a:pt x="86917" y="398"/>
                    <a:pt x="64295" y="1"/>
                  </a:cubicBezTo>
                  <a:cubicBezTo>
                    <a:pt x="50007" y="0"/>
                    <a:pt x="37207" y="3969"/>
                    <a:pt x="25897" y="11907"/>
                  </a:cubicBezTo>
                  <a:cubicBezTo>
                    <a:pt x="14586" y="19844"/>
                    <a:pt x="8931" y="28576"/>
                    <a:pt x="8930" y="38101"/>
                  </a:cubicBezTo>
                  <a:cubicBezTo>
                    <a:pt x="8931" y="44054"/>
                    <a:pt x="12700" y="50999"/>
                    <a:pt x="20241" y="58936"/>
                  </a:cubicBezTo>
                  <a:cubicBezTo>
                    <a:pt x="46039" y="84733"/>
                    <a:pt x="63997" y="106264"/>
                    <a:pt x="74117" y="123528"/>
                  </a:cubicBezTo>
                  <a:cubicBezTo>
                    <a:pt x="84237" y="140792"/>
                    <a:pt x="89298" y="158354"/>
                    <a:pt x="89297" y="176213"/>
                  </a:cubicBezTo>
                  <a:cubicBezTo>
                    <a:pt x="89298" y="188913"/>
                    <a:pt x="82749" y="200423"/>
                    <a:pt x="69653" y="210741"/>
                  </a:cubicBezTo>
                  <a:cubicBezTo>
                    <a:pt x="43855" y="230585"/>
                    <a:pt x="25798" y="249635"/>
                    <a:pt x="15479" y="267891"/>
                  </a:cubicBezTo>
                  <a:cubicBezTo>
                    <a:pt x="5161" y="286148"/>
                    <a:pt x="1" y="307777"/>
                    <a:pt x="0" y="332780"/>
                  </a:cubicBezTo>
                  <a:cubicBezTo>
                    <a:pt x="1" y="371674"/>
                    <a:pt x="12502" y="404119"/>
                    <a:pt x="37506" y="430113"/>
                  </a:cubicBezTo>
                  <a:cubicBezTo>
                    <a:pt x="62509" y="456109"/>
                    <a:pt x="93862" y="469107"/>
                    <a:pt x="131565" y="469107"/>
                  </a:cubicBezTo>
                  <a:cubicBezTo>
                    <a:pt x="173633" y="469106"/>
                    <a:pt x="208162" y="452636"/>
                    <a:pt x="235150" y="419695"/>
                  </a:cubicBezTo>
                  <a:cubicBezTo>
                    <a:pt x="258962" y="390327"/>
                    <a:pt x="270868" y="355601"/>
                    <a:pt x="270868" y="315517"/>
                  </a:cubicBezTo>
                  <a:cubicBezTo>
                    <a:pt x="270868" y="267693"/>
                    <a:pt x="259309" y="220365"/>
                    <a:pt x="236191" y="1735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600" b="1" dirty="0">
                <a:latin typeface="Cooper Black" charset="0"/>
                <a:ea typeface="Cooper Black" charset="0"/>
                <a:cs typeface="Cooper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Cooper Black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Normandin</dc:creator>
  <cp:lastModifiedBy>Katharine Normandin</cp:lastModifiedBy>
  <cp:revision>14</cp:revision>
  <dcterms:created xsi:type="dcterms:W3CDTF">2017-12-13T22:12:24Z</dcterms:created>
  <dcterms:modified xsi:type="dcterms:W3CDTF">2017-12-13T23:22:53Z</dcterms:modified>
</cp:coreProperties>
</file>