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70" r:id="rId14"/>
    <p:sldId id="267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FA619-D747-4E6A-BE4B-A2AB1276CA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723E7-6FE5-432F-B3E9-BE0E1925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2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723E7-6FE5-432F-B3E9-BE0E192583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3E94-7842-4082-82D2-6625E8F85B0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93D7-7C57-4849-8A45-8B5818C29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8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3E94-7842-4082-82D2-6625E8F85B0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93D7-7C57-4849-8A45-8B5818C29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2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3E94-7842-4082-82D2-6625E8F85B0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93D7-7C57-4849-8A45-8B5818C29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1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3E94-7842-4082-82D2-6625E8F85B0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93D7-7C57-4849-8A45-8B5818C29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4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3E94-7842-4082-82D2-6625E8F85B0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93D7-7C57-4849-8A45-8B5818C29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4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3E94-7842-4082-82D2-6625E8F85B0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93D7-7C57-4849-8A45-8B5818C29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5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3E94-7842-4082-82D2-6625E8F85B0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93D7-7C57-4849-8A45-8B5818C29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2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3E94-7842-4082-82D2-6625E8F85B0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93D7-7C57-4849-8A45-8B5818C29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3E94-7842-4082-82D2-6625E8F85B0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93D7-7C57-4849-8A45-8B5818C29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29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3E94-7842-4082-82D2-6625E8F85B0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93D7-7C57-4849-8A45-8B5818C29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07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3E94-7842-4082-82D2-6625E8F85B0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93D7-7C57-4849-8A45-8B5818C29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8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13E94-7842-4082-82D2-6625E8F85B06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93D7-7C57-4849-8A45-8B5818C29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32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Nodejs</a:t>
            </a:r>
            <a:r>
              <a:rPr lang="zh-CN" altLang="en-US" dirty="0"/>
              <a:t>杂谈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胡焰</a:t>
            </a:r>
            <a:endParaRPr lang="en-US" altLang="zh-CN" dirty="0"/>
          </a:p>
          <a:p>
            <a:r>
              <a:rPr lang="en-US" altLang="zh-CN" dirty="0"/>
              <a:t>2016.10.24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05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</a:t>
            </a:r>
            <a:r>
              <a:rPr lang="en-US" altLang="zh-CN" dirty="0"/>
              <a:t>IO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180171" cy="482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r>
              <a:rPr lang="zh-CN" altLang="en-US" dirty="0"/>
              <a:t>进程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5265" y="1690685"/>
            <a:ext cx="1180171" cy="482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r>
              <a:rPr lang="zh-CN" altLang="en-US" dirty="0"/>
              <a:t>调用</a:t>
            </a:r>
          </a:p>
        </p:txBody>
      </p:sp>
      <p:sp>
        <p:nvSpPr>
          <p:cNvPr id="6" name="Rectangle 5"/>
          <p:cNvSpPr/>
          <p:nvPr/>
        </p:nvSpPr>
        <p:spPr>
          <a:xfrm>
            <a:off x="4252330" y="1690686"/>
            <a:ext cx="1180171" cy="482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r>
              <a:rPr lang="zh-CN" altLang="en-US" dirty="0"/>
              <a:t>调用</a:t>
            </a: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1428285" y="2173365"/>
            <a:ext cx="1" cy="477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 flipH="1">
            <a:off x="3135350" y="2173362"/>
            <a:ext cx="1" cy="468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</p:cNvCxnSpPr>
          <p:nvPr/>
        </p:nvCxnSpPr>
        <p:spPr>
          <a:xfrm flipH="1">
            <a:off x="4842415" y="2173363"/>
            <a:ext cx="1" cy="468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93541" y="2631683"/>
            <a:ext cx="267630" cy="64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293541" y="3620464"/>
            <a:ext cx="267630" cy="64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1293541" y="4515681"/>
            <a:ext cx="267630" cy="64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1293541" y="5535922"/>
            <a:ext cx="267630" cy="64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3025695" y="3272724"/>
            <a:ext cx="267630" cy="1242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4698377" y="3620464"/>
            <a:ext cx="267630" cy="1915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61171" y="3272724"/>
            <a:ext cx="1430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</p:cNvCxnSpPr>
          <p:nvPr/>
        </p:nvCxnSpPr>
        <p:spPr>
          <a:xfrm flipH="1">
            <a:off x="1561171" y="4515681"/>
            <a:ext cx="1598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561171" y="3620464"/>
            <a:ext cx="313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561171" y="5535922"/>
            <a:ext cx="3137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21825" y="287686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IO</a:t>
            </a:r>
            <a:r>
              <a:rPr lang="zh-CN" altLang="en-US" dirty="0"/>
              <a:t>调用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09734" y="324504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IO</a:t>
            </a:r>
            <a:r>
              <a:rPr lang="zh-CN" altLang="en-US" dirty="0"/>
              <a:t>调用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51096" y="41082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返回数据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53777" y="51567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返回数据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34973" y="1697504"/>
            <a:ext cx="1180171" cy="482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r>
              <a:rPr lang="zh-CN" altLang="en-US" dirty="0"/>
              <a:t>进程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52967" y="1697504"/>
            <a:ext cx="1180171" cy="482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r>
              <a:rPr lang="zh-CN" altLang="en-US" dirty="0"/>
              <a:t>调用</a:t>
            </a:r>
          </a:p>
        </p:txBody>
      </p:sp>
      <p:cxnSp>
        <p:nvCxnSpPr>
          <p:cNvPr id="38" name="Straight Connector 37"/>
          <p:cNvCxnSpPr>
            <a:stCxn id="35" idx="2"/>
          </p:cNvCxnSpPr>
          <p:nvPr/>
        </p:nvCxnSpPr>
        <p:spPr>
          <a:xfrm flipH="1">
            <a:off x="7225058" y="2180181"/>
            <a:ext cx="1" cy="4677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2"/>
          </p:cNvCxnSpPr>
          <p:nvPr/>
        </p:nvCxnSpPr>
        <p:spPr>
          <a:xfrm flipH="1">
            <a:off x="9443052" y="2180181"/>
            <a:ext cx="1" cy="4677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101467" y="2453268"/>
            <a:ext cx="247182" cy="14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41"/>
          <p:cNvSpPr/>
          <p:nvPr/>
        </p:nvSpPr>
        <p:spPr>
          <a:xfrm>
            <a:off x="7115233" y="4620921"/>
            <a:ext cx="247182" cy="14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/>
          <p:cNvSpPr/>
          <p:nvPr/>
        </p:nvSpPr>
        <p:spPr>
          <a:xfrm>
            <a:off x="9360518" y="2453268"/>
            <a:ext cx="247182" cy="14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/>
          <p:cNvSpPr/>
          <p:nvPr/>
        </p:nvSpPr>
        <p:spPr>
          <a:xfrm>
            <a:off x="9319461" y="4617745"/>
            <a:ext cx="247182" cy="14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Straight Arrow Connector 45"/>
          <p:cNvCxnSpPr>
            <a:stCxn id="41" idx="0"/>
          </p:cNvCxnSpPr>
          <p:nvPr/>
        </p:nvCxnSpPr>
        <p:spPr>
          <a:xfrm>
            <a:off x="7225058" y="2453268"/>
            <a:ext cx="2135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348649" y="3894202"/>
            <a:ext cx="2011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0"/>
          </p:cNvCxnSpPr>
          <p:nvPr/>
        </p:nvCxnSpPr>
        <p:spPr>
          <a:xfrm flipV="1">
            <a:off x="7238824" y="4617745"/>
            <a:ext cx="2080637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362415" y="6058679"/>
            <a:ext cx="1957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74274" y="2130452"/>
            <a:ext cx="13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同步</a:t>
            </a:r>
            <a:r>
              <a:rPr lang="en-US" altLang="zh-CN" dirty="0"/>
              <a:t>IO</a:t>
            </a:r>
            <a:r>
              <a:rPr lang="zh-CN" altLang="en-US" dirty="0"/>
              <a:t>调用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33219" y="4243750"/>
            <a:ext cx="13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同步</a:t>
            </a:r>
            <a:r>
              <a:rPr lang="en-US" altLang="zh-CN" dirty="0"/>
              <a:t>IO</a:t>
            </a:r>
            <a:r>
              <a:rPr lang="zh-CN" altLang="en-US" dirty="0"/>
              <a:t>调用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74274" y="3512647"/>
            <a:ext cx="13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53746" y="5711649"/>
            <a:ext cx="13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</a:t>
            </a:r>
          </a:p>
        </p:txBody>
      </p:sp>
    </p:spTree>
    <p:extLst>
      <p:ext uri="{BB962C8B-B14F-4D97-AF65-F5344CB8AC3E}">
        <p14:creationId xmlns:p14="http://schemas.microsoft.com/office/powerpoint/2010/main" val="339417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</a:t>
            </a:r>
            <a:r>
              <a:rPr lang="en-US" altLang="zh-CN" dirty="0"/>
              <a:t>IO</a:t>
            </a:r>
            <a:endParaRPr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63" y="1685925"/>
            <a:ext cx="4182059" cy="142894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84" y="1685925"/>
            <a:ext cx="431542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4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异步编程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63376" cy="1086002"/>
          </a:xfrm>
        </p:spPr>
      </p:pic>
    </p:spTree>
    <p:extLst>
      <p:ext uri="{BB962C8B-B14F-4D97-AF65-F5344CB8AC3E}">
        <p14:creationId xmlns:p14="http://schemas.microsoft.com/office/powerpoint/2010/main" val="181991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异步编程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8" y="1366597"/>
            <a:ext cx="6335009" cy="26292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07" y="0"/>
            <a:ext cx="530229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8" y="4188851"/>
            <a:ext cx="422016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23" y="1690688"/>
            <a:ext cx="4821047" cy="4351338"/>
          </a:xfrm>
        </p:spPr>
      </p:pic>
      <p:sp>
        <p:nvSpPr>
          <p:cNvPr id="5" name="Rectangle 4"/>
          <p:cNvSpPr/>
          <p:nvPr/>
        </p:nvSpPr>
        <p:spPr>
          <a:xfrm>
            <a:off x="2188879" y="1775755"/>
            <a:ext cx="1167632" cy="57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主进程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066" y="3579852"/>
            <a:ext cx="1167632" cy="57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工作进程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8879" y="3579852"/>
            <a:ext cx="1167632" cy="57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工作进程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9251" y="3579852"/>
            <a:ext cx="1167632" cy="57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工作进程</a:t>
            </a:r>
          </a:p>
        </p:txBody>
      </p:sp>
      <p:cxnSp>
        <p:nvCxnSpPr>
          <p:cNvPr id="10" name="Connector: Elbow 9"/>
          <p:cNvCxnSpPr>
            <a:stCxn id="5" idx="2"/>
            <a:endCxn id="6" idx="0"/>
          </p:cNvCxnSpPr>
          <p:nvPr/>
        </p:nvCxnSpPr>
        <p:spPr>
          <a:xfrm rot="5400000">
            <a:off x="1362746" y="2169902"/>
            <a:ext cx="1231087" cy="1588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stCxn id="5" idx="2"/>
            <a:endCxn id="7" idx="0"/>
          </p:cNvCxnSpPr>
          <p:nvPr/>
        </p:nvCxnSpPr>
        <p:spPr>
          <a:xfrm rot="5400000">
            <a:off x="2157152" y="2964308"/>
            <a:ext cx="123108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/>
          <p:cNvCxnSpPr>
            <a:stCxn id="5" idx="2"/>
            <a:endCxn id="8" idx="0"/>
          </p:cNvCxnSpPr>
          <p:nvPr/>
        </p:nvCxnSpPr>
        <p:spPr>
          <a:xfrm rot="16200000" flipH="1">
            <a:off x="2932338" y="2189122"/>
            <a:ext cx="1231087" cy="1550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95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抢占式</a:t>
            </a:r>
            <a:endParaRPr lang="en-US" altLang="zh-CN" dirty="0"/>
          </a:p>
          <a:p>
            <a:r>
              <a:rPr lang="zh-CN" altLang="en-US" dirty="0"/>
              <a:t>轮叫调度</a:t>
            </a:r>
          </a:p>
        </p:txBody>
      </p:sp>
    </p:spTree>
    <p:extLst>
      <p:ext uri="{BB962C8B-B14F-4D97-AF65-F5344CB8AC3E}">
        <p14:creationId xmlns:p14="http://schemas.microsoft.com/office/powerpoint/2010/main" val="377965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4462903" y="2642839"/>
            <a:ext cx="3266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/>
              <a:t>Q&amp;A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7529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en-US" altLang="zh-CN" dirty="0"/>
              <a:t>Express</a:t>
            </a:r>
            <a:r>
              <a:rPr lang="zh-CN" altLang="en-US" dirty="0"/>
              <a:t>设计思路</a:t>
            </a:r>
            <a:endParaRPr lang="en-US" altLang="zh-CN" dirty="0"/>
          </a:p>
          <a:p>
            <a:r>
              <a:rPr lang="zh-CN" altLang="en-US" dirty="0"/>
              <a:t>异步</a:t>
            </a:r>
            <a:r>
              <a:rPr lang="en-US" altLang="zh-CN" dirty="0"/>
              <a:t>IO</a:t>
            </a:r>
          </a:p>
          <a:p>
            <a:r>
              <a:rPr lang="zh-CN" altLang="en-US" dirty="0"/>
              <a:t>异步编程</a:t>
            </a:r>
            <a:endParaRPr lang="en-US" altLang="zh-CN" dirty="0"/>
          </a:p>
          <a:p>
            <a:r>
              <a:rPr lang="en-US" altLang="zh-CN" dirty="0"/>
              <a:t>Cluster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65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是什么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既是一个运行时环境，同时又是一个库</a:t>
            </a:r>
          </a:p>
        </p:txBody>
      </p:sp>
    </p:spTree>
    <p:extLst>
      <p:ext uri="{BB962C8B-B14F-4D97-AF65-F5344CB8AC3E}">
        <p14:creationId xmlns:p14="http://schemas.microsoft.com/office/powerpoint/2010/main" val="276591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7181369" y="1453861"/>
            <a:ext cx="3200400" cy="5011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Connector: Elbow 26"/>
          <p:cNvCxnSpPr>
            <a:stCxn id="6" idx="3"/>
            <a:endCxn id="5" idx="3"/>
          </p:cNvCxnSpPr>
          <p:nvPr/>
        </p:nvCxnSpPr>
        <p:spPr>
          <a:xfrm flipH="1" flipV="1">
            <a:off x="9166287" y="1825940"/>
            <a:ext cx="507380" cy="1066936"/>
          </a:xfrm>
          <a:prstGeom prst="bentConnector3">
            <a:avLst>
              <a:gd name="adj1" fmla="val -45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</a:t>
            </a:r>
            <a:r>
              <a:rPr lang="zh-CN" altLang="en-US" dirty="0"/>
              <a:t>设计思路</a:t>
            </a:r>
          </a:p>
        </p:txBody>
      </p:sp>
      <p:sp>
        <p:nvSpPr>
          <p:cNvPr id="5" name="Rectangle 4"/>
          <p:cNvSpPr/>
          <p:nvPr/>
        </p:nvSpPr>
        <p:spPr>
          <a:xfrm>
            <a:off x="8051165" y="1567313"/>
            <a:ext cx="1115122" cy="517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监听</a:t>
            </a:r>
            <a:r>
              <a:rPr lang="en-US" altLang="zh-CN" dirty="0"/>
              <a:t>8888</a:t>
            </a:r>
            <a:endParaRPr lang="zh-CN" altLang="en-US" dirty="0"/>
          </a:p>
        </p:txBody>
      </p:sp>
      <p:sp>
        <p:nvSpPr>
          <p:cNvPr id="6" name="Diamond 5"/>
          <p:cNvSpPr/>
          <p:nvPr/>
        </p:nvSpPr>
        <p:spPr>
          <a:xfrm>
            <a:off x="7543784" y="2536037"/>
            <a:ext cx="2129883" cy="713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是否有请求</a:t>
            </a:r>
          </a:p>
        </p:txBody>
      </p:sp>
      <p:sp>
        <p:nvSpPr>
          <p:cNvPr id="8" name="Rectangle 7"/>
          <p:cNvSpPr/>
          <p:nvPr/>
        </p:nvSpPr>
        <p:spPr>
          <a:xfrm>
            <a:off x="8051165" y="3701186"/>
            <a:ext cx="1115122" cy="517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获取数据流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51165" y="4669910"/>
            <a:ext cx="1115122" cy="517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封装</a:t>
            </a:r>
            <a:r>
              <a:rPr lang="en-US" altLang="zh-CN" dirty="0" err="1"/>
              <a:t>req,res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51164" y="5638634"/>
            <a:ext cx="1115122" cy="517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调用处理函数</a:t>
            </a:r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8608726" y="2084566"/>
            <a:ext cx="0" cy="45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>
            <a:off x="8608726" y="3249715"/>
            <a:ext cx="0" cy="45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>
            <a:off x="8608726" y="4218439"/>
            <a:ext cx="0" cy="45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8608725" y="5187163"/>
            <a:ext cx="1" cy="45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1" idx="1"/>
            <a:endCxn id="5" idx="1"/>
          </p:cNvCxnSpPr>
          <p:nvPr/>
        </p:nvCxnSpPr>
        <p:spPr>
          <a:xfrm rot="10800000" flipH="1">
            <a:off x="8051163" y="1825941"/>
            <a:ext cx="1" cy="407132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51162" y="693221"/>
            <a:ext cx="1115122" cy="517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cxnSp>
        <p:nvCxnSpPr>
          <p:cNvPr id="30" name="Straight Arrow Connector 29"/>
          <p:cNvCxnSpPr>
            <a:stCxn id="28" idx="2"/>
            <a:endCxn id="5" idx="0"/>
          </p:cNvCxnSpPr>
          <p:nvPr/>
        </p:nvCxnSpPr>
        <p:spPr>
          <a:xfrm>
            <a:off x="8608723" y="1210474"/>
            <a:ext cx="3" cy="35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80793" y="1579240"/>
            <a:ext cx="1048215" cy="517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80792" y="2387550"/>
            <a:ext cx="1048215" cy="517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80792" y="3196784"/>
            <a:ext cx="1048215" cy="517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74066" y="3930692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。。。。。。。。。</a:t>
            </a:r>
          </a:p>
        </p:txBody>
      </p:sp>
      <p:cxnSp>
        <p:nvCxnSpPr>
          <p:cNvPr id="38" name="Straight Arrow Connector 37"/>
          <p:cNvCxnSpPr>
            <a:stCxn id="32" idx="3"/>
          </p:cNvCxnSpPr>
          <p:nvPr/>
        </p:nvCxnSpPr>
        <p:spPr>
          <a:xfrm flipV="1">
            <a:off x="6529008" y="1825939"/>
            <a:ext cx="1522154" cy="1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83" y="1453861"/>
            <a:ext cx="3405082" cy="4351338"/>
          </a:xfrm>
        </p:spPr>
      </p:pic>
    </p:spTree>
    <p:extLst>
      <p:ext uri="{BB962C8B-B14F-4D97-AF65-F5344CB8AC3E}">
        <p14:creationId xmlns:p14="http://schemas.microsoft.com/office/powerpoint/2010/main" val="339822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</a:t>
            </a:r>
            <a:r>
              <a:rPr lang="zh-CN" altLang="en-US" dirty="0"/>
              <a:t>设计思路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84" y="1690688"/>
            <a:ext cx="3795847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15" y="1690688"/>
            <a:ext cx="4372585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</a:t>
            </a:r>
            <a:r>
              <a:rPr lang="zh-CN" altLang="en-US" dirty="0"/>
              <a:t>设计思路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59" y="1690688"/>
            <a:ext cx="4372585" cy="140037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02" y="1690688"/>
            <a:ext cx="422969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</a:t>
            </a:r>
            <a:r>
              <a:rPr lang="zh-CN" altLang="en-US" dirty="0"/>
              <a:t>设计思路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6" y="1690688"/>
            <a:ext cx="4229690" cy="4820323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43" y="1690688"/>
            <a:ext cx="3542381" cy="4351338"/>
          </a:xfrm>
        </p:spPr>
      </p:pic>
    </p:spTree>
    <p:extLst>
      <p:ext uri="{BB962C8B-B14F-4D97-AF65-F5344CB8AC3E}">
        <p14:creationId xmlns:p14="http://schemas.microsoft.com/office/powerpoint/2010/main" val="127634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</a:t>
            </a:r>
            <a:r>
              <a:rPr lang="zh-CN" altLang="en-US" dirty="0"/>
              <a:t>设计思路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7" y="1361168"/>
            <a:ext cx="4686954" cy="537285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41" y="1361168"/>
            <a:ext cx="2456156" cy="4351338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37" y="1361168"/>
            <a:ext cx="3962953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7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</a:t>
            </a:r>
            <a:r>
              <a:rPr lang="zh-CN" altLang="en-US" dirty="0"/>
              <a:t>设计思路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89" y="1574943"/>
            <a:ext cx="3111243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8" y="1574943"/>
            <a:ext cx="4353533" cy="4191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31" y="1574943"/>
            <a:ext cx="3829584" cy="1609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31" y="3402959"/>
            <a:ext cx="382958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8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1361</TotalTime>
  <Words>203</Words>
  <Application>Microsoft Office PowerPoint</Application>
  <PresentationFormat>Widescreen</PresentationFormat>
  <Paragraphs>54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Office Theme</vt:lpstr>
      <vt:lpstr>Nodejs杂谈</vt:lpstr>
      <vt:lpstr>目录</vt:lpstr>
      <vt:lpstr>Node.js是什么</vt:lpstr>
      <vt:lpstr>Express设计思路</vt:lpstr>
      <vt:lpstr>Express设计思路</vt:lpstr>
      <vt:lpstr>Express设计思路</vt:lpstr>
      <vt:lpstr>Express设计思路</vt:lpstr>
      <vt:lpstr>Express设计思路</vt:lpstr>
      <vt:lpstr>Express设计思路</vt:lpstr>
      <vt:lpstr>异步IO</vt:lpstr>
      <vt:lpstr>异步IO</vt:lpstr>
      <vt:lpstr>异步编程</vt:lpstr>
      <vt:lpstr>异步编程</vt:lpstr>
      <vt:lpstr>Cluster</vt:lpstr>
      <vt:lpstr>Cluster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Node使用经验分享</dc:title>
  <dc:creator>winattack</dc:creator>
  <cp:lastModifiedBy>winattack</cp:lastModifiedBy>
  <cp:revision>57</cp:revision>
  <dcterms:created xsi:type="dcterms:W3CDTF">2016-10-24T12:29:50Z</dcterms:created>
  <dcterms:modified xsi:type="dcterms:W3CDTF">2016-10-30T13:40:33Z</dcterms:modified>
</cp:coreProperties>
</file>