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8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5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4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98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6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6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3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7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cier/Rov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yancier/Rovers/blob/master/provider%20right%20(2)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yancier/Rovers/blob/master/getFilesFromDirector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yancier/Rovers/blob/master/jn/Contoures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Provide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Rovers</a:t>
            </a:r>
            <a:endParaRPr lang="en-GB" dirty="0"/>
          </a:p>
          <a:p>
            <a:r>
              <a:rPr lang="en-GB" dirty="0"/>
              <a:t>Vladimir </a:t>
            </a:r>
            <a:r>
              <a:rPr lang="en-GB" dirty="0" err="1"/>
              <a:t>macko</a:t>
            </a:r>
            <a:r>
              <a:rPr lang="en-GB" dirty="0"/>
              <a:t>, </a:t>
            </a:r>
            <a:r>
              <a:rPr lang="en-GB" dirty="0" smtClean="0"/>
              <a:t>Luigi</a:t>
            </a:r>
            <a:r>
              <a:rPr lang="en-GB" dirty="0"/>
              <a:t> </a:t>
            </a:r>
            <a:r>
              <a:rPr lang="en-GB" dirty="0" err="1" smtClean="0"/>
              <a:t>Murialdo</a:t>
            </a:r>
            <a:r>
              <a:rPr lang="en-GB" dirty="0" smtClean="0"/>
              <a:t>, Rachael Hagan, </a:t>
            </a:r>
            <a:r>
              <a:rPr lang="en-GB" dirty="0" err="1" smtClean="0"/>
              <a:t>Yulia</a:t>
            </a:r>
            <a:r>
              <a:rPr lang="en-GB" dirty="0" smtClean="0"/>
              <a:t> </a:t>
            </a:r>
            <a:r>
              <a:rPr lang="en-GB" dirty="0" err="1" smtClean="0"/>
              <a:t>solntseva</a:t>
            </a:r>
            <a:r>
              <a:rPr lang="en-GB" dirty="0" smtClean="0"/>
              <a:t>, </a:t>
            </a:r>
            <a:r>
              <a:rPr lang="en-GB" dirty="0"/>
              <a:t>Julio Pérez </a:t>
            </a:r>
            <a:r>
              <a:rPr lang="en-GB" dirty="0" smtClean="0"/>
              <a:t>Olvera, </a:t>
            </a:r>
            <a:r>
              <a:rPr lang="en-GB" dirty="0" err="1" smtClean="0"/>
              <a:t>alex</a:t>
            </a:r>
            <a:r>
              <a:rPr lang="en-GB" dirty="0" smtClean="0"/>
              <a:t> </a:t>
            </a:r>
            <a:r>
              <a:rPr lang="en-GB" dirty="0" err="1" smtClean="0"/>
              <a:t>tudorica</a:t>
            </a:r>
            <a:r>
              <a:rPr lang="en-GB" dirty="0" smtClean="0"/>
              <a:t>, </a:t>
            </a:r>
            <a:r>
              <a:rPr lang="en-GB" dirty="0" err="1" smtClean="0"/>
              <a:t>praveetha</a:t>
            </a:r>
            <a:r>
              <a:rPr lang="en-GB" dirty="0" smtClean="0"/>
              <a:t> </a:t>
            </a:r>
            <a:r>
              <a:rPr lang="en-GB" dirty="0" err="1" smtClean="0"/>
              <a:t>patalay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" y="295139"/>
            <a:ext cx="3109578" cy="111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516" y="223292"/>
            <a:ext cx="2458409" cy="104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664823"/>
            <a:ext cx="9988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More information and code available on </a:t>
            </a:r>
            <a:r>
              <a:rPr lang="en-GB" sz="2800" dirty="0"/>
              <a:t>our GitHub: </a:t>
            </a:r>
            <a:r>
              <a:rPr lang="en-GB" sz="2800" dirty="0">
                <a:hlinkClick r:id="rId2"/>
              </a:rPr>
              <a:t>https://</a:t>
            </a:r>
            <a:r>
              <a:rPr lang="en-GB" sz="2800" dirty="0" smtClean="0">
                <a:hlinkClick r:id="rId2"/>
              </a:rPr>
              <a:t>github.com/ryancier/Rovers</a:t>
            </a:r>
            <a:endParaRPr lang="en-GB" sz="2800" dirty="0" smtClean="0"/>
          </a:p>
          <a:p>
            <a:r>
              <a:rPr lang="en-GB" sz="2800" dirty="0" smtClean="0"/>
              <a:t>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18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748938"/>
            <a:ext cx="8521926" cy="975359"/>
          </a:xfrm>
        </p:spPr>
        <p:txBody>
          <a:bodyPr/>
          <a:lstStyle/>
          <a:p>
            <a:r>
              <a:rPr lang="en-GB" dirty="0" smtClean="0"/>
              <a:t>The Challenge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867438"/>
            <a:ext cx="10058400" cy="39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018" y="855859"/>
            <a:ext cx="8534400" cy="842314"/>
          </a:xfrm>
        </p:spPr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018" y="1992085"/>
            <a:ext cx="8534400" cy="3615267"/>
          </a:xfrm>
        </p:spPr>
        <p:txBody>
          <a:bodyPr/>
          <a:lstStyle/>
          <a:p>
            <a:r>
              <a:rPr lang="en-GB" dirty="0"/>
              <a:t>Task 1: </a:t>
            </a:r>
            <a:r>
              <a:rPr lang="en-GB" dirty="0" smtClean="0"/>
              <a:t>Identify </a:t>
            </a:r>
            <a:r>
              <a:rPr lang="en-GB" dirty="0"/>
              <a:t>new email and save attachment in a particular folder </a:t>
            </a:r>
            <a:endParaRPr lang="en-GB" dirty="0" smtClean="0"/>
          </a:p>
          <a:p>
            <a:r>
              <a:rPr lang="en-GB" dirty="0" smtClean="0"/>
              <a:t>Task </a:t>
            </a:r>
            <a:r>
              <a:rPr lang="en-GB" dirty="0"/>
              <a:t>2: </a:t>
            </a:r>
            <a:r>
              <a:rPr lang="en-GB" dirty="0" smtClean="0"/>
              <a:t>Detects </a:t>
            </a:r>
            <a:r>
              <a:rPr lang="en-GB" dirty="0"/>
              <a:t>a new file in the temporary </a:t>
            </a:r>
            <a:r>
              <a:rPr lang="en-GB" dirty="0" smtClean="0"/>
              <a:t>folder</a:t>
            </a:r>
            <a:endParaRPr lang="en-GB" dirty="0"/>
          </a:p>
          <a:p>
            <a:r>
              <a:rPr lang="en-GB" dirty="0"/>
              <a:t>Task 3: Cuts a new file into pieces: manual cutting, or identifying dark pixels </a:t>
            </a:r>
            <a:endParaRPr lang="en-GB" dirty="0" smtClean="0"/>
          </a:p>
          <a:p>
            <a:r>
              <a:rPr lang="en-GB" dirty="0" smtClean="0"/>
              <a:t>Task </a:t>
            </a:r>
            <a:r>
              <a:rPr lang="en-GB" dirty="0"/>
              <a:t>4: Read information/ text mining in each piece (text and checkboxes) and extract it and save </a:t>
            </a:r>
            <a:r>
              <a:rPr lang="en-GB" dirty="0" smtClean="0"/>
              <a:t>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7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0460"/>
            <a:ext cx="2286000" cy="504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649" y="2551204"/>
            <a:ext cx="9067800" cy="3733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59680" y="19745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4"/>
              </a:rPr>
              <a:t>https://github.com/ryancier/Rovers/blob/master/provider%20right%20(2).</a:t>
            </a:r>
            <a:r>
              <a:rPr lang="en-GB" dirty="0" smtClean="0">
                <a:hlinkClick r:id="rId4"/>
              </a:rPr>
              <a:t>ipynb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183" y="745445"/>
            <a:ext cx="8534400" cy="907869"/>
          </a:xfrm>
        </p:spPr>
        <p:txBody>
          <a:bodyPr/>
          <a:lstStyle/>
          <a:p>
            <a:r>
              <a:rPr lang="en-GB" dirty="0" smtClean="0"/>
              <a:t>Task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83" y="1959430"/>
            <a:ext cx="10044748" cy="2620313"/>
          </a:xfrm>
        </p:spPr>
        <p:txBody>
          <a:bodyPr>
            <a:normAutofit/>
          </a:bodyPr>
          <a:lstStyle/>
          <a:p>
            <a:r>
              <a:rPr lang="en-GB" dirty="0" smtClean="0"/>
              <a:t>We used the Python </a:t>
            </a:r>
            <a:r>
              <a:rPr lang="en-GB" b="1" i="1" dirty="0" smtClean="0"/>
              <a:t>watchdog</a:t>
            </a:r>
            <a:r>
              <a:rPr lang="en-GB" dirty="0" smtClean="0"/>
              <a:t> API that monitors changes to a directory</a:t>
            </a:r>
            <a:endParaRPr lang="en-GB" dirty="0"/>
          </a:p>
          <a:p>
            <a:r>
              <a:rPr lang="en-GB" dirty="0" smtClean="0"/>
              <a:t>It is </a:t>
            </a:r>
            <a:r>
              <a:rPr lang="en-US" dirty="0" smtClean="0"/>
              <a:t>a </a:t>
            </a:r>
            <a:r>
              <a:rPr lang="en-US" dirty="0"/>
              <a:t>small Python script </a:t>
            </a:r>
            <a:r>
              <a:rPr lang="en-US" dirty="0" smtClean="0"/>
              <a:t>that takes </a:t>
            </a:r>
            <a:r>
              <a:rPr lang="en-US" dirty="0"/>
              <a:t>action whenever a new file is uploaded to a directory or its contents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allows us to monitor any attachments that have been downloaded to be imported for analysis in our python script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github.com/ryancier/Rovers/blob/master/getFilesFromDirectory.ipynb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604" y="3971232"/>
            <a:ext cx="1829615" cy="1822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183" y="4579743"/>
            <a:ext cx="48196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74" y="0"/>
            <a:ext cx="4787434" cy="6858000"/>
          </a:xfrm>
        </p:spPr>
      </p:pic>
    </p:spTree>
    <p:extLst>
      <p:ext uri="{BB962C8B-B14F-4D97-AF65-F5344CB8AC3E}">
        <p14:creationId xmlns:p14="http://schemas.microsoft.com/office/powerpoint/2010/main" val="38051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3 &amp;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://github.com/ryancier/Rovers/blob/master/jn/Contoures.ipynb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62" y="2355885"/>
            <a:ext cx="8360636" cy="36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Finalise the procedure for identifying and reading the check boxes.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From each text field read, the database entry should be identified and stored correctly (solvable with a set of if-statements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GB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Cross check the procedure with more forms to test the stability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13" y="2796131"/>
            <a:ext cx="55245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GB" dirty="0" smtClean="0"/>
              <a:t>The goal: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monitor a dedicated email address and download all attachments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identify and read the text fields inside a medical form for Provide internal purposes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To store the collected information in a Database to automate procedures related to medical referrals. </a:t>
            </a:r>
          </a:p>
          <a:p>
            <a:pPr marL="201168" lvl="1" indent="0">
              <a:buNone/>
            </a:pPr>
            <a:endParaRPr lang="en-GB" dirty="0" smtClean="0"/>
          </a:p>
          <a:p>
            <a:pPr marL="201168" lvl="1" indent="0">
              <a:buNone/>
            </a:pPr>
            <a:r>
              <a:rPr lang="en-GB" dirty="0" smtClean="0"/>
              <a:t>Results: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The task was mostly completed and we feel with a longer time period a more robust solution could be delivered.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3904</TotalTime>
  <Words>294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Provide</vt:lpstr>
      <vt:lpstr>The Challenge</vt:lpstr>
      <vt:lpstr>Tasks</vt:lpstr>
      <vt:lpstr>Task 1 </vt:lpstr>
      <vt:lpstr>Task 2</vt:lpstr>
      <vt:lpstr>PowerPoint Presentation</vt:lpstr>
      <vt:lpstr>Task 3 &amp; 4</vt:lpstr>
      <vt:lpstr>Future Work </vt:lpstr>
      <vt:lpstr>Conclusion</vt:lpstr>
      <vt:lpstr>Thank you! </vt:lpstr>
    </vt:vector>
  </TitlesOfParts>
  <Company>Queens University Belfast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</dc:title>
  <dc:creator>Rachael Hagan</dc:creator>
  <cp:lastModifiedBy>Rachael Hagan</cp:lastModifiedBy>
  <cp:revision>15</cp:revision>
  <dcterms:created xsi:type="dcterms:W3CDTF">2019-08-06T16:25:56Z</dcterms:created>
  <dcterms:modified xsi:type="dcterms:W3CDTF">2019-08-09T09:30:22Z</dcterms:modified>
</cp:coreProperties>
</file>