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3" r:id="rId1"/>
  </p:sldMasterIdLst>
  <p:notesMasterIdLst>
    <p:notesMasterId r:id="rId12"/>
  </p:notesMasterIdLst>
  <p:sldIdLst>
    <p:sldId id="256" r:id="rId2"/>
    <p:sldId id="257" r:id="rId3"/>
    <p:sldId id="258" r:id="rId4"/>
    <p:sldId id="260" r:id="rId5"/>
    <p:sldId id="259" r:id="rId6"/>
    <p:sldId id="266" r:id="rId7"/>
    <p:sldId id="261" r:id="rId8"/>
    <p:sldId id="262" r:id="rId9"/>
    <p:sldId id="268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C06EAF-816D-40A0-BA54-7B211D6D5699}" type="datetimeFigureOut">
              <a:rPr lang="en-GB" smtClean="0"/>
              <a:t>09/08/2019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2577AC-01DF-472A-A76E-81C7F477FD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79908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1742D-D96C-450F-9D05-BC573A645062}" type="datetime1">
              <a:rPr lang="en-US" smtClean="0"/>
              <a:t>8/9/2019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6286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C335D-5A6E-42C8-95CE-9A12FFD5F44F}" type="datetime1">
              <a:rPr lang="en-US" smtClean="0"/>
              <a:t>8/9/2019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851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554E3-290A-43F1-A2CE-82593AC14687}" type="datetime1">
              <a:rPr lang="en-US" smtClean="0"/>
              <a:t>8/9/2019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344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B1132-8DD1-405F-BCA8-89006D0993B4}" type="datetime1">
              <a:rPr lang="en-US" smtClean="0"/>
              <a:t>8/9/2019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544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7041D-5AC2-48F4-ADF7-B4EE082F58F8}" type="datetime1">
              <a:rPr lang="en-US" smtClean="0"/>
              <a:t>8/9/2019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3983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C6243-4C8C-4AEF-BF40-0AEB29518504}" type="datetime1">
              <a:rPr lang="en-US" smtClean="0"/>
              <a:t>8/9/2019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064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A9988-8AE4-4BAD-93E5-21A5ED24A9DF}" type="datetime1">
              <a:rPr lang="en-US" smtClean="0"/>
              <a:t>8/9/2019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958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1EE97-73FE-4AE8-B14E-882A716E603F}" type="datetime1">
              <a:rPr lang="en-US" smtClean="0"/>
              <a:t>8/9/2019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061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ACE97-1CC3-4E37-B91F-BF4853F3F7CB}" type="datetime1">
              <a:rPr lang="en-US" smtClean="0"/>
              <a:t>8/9/2019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830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89461C1-B682-4F71-85ED-79828DCE496C}" type="datetime1">
              <a:rPr lang="en-US" smtClean="0"/>
              <a:t>8/9/2019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859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DB599-22E9-42D6-BBE0-5F930F969A9C}" type="datetime1">
              <a:rPr lang="en-US" smtClean="0"/>
              <a:t>8/9/2019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3274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EE9A5E0-AC60-48F5-9E2C-23CC05EEA960}" type="datetime1">
              <a:rPr lang="en-US" smtClean="0"/>
              <a:t>8/9/2019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9717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yancier/Rover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ryancier/Rovers/blob/master/provider%20right%20(2).ipynb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hub.com/ryancier/Rovers/blob/master/getFilesFromDirectory.ipynb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github.com/ryancier/Rovers/blob/master/jn/Contoures.ipynb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Provide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The Rovers</a:t>
            </a:r>
            <a:endParaRPr lang="en-GB" dirty="0"/>
          </a:p>
          <a:p>
            <a:r>
              <a:rPr lang="en-GB" dirty="0"/>
              <a:t>Vladimir </a:t>
            </a:r>
            <a:r>
              <a:rPr lang="en-GB" dirty="0" err="1"/>
              <a:t>macko</a:t>
            </a:r>
            <a:r>
              <a:rPr lang="en-GB" dirty="0"/>
              <a:t>, </a:t>
            </a:r>
            <a:r>
              <a:rPr lang="en-GB" dirty="0" smtClean="0"/>
              <a:t>Luigi</a:t>
            </a:r>
            <a:r>
              <a:rPr lang="en-GB" dirty="0"/>
              <a:t> </a:t>
            </a:r>
            <a:r>
              <a:rPr lang="en-GB" dirty="0" err="1" smtClean="0"/>
              <a:t>Murialdo</a:t>
            </a:r>
            <a:r>
              <a:rPr lang="en-GB" dirty="0" smtClean="0"/>
              <a:t>, Rachael Hagan, </a:t>
            </a:r>
            <a:r>
              <a:rPr lang="en-GB" dirty="0" err="1" smtClean="0"/>
              <a:t>Yulia</a:t>
            </a:r>
            <a:r>
              <a:rPr lang="en-GB" dirty="0" smtClean="0"/>
              <a:t> </a:t>
            </a:r>
            <a:r>
              <a:rPr lang="en-GB" dirty="0" err="1" smtClean="0"/>
              <a:t>solntseva</a:t>
            </a:r>
            <a:r>
              <a:rPr lang="en-GB" dirty="0" smtClean="0"/>
              <a:t>, </a:t>
            </a:r>
            <a:r>
              <a:rPr lang="en-GB" dirty="0"/>
              <a:t>Julio Pérez </a:t>
            </a:r>
            <a:r>
              <a:rPr lang="en-GB" dirty="0" smtClean="0"/>
              <a:t>Olvera, </a:t>
            </a:r>
            <a:r>
              <a:rPr lang="en-GB" dirty="0" err="1" smtClean="0"/>
              <a:t>alex</a:t>
            </a:r>
            <a:r>
              <a:rPr lang="en-GB" dirty="0" smtClean="0"/>
              <a:t> </a:t>
            </a:r>
            <a:r>
              <a:rPr lang="en-GB" dirty="0" err="1" smtClean="0"/>
              <a:t>tudorica</a:t>
            </a:r>
            <a:r>
              <a:rPr lang="en-GB" dirty="0" smtClean="0"/>
              <a:t>, </a:t>
            </a:r>
            <a:r>
              <a:rPr lang="en-GB" dirty="0" err="1" smtClean="0"/>
              <a:t>praveetha</a:t>
            </a:r>
            <a:r>
              <a:rPr lang="en-GB" dirty="0" smtClean="0"/>
              <a:t> </a:t>
            </a:r>
            <a:r>
              <a:rPr lang="en-GB" dirty="0" err="1" smtClean="0"/>
              <a:t>patalay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031" y="295139"/>
            <a:ext cx="3109578" cy="11156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3516" y="223292"/>
            <a:ext cx="2458409" cy="1048159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830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Thank you! 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097280" y="2664823"/>
            <a:ext cx="998873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More information and code available on </a:t>
            </a:r>
            <a:r>
              <a:rPr lang="en-GB" sz="2800" dirty="0"/>
              <a:t>our GitHub: </a:t>
            </a:r>
            <a:r>
              <a:rPr lang="en-GB" sz="2800" dirty="0">
                <a:hlinkClick r:id="rId2"/>
              </a:rPr>
              <a:t>https://</a:t>
            </a:r>
            <a:r>
              <a:rPr lang="en-GB" sz="2800" dirty="0" smtClean="0">
                <a:hlinkClick r:id="rId2"/>
              </a:rPr>
              <a:t>github.com/ryancier/Rovers</a:t>
            </a:r>
            <a:endParaRPr lang="en-GB" sz="2800" dirty="0" smtClean="0"/>
          </a:p>
          <a:p>
            <a:r>
              <a:rPr lang="en-GB" sz="2800" dirty="0" smtClean="0"/>
              <a:t>  </a:t>
            </a:r>
            <a:endParaRPr lang="en-GB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93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963" y="748938"/>
            <a:ext cx="8521926" cy="975359"/>
          </a:xfrm>
        </p:spPr>
        <p:txBody>
          <a:bodyPr/>
          <a:lstStyle/>
          <a:p>
            <a:r>
              <a:rPr lang="en-GB" dirty="0" smtClean="0"/>
              <a:t>The Challenge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6963" y="1867438"/>
            <a:ext cx="10058400" cy="3980375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000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8018" y="855859"/>
            <a:ext cx="8534400" cy="842314"/>
          </a:xfrm>
        </p:spPr>
        <p:txBody>
          <a:bodyPr/>
          <a:lstStyle/>
          <a:p>
            <a:r>
              <a:rPr lang="en-GB" dirty="0" smtClean="0"/>
              <a:t>Tasks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8018" y="1992085"/>
            <a:ext cx="8534400" cy="3615267"/>
          </a:xfrm>
        </p:spPr>
        <p:txBody>
          <a:bodyPr/>
          <a:lstStyle/>
          <a:p>
            <a:r>
              <a:rPr lang="en-GB" dirty="0"/>
              <a:t>Task 1: </a:t>
            </a:r>
            <a:r>
              <a:rPr lang="en-GB" dirty="0" smtClean="0"/>
              <a:t>Identify </a:t>
            </a:r>
            <a:r>
              <a:rPr lang="en-GB" dirty="0"/>
              <a:t>new email and save attachment in a particular folder </a:t>
            </a:r>
            <a:endParaRPr lang="en-GB" dirty="0" smtClean="0"/>
          </a:p>
          <a:p>
            <a:r>
              <a:rPr lang="en-GB" dirty="0" smtClean="0"/>
              <a:t>Task </a:t>
            </a:r>
            <a:r>
              <a:rPr lang="en-GB" dirty="0"/>
              <a:t>2: </a:t>
            </a:r>
            <a:r>
              <a:rPr lang="en-GB" dirty="0" smtClean="0"/>
              <a:t>Detects </a:t>
            </a:r>
            <a:r>
              <a:rPr lang="en-GB" dirty="0"/>
              <a:t>a new file in the temporary </a:t>
            </a:r>
            <a:r>
              <a:rPr lang="en-GB" dirty="0" smtClean="0"/>
              <a:t>folder</a:t>
            </a:r>
            <a:endParaRPr lang="en-GB" dirty="0"/>
          </a:p>
          <a:p>
            <a:r>
              <a:rPr lang="en-GB" dirty="0"/>
              <a:t>Task 3: Cuts a new file into pieces: manual cutting, or identifying dark pixels </a:t>
            </a:r>
            <a:endParaRPr lang="en-GB" dirty="0" smtClean="0"/>
          </a:p>
          <a:p>
            <a:r>
              <a:rPr lang="en-GB" dirty="0" smtClean="0"/>
              <a:t>Task </a:t>
            </a:r>
            <a:r>
              <a:rPr lang="en-GB" dirty="0"/>
              <a:t>4: Read information/ text mining in each piece (text and checkboxes) and extract it and save </a:t>
            </a:r>
            <a:r>
              <a:rPr lang="en-GB" dirty="0" smtClean="0"/>
              <a:t>it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759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Task 1 </a:t>
            </a:r>
            <a:endParaRPr lang="en-GB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2010460"/>
            <a:ext cx="2286000" cy="5048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4649" y="2551204"/>
            <a:ext cx="9067800" cy="37338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059680" y="1974541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>
                <a:hlinkClick r:id="rId4"/>
              </a:rPr>
              <a:t>https://github.com/ryancier/Rovers/blob/master/provider%20right%20(2).</a:t>
            </a:r>
            <a:r>
              <a:rPr lang="en-GB" dirty="0" smtClean="0">
                <a:hlinkClick r:id="rId4"/>
              </a:rPr>
              <a:t>ipynb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266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3183" y="745445"/>
            <a:ext cx="8534400" cy="907869"/>
          </a:xfrm>
        </p:spPr>
        <p:txBody>
          <a:bodyPr/>
          <a:lstStyle/>
          <a:p>
            <a:r>
              <a:rPr lang="en-GB" dirty="0" smtClean="0"/>
              <a:t>Task 2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3183" y="1959430"/>
            <a:ext cx="10044748" cy="2620313"/>
          </a:xfrm>
        </p:spPr>
        <p:txBody>
          <a:bodyPr>
            <a:normAutofit/>
          </a:bodyPr>
          <a:lstStyle/>
          <a:p>
            <a:r>
              <a:rPr lang="en-GB" dirty="0" smtClean="0"/>
              <a:t>We used the Python </a:t>
            </a:r>
            <a:r>
              <a:rPr lang="en-GB" b="1" i="1" dirty="0" smtClean="0"/>
              <a:t>watchdog</a:t>
            </a:r>
            <a:r>
              <a:rPr lang="en-GB" dirty="0" smtClean="0"/>
              <a:t> API that monitors changes to a directory</a:t>
            </a:r>
            <a:endParaRPr lang="en-GB" dirty="0"/>
          </a:p>
          <a:p>
            <a:r>
              <a:rPr lang="en-GB" dirty="0" smtClean="0"/>
              <a:t>It is </a:t>
            </a:r>
            <a:r>
              <a:rPr lang="en-US" dirty="0" smtClean="0"/>
              <a:t>a </a:t>
            </a:r>
            <a:r>
              <a:rPr lang="en-US" dirty="0"/>
              <a:t>small Python script </a:t>
            </a:r>
            <a:r>
              <a:rPr lang="en-US" dirty="0" smtClean="0"/>
              <a:t>that takes </a:t>
            </a:r>
            <a:r>
              <a:rPr lang="en-US" dirty="0"/>
              <a:t>action whenever a new file is uploaded to a directory or its contents change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This allows us to monitor any attachments that have been downloaded to be imported for analysis in our python script</a:t>
            </a:r>
          </a:p>
          <a:p>
            <a:r>
              <a:rPr lang="en-GB" dirty="0">
                <a:hlinkClick r:id="rId2"/>
              </a:rPr>
              <a:t>https://</a:t>
            </a:r>
            <a:r>
              <a:rPr lang="en-GB" dirty="0" smtClean="0">
                <a:hlinkClick r:id="rId2"/>
              </a:rPr>
              <a:t>github.com/ryancier/Rovers/blob/master/getFilesFromDirectory.ipynb</a:t>
            </a:r>
            <a:endParaRPr lang="en-GB" dirty="0" smtClean="0"/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1604" y="3971232"/>
            <a:ext cx="1829615" cy="182249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3183" y="4579743"/>
            <a:ext cx="4819650" cy="70485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205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6674" y="0"/>
            <a:ext cx="4787434" cy="6858000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150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Task 3 &amp; 4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>
                <a:hlinkClick r:id="rId2"/>
              </a:rPr>
              <a:t>https</a:t>
            </a:r>
            <a:r>
              <a:rPr lang="en-GB" dirty="0">
                <a:hlinkClick r:id="rId2"/>
              </a:rPr>
              <a:t>://github.com/ryancier/Rovers/blob/master/jn/Contoures.ipynb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6162" y="2355885"/>
            <a:ext cx="8360636" cy="3621583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707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Future Work	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GB" dirty="0" smtClean="0"/>
              <a:t>Finalise the procedure for identifying and reading the check boxes.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 smtClean="0"/>
              <a:t>From each text field read, the database entry should be identified and stored correctly (solvable with a set of if-statements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GB" dirty="0"/>
          </a:p>
          <a:p>
            <a:pPr lvl="1">
              <a:buFont typeface="Arial" panose="020B0604020202020204" pitchFamily="34" charset="0"/>
              <a:buChar char="•"/>
            </a:pPr>
            <a:endParaRPr lang="en-GB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GB" dirty="0"/>
          </a:p>
          <a:p>
            <a:pPr lvl="1">
              <a:buFont typeface="Arial" panose="020B0604020202020204" pitchFamily="34" charset="0"/>
              <a:buChar char="•"/>
            </a:pPr>
            <a:endParaRPr lang="en-GB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GB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 smtClean="0"/>
              <a:t>Cross check the procedure with more forms to test the stability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613" y="2796131"/>
            <a:ext cx="5524500" cy="145732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653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Conclusion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01168" lvl="1" indent="0">
              <a:buNone/>
            </a:pPr>
            <a:r>
              <a:rPr lang="en-GB" dirty="0" smtClean="0"/>
              <a:t>The goal: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 smtClean="0"/>
              <a:t>To monitor a dedicated email address and download all attachments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 smtClean="0"/>
              <a:t>To identify and read the text fields inside a medical form for Provide internal purposes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 smtClean="0"/>
              <a:t>To store the collected information in a Database to automate procedures related to medical referrals. </a:t>
            </a:r>
          </a:p>
          <a:p>
            <a:pPr marL="201168" lvl="1" indent="0">
              <a:buNone/>
            </a:pPr>
            <a:endParaRPr lang="en-GB" dirty="0" smtClean="0"/>
          </a:p>
          <a:p>
            <a:pPr marL="201168" lvl="1" indent="0">
              <a:buNone/>
            </a:pPr>
            <a:r>
              <a:rPr lang="en-GB" dirty="0" smtClean="0"/>
              <a:t>Results:</a:t>
            </a:r>
            <a:endParaRPr lang="en-GB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 smtClean="0"/>
              <a:t>The task was mostly completed and we feel with a longer time period a more robust solution could be delivered.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95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3967</TotalTime>
  <Words>304</Words>
  <Application>Microsoft Office PowerPoint</Application>
  <PresentationFormat>Widescreen</PresentationFormat>
  <Paragraphs>48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Retrospect</vt:lpstr>
      <vt:lpstr>Provide</vt:lpstr>
      <vt:lpstr>The Challenge</vt:lpstr>
      <vt:lpstr>Tasks</vt:lpstr>
      <vt:lpstr>Task 1 </vt:lpstr>
      <vt:lpstr>Task 2</vt:lpstr>
      <vt:lpstr>PowerPoint Presentation</vt:lpstr>
      <vt:lpstr>Task 3 &amp; 4</vt:lpstr>
      <vt:lpstr>Future Work </vt:lpstr>
      <vt:lpstr>Conclusion</vt:lpstr>
      <vt:lpstr>Thank you! </vt:lpstr>
    </vt:vector>
  </TitlesOfParts>
  <Company>Queens University Belfast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Provide</dc:title>
  <dc:creator>Rachael Hagan</dc:creator>
  <cp:lastModifiedBy>Rachael Hagan</cp:lastModifiedBy>
  <cp:revision>16</cp:revision>
  <dcterms:created xsi:type="dcterms:W3CDTF">2019-08-06T16:25:56Z</dcterms:created>
  <dcterms:modified xsi:type="dcterms:W3CDTF">2019-08-09T10:33:12Z</dcterms:modified>
</cp:coreProperties>
</file>