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17"/>
  </p:notesMasterIdLst>
  <p:sldIdLst>
    <p:sldId id="256" r:id="rId5"/>
    <p:sldId id="262" r:id="rId6"/>
    <p:sldId id="261" r:id="rId7"/>
    <p:sldId id="258" r:id="rId8"/>
    <p:sldId id="259" r:id="rId9"/>
    <p:sldId id="260" r:id="rId10"/>
    <p:sldId id="265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60465-8A91-4F7E-A467-D21819188549}" v="169" dt="2019-12-03T20:12:44.135"/>
    <p1510:client id="{AB054C28-9922-4F3B-8211-D3AAA09F66C2}" v="35" dt="2019-12-03T19:59:29.305"/>
    <p1510:client id="{AFBFE724-0994-E1CD-E000-F8A6759D739C}" v="821" dt="2019-12-04T05:23:59.861"/>
    <p1510:client id="{E595CAC0-AE45-46AD-AF04-FA5E55F30146}" v="261" dt="2019-12-03T20:18:42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dh, Devarsh H C2C USAF USAFA CW/CS07" userId="S::c21devarsh.modh@afacademy.af.edu::72f0509c-cc8a-4800-931b-517de9d026f2" providerId="AD" clId="Web-{62F60465-8A91-4F7E-A467-D21819188549}"/>
    <pc:docChg chg="addSld modSld">
      <pc:chgData name="Modh, Devarsh H C2C USAF USAFA CW/CS07" userId="S::c21devarsh.modh@afacademy.af.edu::72f0509c-cc8a-4800-931b-517de9d026f2" providerId="AD" clId="Web-{62F60465-8A91-4F7E-A467-D21819188549}" dt="2019-12-03T20:12:41.103" v="166"/>
      <pc:docMkLst>
        <pc:docMk/>
      </pc:docMkLst>
      <pc:sldChg chg="modSp">
        <pc:chgData name="Modh, Devarsh H C2C USAF USAFA CW/CS07" userId="S::c21devarsh.modh@afacademy.af.edu::72f0509c-cc8a-4800-931b-517de9d026f2" providerId="AD" clId="Web-{62F60465-8A91-4F7E-A467-D21819188549}" dt="2019-12-03T20:12:32.634" v="164" actId="20577"/>
        <pc:sldMkLst>
          <pc:docMk/>
          <pc:sldMk cId="3339238005" sldId="260"/>
        </pc:sldMkLst>
        <pc:spChg chg="mod">
          <ac:chgData name="Modh, Devarsh H C2C USAF USAFA CW/CS07" userId="S::c21devarsh.modh@afacademy.af.edu::72f0509c-cc8a-4800-931b-517de9d026f2" providerId="AD" clId="Web-{62F60465-8A91-4F7E-A467-D21819188549}" dt="2019-12-03T20:12:32.634" v="164" actId="20577"/>
          <ac:spMkLst>
            <pc:docMk/>
            <pc:sldMk cId="3339238005" sldId="260"/>
            <ac:spMk id="3" creationId="{17C8CD0D-0D6E-4409-B450-AF825770BDD2}"/>
          </ac:spMkLst>
        </pc:spChg>
      </pc:sldChg>
      <pc:sldChg chg="new">
        <pc:chgData name="Modh, Devarsh H C2C USAF USAFA CW/CS07" userId="S::c21devarsh.modh@afacademy.af.edu::72f0509c-cc8a-4800-931b-517de9d026f2" providerId="AD" clId="Web-{62F60465-8A91-4F7E-A467-D21819188549}" dt="2019-12-03T20:12:41.103" v="166"/>
        <pc:sldMkLst>
          <pc:docMk/>
          <pc:sldMk cId="847850063" sldId="265"/>
        </pc:sldMkLst>
      </pc:sldChg>
    </pc:docChg>
  </pc:docChgLst>
  <pc:docChgLst>
    <pc:chgData name="Modh, Devarsh H C2C USAF USAFA CW/CS07" userId="S::c21devarsh.modh@afacademy.af.edu::72f0509c-cc8a-4800-931b-517de9d026f2" providerId="AD" clId="Web-{AB054C28-9922-4F3B-8211-D3AAA09F66C2}"/>
    <pc:docChg chg="modSld">
      <pc:chgData name="Modh, Devarsh H C2C USAF USAFA CW/CS07" userId="S::c21devarsh.modh@afacademy.af.edu::72f0509c-cc8a-4800-931b-517de9d026f2" providerId="AD" clId="Web-{AB054C28-9922-4F3B-8211-D3AAA09F66C2}" dt="2019-12-03T19:59:29.305" v="35" actId="20577"/>
      <pc:docMkLst>
        <pc:docMk/>
      </pc:docMkLst>
      <pc:sldChg chg="modSp modNotes">
        <pc:chgData name="Modh, Devarsh H C2C USAF USAFA CW/CS07" userId="S::c21devarsh.modh@afacademy.af.edu::72f0509c-cc8a-4800-931b-517de9d026f2" providerId="AD" clId="Web-{AB054C28-9922-4F3B-8211-D3AAA09F66C2}" dt="2019-12-03T19:59:29.305" v="34" actId="20577"/>
        <pc:sldMkLst>
          <pc:docMk/>
          <pc:sldMk cId="3339238005" sldId="260"/>
        </pc:sldMkLst>
        <pc:spChg chg="mod">
          <ac:chgData name="Modh, Devarsh H C2C USAF USAFA CW/CS07" userId="S::c21devarsh.modh@afacademy.af.edu::72f0509c-cc8a-4800-931b-517de9d026f2" providerId="AD" clId="Web-{AB054C28-9922-4F3B-8211-D3AAA09F66C2}" dt="2019-12-03T19:59:29.211" v="30" actId="20577"/>
          <ac:spMkLst>
            <pc:docMk/>
            <pc:sldMk cId="3339238005" sldId="260"/>
            <ac:spMk id="2" creationId="{8C7C0802-30FA-427C-8EAA-5F05EFD82A4F}"/>
          </ac:spMkLst>
        </pc:spChg>
        <pc:spChg chg="mod">
          <ac:chgData name="Modh, Devarsh H C2C USAF USAFA CW/CS07" userId="S::c21devarsh.modh@afacademy.af.edu::72f0509c-cc8a-4800-931b-517de9d026f2" providerId="AD" clId="Web-{AB054C28-9922-4F3B-8211-D3AAA09F66C2}" dt="2019-12-03T19:59:29.305" v="34" actId="20577"/>
          <ac:spMkLst>
            <pc:docMk/>
            <pc:sldMk cId="3339238005" sldId="260"/>
            <ac:spMk id="3" creationId="{17C8CD0D-0D6E-4409-B450-AF825770BDD2}"/>
          </ac:spMkLst>
        </pc:spChg>
      </pc:sldChg>
    </pc:docChg>
  </pc:docChgLst>
  <pc:docChgLst>
    <pc:chgData name="Kirk, Ryan C C2C USAF USAFA CW/CS34" userId="55369471-c014-43b4-8cc1-4dd5ac8661ac" providerId="ADAL" clId="{E595CAC0-AE45-46AD-AF04-FA5E55F30146}"/>
    <pc:docChg chg="custSel mod addSld delSld modSld">
      <pc:chgData name="Kirk, Ryan C C2C USAF USAFA CW/CS34" userId="55369471-c014-43b4-8cc1-4dd5ac8661ac" providerId="ADAL" clId="{E595CAC0-AE45-46AD-AF04-FA5E55F30146}" dt="2019-12-03T20:18:30.346" v="937"/>
      <pc:docMkLst>
        <pc:docMk/>
      </pc:docMkLst>
      <pc:sldChg chg="addSp">
        <pc:chgData name="Kirk, Ryan C C2C USAF USAFA CW/CS34" userId="55369471-c014-43b4-8cc1-4dd5ac8661ac" providerId="ADAL" clId="{E595CAC0-AE45-46AD-AF04-FA5E55F30146}" dt="2019-12-03T19:39:57.340" v="676"/>
        <pc:sldMkLst>
          <pc:docMk/>
          <pc:sldMk cId="3807919290" sldId="257"/>
        </pc:sldMkLst>
        <pc:picChg chg="add">
          <ac:chgData name="Kirk, Ryan C C2C USAF USAFA CW/CS34" userId="55369471-c014-43b4-8cc1-4dd5ac8661ac" providerId="ADAL" clId="{E595CAC0-AE45-46AD-AF04-FA5E55F30146}" dt="2019-12-03T19:39:57.340" v="676"/>
          <ac:picMkLst>
            <pc:docMk/>
            <pc:sldMk cId="3807919290" sldId="257"/>
            <ac:picMk id="4" creationId="{665E5184-4518-4373-995F-D074AE3535CB}"/>
          </ac:picMkLst>
        </pc:picChg>
      </pc:sldChg>
      <pc:sldChg chg="addSp modSp add mod setBg modNotesTx">
        <pc:chgData name="Kirk, Ryan C C2C USAF USAFA CW/CS34" userId="55369471-c014-43b4-8cc1-4dd5ac8661ac" providerId="ADAL" clId="{E595CAC0-AE45-46AD-AF04-FA5E55F30146}" dt="2019-12-03T20:11:04.822" v="926" actId="20577"/>
        <pc:sldMkLst>
          <pc:docMk/>
          <pc:sldMk cId="1568817522" sldId="258"/>
        </pc:sldMkLst>
        <pc:spChg chg="mod">
          <ac:chgData name="Kirk, Ryan C C2C USAF USAFA CW/CS34" userId="55369471-c014-43b4-8cc1-4dd5ac8661ac" providerId="ADAL" clId="{E595CAC0-AE45-46AD-AF04-FA5E55F30146}" dt="2019-12-03T20:03:32.778" v="890" actId="20577"/>
          <ac:spMkLst>
            <pc:docMk/>
            <pc:sldMk cId="1568817522" sldId="258"/>
            <ac:spMk id="2" creationId="{4D80D245-6630-4C8F-9FFA-57B66B2DF006}"/>
          </ac:spMkLst>
        </pc:spChg>
        <pc:spChg chg="mod">
          <ac:chgData name="Kirk, Ryan C C2C USAF USAFA CW/CS34" userId="55369471-c014-43b4-8cc1-4dd5ac8661ac" providerId="ADAL" clId="{E595CAC0-AE45-46AD-AF04-FA5E55F30146}" dt="2019-12-03T20:04:28.294" v="924" actId="20577"/>
          <ac:spMkLst>
            <pc:docMk/>
            <pc:sldMk cId="1568817522" sldId="258"/>
            <ac:spMk id="3" creationId="{7C89DA05-820D-47B2-892E-E71CFC6620BC}"/>
          </ac:spMkLst>
        </pc:spChg>
        <pc:picChg chg="add mod">
          <ac:chgData name="Kirk, Ryan C C2C USAF USAFA CW/CS34" userId="55369471-c014-43b4-8cc1-4dd5ac8661ac" providerId="ADAL" clId="{E595CAC0-AE45-46AD-AF04-FA5E55F30146}" dt="2019-12-03T18:18:01.663" v="575" actId="26606"/>
          <ac:picMkLst>
            <pc:docMk/>
            <pc:sldMk cId="1568817522" sldId="258"/>
            <ac:picMk id="5" creationId="{D994913F-AAED-4599-8F61-2A929E2B0891}"/>
          </ac:picMkLst>
        </pc:picChg>
      </pc:sldChg>
      <pc:sldChg chg="addSp delSp modSp add mod setBg">
        <pc:chgData name="Kirk, Ryan C C2C USAF USAFA CW/CS34" userId="55369471-c014-43b4-8cc1-4dd5ac8661ac" providerId="ADAL" clId="{E595CAC0-AE45-46AD-AF04-FA5E55F30146}" dt="2019-12-03T18:17:51.800" v="574" actId="26606"/>
        <pc:sldMkLst>
          <pc:docMk/>
          <pc:sldMk cId="3616866391" sldId="259"/>
        </pc:sldMkLst>
        <pc:spChg chg="mod">
          <ac:chgData name="Kirk, Ryan C C2C USAF USAFA CW/CS34" userId="55369471-c014-43b4-8cc1-4dd5ac8661ac" providerId="ADAL" clId="{E595CAC0-AE45-46AD-AF04-FA5E55F30146}" dt="2019-12-03T18:17:51.800" v="574" actId="26606"/>
          <ac:spMkLst>
            <pc:docMk/>
            <pc:sldMk cId="3616866391" sldId="259"/>
            <ac:spMk id="2" creationId="{E0C43E17-DC9D-4969-8B01-6D59B882BC2B}"/>
          </ac:spMkLst>
        </pc:spChg>
        <pc:spChg chg="del mod">
          <ac:chgData name="Kirk, Ryan C C2C USAF USAFA CW/CS34" userId="55369471-c014-43b4-8cc1-4dd5ac8661ac" providerId="ADAL" clId="{E595CAC0-AE45-46AD-AF04-FA5E55F30146}" dt="2019-12-03T18:17:51.800" v="574" actId="26606"/>
          <ac:spMkLst>
            <pc:docMk/>
            <pc:sldMk cId="3616866391" sldId="259"/>
            <ac:spMk id="3" creationId="{7A966949-B717-4EF9-B594-249B76CD0276}"/>
          </ac:spMkLst>
        </pc:spChg>
        <pc:spChg chg="add">
          <ac:chgData name="Kirk, Ryan C C2C USAF USAFA CW/CS34" userId="55369471-c014-43b4-8cc1-4dd5ac8661ac" providerId="ADAL" clId="{E595CAC0-AE45-46AD-AF04-FA5E55F30146}" dt="2019-12-03T18:17:51.800" v="574" actId="26606"/>
          <ac:spMkLst>
            <pc:docMk/>
            <pc:sldMk cId="3616866391" sldId="259"/>
            <ac:spMk id="10" creationId="{01F67CC9-D773-4B4B-8A55-D5DAEC3414BD}"/>
          </ac:spMkLst>
        </pc:spChg>
        <pc:graphicFrameChg chg="add">
          <ac:chgData name="Kirk, Ryan C C2C USAF USAFA CW/CS34" userId="55369471-c014-43b4-8cc1-4dd5ac8661ac" providerId="ADAL" clId="{E595CAC0-AE45-46AD-AF04-FA5E55F30146}" dt="2019-12-03T18:17:51.800" v="574" actId="26606"/>
          <ac:graphicFrameMkLst>
            <pc:docMk/>
            <pc:sldMk cId="3616866391" sldId="259"/>
            <ac:graphicFrameMk id="5" creationId="{D271B714-D5E2-4ECC-A3D6-726F1C32A025}"/>
          </ac:graphicFrameMkLst>
        </pc:graphicFrameChg>
      </pc:sldChg>
      <pc:sldChg chg="add">
        <pc:chgData name="Kirk, Ryan C C2C USAF USAFA CW/CS34" userId="55369471-c014-43b4-8cc1-4dd5ac8661ac" providerId="ADAL" clId="{E595CAC0-AE45-46AD-AF04-FA5E55F30146}" dt="2019-12-03T18:18:06.543" v="576"/>
        <pc:sldMkLst>
          <pc:docMk/>
          <pc:sldMk cId="3339238005" sldId="260"/>
        </pc:sldMkLst>
      </pc:sldChg>
      <pc:sldChg chg="modSp add">
        <pc:chgData name="Kirk, Ryan C C2C USAF USAFA CW/CS34" userId="55369471-c014-43b4-8cc1-4dd5ac8661ac" providerId="ADAL" clId="{E595CAC0-AE45-46AD-AF04-FA5E55F30146}" dt="2019-12-03T19:33:04.355" v="646" actId="20577"/>
        <pc:sldMkLst>
          <pc:docMk/>
          <pc:sldMk cId="870632470" sldId="261"/>
        </pc:sldMkLst>
        <pc:spChg chg="mod">
          <ac:chgData name="Kirk, Ryan C C2C USAF USAFA CW/CS34" userId="55369471-c014-43b4-8cc1-4dd5ac8661ac" providerId="ADAL" clId="{E595CAC0-AE45-46AD-AF04-FA5E55F30146}" dt="2019-12-03T19:31:54.699" v="581" actId="20577"/>
          <ac:spMkLst>
            <pc:docMk/>
            <pc:sldMk cId="870632470" sldId="261"/>
            <ac:spMk id="2" creationId="{F7FBA8CB-46CC-43A4-A6F0-6FF64EEF269F}"/>
          </ac:spMkLst>
        </pc:spChg>
        <pc:spChg chg="mod">
          <ac:chgData name="Kirk, Ryan C C2C USAF USAFA CW/CS34" userId="55369471-c014-43b4-8cc1-4dd5ac8661ac" providerId="ADAL" clId="{E595CAC0-AE45-46AD-AF04-FA5E55F30146}" dt="2019-12-03T19:33:04.355" v="646" actId="20577"/>
          <ac:spMkLst>
            <pc:docMk/>
            <pc:sldMk cId="870632470" sldId="261"/>
            <ac:spMk id="3" creationId="{70AF8160-313B-47EC-B0C6-DA1708CA065B}"/>
          </ac:spMkLst>
        </pc:spChg>
      </pc:sldChg>
      <pc:sldChg chg="addSp delSp modSp add">
        <pc:chgData name="Kirk, Ryan C C2C USAF USAFA CW/CS34" userId="55369471-c014-43b4-8cc1-4dd5ac8661ac" providerId="ADAL" clId="{E595CAC0-AE45-46AD-AF04-FA5E55F30146}" dt="2019-12-03T19:50:44.740" v="858" actId="1076"/>
        <pc:sldMkLst>
          <pc:docMk/>
          <pc:sldMk cId="60329914" sldId="262"/>
        </pc:sldMkLst>
        <pc:spChg chg="mod">
          <ac:chgData name="Kirk, Ryan C C2C USAF USAFA CW/CS34" userId="55369471-c014-43b4-8cc1-4dd5ac8661ac" providerId="ADAL" clId="{E595CAC0-AE45-46AD-AF04-FA5E55F30146}" dt="2019-12-03T19:33:14.223" v="654" actId="20577"/>
          <ac:spMkLst>
            <pc:docMk/>
            <pc:sldMk cId="60329914" sldId="262"/>
            <ac:spMk id="2" creationId="{8EFFBA1C-0E2A-48B8-8894-415ABAA36C1C}"/>
          </ac:spMkLst>
        </pc:spChg>
        <pc:spChg chg="del">
          <ac:chgData name="Kirk, Ryan C C2C USAF USAFA CW/CS34" userId="55369471-c014-43b4-8cc1-4dd5ac8661ac" providerId="ADAL" clId="{E595CAC0-AE45-46AD-AF04-FA5E55F30146}" dt="2019-12-03T19:35:55.131" v="655"/>
          <ac:spMkLst>
            <pc:docMk/>
            <pc:sldMk cId="60329914" sldId="262"/>
            <ac:spMk id="3" creationId="{350FB1FB-5BC1-449C-A5A6-C0E9B40CADF9}"/>
          </ac:spMkLst>
        </pc:spChg>
        <pc:spChg chg="add mod">
          <ac:chgData name="Kirk, Ryan C C2C USAF USAFA CW/CS34" userId="55369471-c014-43b4-8cc1-4dd5ac8661ac" providerId="ADAL" clId="{E595CAC0-AE45-46AD-AF04-FA5E55F30146}" dt="2019-12-03T19:50:32.153" v="855" actId="20577"/>
          <ac:spMkLst>
            <pc:docMk/>
            <pc:sldMk cId="60329914" sldId="262"/>
            <ac:spMk id="10" creationId="{66BF3DB6-2E81-4124-AE66-819906714FB7}"/>
          </ac:spMkLst>
        </pc:spChg>
        <pc:grpChg chg="add del mod">
          <ac:chgData name="Kirk, Ryan C C2C USAF USAFA CW/CS34" userId="55369471-c014-43b4-8cc1-4dd5ac8661ac" providerId="ADAL" clId="{E595CAC0-AE45-46AD-AF04-FA5E55F30146}" dt="2019-12-03T19:44:42.859" v="730" actId="478"/>
          <ac:grpSpMkLst>
            <pc:docMk/>
            <pc:sldMk cId="60329914" sldId="262"/>
            <ac:grpSpMk id="12" creationId="{C1C149FA-8D47-4740-A3D9-DEBFE30ED81D}"/>
          </ac:grpSpMkLst>
        </pc:grpChg>
        <pc:grpChg chg="add mod">
          <ac:chgData name="Kirk, Ryan C C2C USAF USAFA CW/CS34" userId="55369471-c014-43b4-8cc1-4dd5ac8661ac" providerId="ADAL" clId="{E595CAC0-AE45-46AD-AF04-FA5E55F30146}" dt="2019-12-03T19:50:36.218" v="856" actId="1076"/>
          <ac:grpSpMkLst>
            <pc:docMk/>
            <pc:sldMk cId="60329914" sldId="262"/>
            <ac:grpSpMk id="15" creationId="{0DB998A5-6E72-4730-8860-0B57E28E4A93}"/>
          </ac:grpSpMkLst>
        </pc:grpChg>
        <pc:graphicFrameChg chg="add del mod">
          <ac:chgData name="Kirk, Ryan C C2C USAF USAFA CW/CS34" userId="55369471-c014-43b4-8cc1-4dd5ac8661ac" providerId="ADAL" clId="{E595CAC0-AE45-46AD-AF04-FA5E55F30146}" dt="2019-12-03T19:38:59.195" v="668" actId="478"/>
          <ac:graphicFrameMkLst>
            <pc:docMk/>
            <pc:sldMk cId="60329914" sldId="262"/>
            <ac:graphicFrameMk id="6" creationId="{82C88CFA-33C3-49A5-8090-5FAECC15BE65}"/>
          </ac:graphicFrameMkLst>
        </pc:graphicFrameChg>
        <pc:picChg chg="add del mod modCrop">
          <ac:chgData name="Kirk, Ryan C C2C USAF USAFA CW/CS34" userId="55369471-c014-43b4-8cc1-4dd5ac8661ac" providerId="ADAL" clId="{E595CAC0-AE45-46AD-AF04-FA5E55F30146}" dt="2019-12-03T19:40:10.094" v="677" actId="478"/>
          <ac:picMkLst>
            <pc:docMk/>
            <pc:sldMk cId="60329914" sldId="262"/>
            <ac:picMk id="5" creationId="{629CE500-7348-4933-85E2-3D1367458FBB}"/>
          </ac:picMkLst>
        </pc:picChg>
        <pc:picChg chg="add del mod ord topLvl">
          <ac:chgData name="Kirk, Ryan C C2C USAF USAFA CW/CS34" userId="55369471-c014-43b4-8cc1-4dd5ac8661ac" providerId="ADAL" clId="{E595CAC0-AE45-46AD-AF04-FA5E55F30146}" dt="2019-12-03T19:44:42.859" v="730" actId="478"/>
          <ac:picMkLst>
            <pc:docMk/>
            <pc:sldMk cId="60329914" sldId="262"/>
            <ac:picMk id="8" creationId="{1EA8B171-DC73-4A58-958A-B4F5E9BF464C}"/>
          </ac:picMkLst>
        </pc:picChg>
        <pc:picChg chg="add mod topLvl modCrop">
          <ac:chgData name="Kirk, Ryan C C2C USAF USAFA CW/CS34" userId="55369471-c014-43b4-8cc1-4dd5ac8661ac" providerId="ADAL" clId="{E595CAC0-AE45-46AD-AF04-FA5E55F30146}" dt="2019-12-03T19:45:14.486" v="733" actId="164"/>
          <ac:picMkLst>
            <pc:docMk/>
            <pc:sldMk cId="60329914" sldId="262"/>
            <ac:picMk id="11" creationId="{2354D3CB-5B78-465D-836F-7D0C6F0FD586}"/>
          </ac:picMkLst>
        </pc:picChg>
        <pc:picChg chg="add mod">
          <ac:chgData name="Kirk, Ryan C C2C USAF USAFA CW/CS34" userId="55369471-c014-43b4-8cc1-4dd5ac8661ac" providerId="ADAL" clId="{E595CAC0-AE45-46AD-AF04-FA5E55F30146}" dt="2019-12-03T19:45:14.486" v="733" actId="164"/>
          <ac:picMkLst>
            <pc:docMk/>
            <pc:sldMk cId="60329914" sldId="262"/>
            <ac:picMk id="14" creationId="{5C75EE2E-F037-4057-963E-F89E1029C34F}"/>
          </ac:picMkLst>
        </pc:picChg>
        <pc:picChg chg="add mod">
          <ac:chgData name="Kirk, Ryan C C2C USAF USAFA CW/CS34" userId="55369471-c014-43b4-8cc1-4dd5ac8661ac" providerId="ADAL" clId="{E595CAC0-AE45-46AD-AF04-FA5E55F30146}" dt="2019-12-03T19:50:44.740" v="858" actId="1076"/>
          <ac:picMkLst>
            <pc:docMk/>
            <pc:sldMk cId="60329914" sldId="262"/>
            <ac:picMk id="17" creationId="{C8F4678E-0DCA-4589-BD23-0A83EED03ADC}"/>
          </ac:picMkLst>
        </pc:picChg>
      </pc:sldChg>
      <pc:sldChg chg="delSp modSp add del">
        <pc:chgData name="Kirk, Ryan C C2C USAF USAFA CW/CS34" userId="55369471-c014-43b4-8cc1-4dd5ac8661ac" providerId="ADAL" clId="{E595CAC0-AE45-46AD-AF04-FA5E55F30146}" dt="2019-12-03T19:58:49.335" v="865" actId="2696"/>
        <pc:sldMkLst>
          <pc:docMk/>
          <pc:sldMk cId="2359559795" sldId="263"/>
        </pc:sldMkLst>
        <pc:spChg chg="del">
          <ac:chgData name="Kirk, Ryan C C2C USAF USAFA CW/CS34" userId="55369471-c014-43b4-8cc1-4dd5ac8661ac" providerId="ADAL" clId="{E595CAC0-AE45-46AD-AF04-FA5E55F30146}" dt="2019-12-03T19:56:53.985" v="860" actId="478"/>
          <ac:spMkLst>
            <pc:docMk/>
            <pc:sldMk cId="2359559795" sldId="263"/>
            <ac:spMk id="2" creationId="{C9D5BFFF-A01E-4F77-AC7C-6A6A9D8CB60E}"/>
          </ac:spMkLst>
        </pc:spChg>
        <pc:spChg chg="mod">
          <ac:chgData name="Kirk, Ryan C C2C USAF USAFA CW/CS34" userId="55369471-c014-43b4-8cc1-4dd5ac8661ac" providerId="ADAL" clId="{E595CAC0-AE45-46AD-AF04-FA5E55F30146}" dt="2019-12-03T19:56:59.163" v="863" actId="27636"/>
          <ac:spMkLst>
            <pc:docMk/>
            <pc:sldMk cId="2359559795" sldId="263"/>
            <ac:spMk id="3" creationId="{F322E35E-9670-4D05-B349-E0A9FA63B529}"/>
          </ac:spMkLst>
        </pc:spChg>
      </pc:sldChg>
      <pc:sldChg chg="addSp delSp modSp add">
        <pc:chgData name="Kirk, Ryan C C2C USAF USAFA CW/CS34" userId="55369471-c014-43b4-8cc1-4dd5ac8661ac" providerId="ADAL" clId="{E595CAC0-AE45-46AD-AF04-FA5E55F30146}" dt="2019-12-03T20:00:32.928" v="876" actId="208"/>
        <pc:sldMkLst>
          <pc:docMk/>
          <pc:sldMk cId="179811218" sldId="264"/>
        </pc:sldMkLst>
        <pc:spChg chg="add del mod">
          <ac:chgData name="Kirk, Ryan C C2C USAF USAFA CW/CS34" userId="55369471-c014-43b4-8cc1-4dd5ac8661ac" providerId="ADAL" clId="{E595CAC0-AE45-46AD-AF04-FA5E55F30146}" dt="2019-12-03T19:59:55.577" v="872" actId="478"/>
          <ac:spMkLst>
            <pc:docMk/>
            <pc:sldMk cId="179811218" sldId="264"/>
            <ac:spMk id="5" creationId="{4332DFD6-F462-4EE9-8F4F-F60B572C1810}"/>
          </ac:spMkLst>
        </pc:spChg>
        <pc:spChg chg="add mod">
          <ac:chgData name="Kirk, Ryan C C2C USAF USAFA CW/CS34" userId="55369471-c014-43b4-8cc1-4dd5ac8661ac" providerId="ADAL" clId="{E595CAC0-AE45-46AD-AF04-FA5E55F30146}" dt="2019-12-03T20:00:32.928" v="876" actId="208"/>
          <ac:spMkLst>
            <pc:docMk/>
            <pc:sldMk cId="179811218" sldId="264"/>
            <ac:spMk id="6" creationId="{E664FE6F-5FB6-492A-902C-6A4D76AF5966}"/>
          </ac:spMkLst>
        </pc:spChg>
        <pc:picChg chg="add mod">
          <ac:chgData name="Kirk, Ryan C C2C USAF USAFA CW/CS34" userId="55369471-c014-43b4-8cc1-4dd5ac8661ac" providerId="ADAL" clId="{E595CAC0-AE45-46AD-AF04-FA5E55F30146}" dt="2019-12-03T19:59:10.088" v="869" actId="208"/>
          <ac:picMkLst>
            <pc:docMk/>
            <pc:sldMk cId="179811218" sldId="264"/>
            <ac:picMk id="4" creationId="{15AD8844-30F2-4968-89B5-6F3466AF9418}"/>
          </ac:picMkLst>
        </pc:picChg>
      </pc:sldChg>
      <pc:sldChg chg="addSp modSp add">
        <pc:chgData name="Kirk, Ryan C C2C USAF USAFA CW/CS34" userId="55369471-c014-43b4-8cc1-4dd5ac8661ac" providerId="ADAL" clId="{E595CAC0-AE45-46AD-AF04-FA5E55F30146}" dt="2019-12-03T20:14:49.031" v="935" actId="1076"/>
        <pc:sldMkLst>
          <pc:docMk/>
          <pc:sldMk cId="1233643310" sldId="266"/>
        </pc:sldMkLst>
        <pc:grpChg chg="add mod">
          <ac:chgData name="Kirk, Ryan C C2C USAF USAFA CW/CS34" userId="55369471-c014-43b4-8cc1-4dd5ac8661ac" providerId="ADAL" clId="{E595CAC0-AE45-46AD-AF04-FA5E55F30146}" dt="2019-12-03T20:14:49.031" v="935" actId="1076"/>
          <ac:grpSpMkLst>
            <pc:docMk/>
            <pc:sldMk cId="1233643310" sldId="266"/>
            <ac:grpSpMk id="6" creationId="{9E4D0302-5288-4E6F-B50A-537D2542722C}"/>
          </ac:grpSpMkLst>
        </pc:grpChg>
        <pc:picChg chg="add mod">
          <ac:chgData name="Kirk, Ryan C C2C USAF USAFA CW/CS34" userId="55369471-c014-43b4-8cc1-4dd5ac8661ac" providerId="ADAL" clId="{E595CAC0-AE45-46AD-AF04-FA5E55F30146}" dt="2019-12-03T20:14:43.874" v="932" actId="164"/>
          <ac:picMkLst>
            <pc:docMk/>
            <pc:sldMk cId="1233643310" sldId="266"/>
            <ac:picMk id="4" creationId="{44A8752E-BD52-4986-BFD0-43D33D62FD9E}"/>
          </ac:picMkLst>
        </pc:picChg>
        <pc:picChg chg="add mod">
          <ac:chgData name="Kirk, Ryan C C2C USAF USAFA CW/CS34" userId="55369471-c014-43b4-8cc1-4dd5ac8661ac" providerId="ADAL" clId="{E595CAC0-AE45-46AD-AF04-FA5E55F30146}" dt="2019-12-03T20:14:43.874" v="932" actId="164"/>
          <ac:picMkLst>
            <pc:docMk/>
            <pc:sldMk cId="1233643310" sldId="266"/>
            <ac:picMk id="5" creationId="{36E7E5EA-15BE-4FD7-AC7F-5A5D16A557A4}"/>
          </ac:picMkLst>
        </pc:picChg>
      </pc:sldChg>
      <pc:sldChg chg="addSp add">
        <pc:chgData name="Kirk, Ryan C C2C USAF USAFA CW/CS34" userId="55369471-c014-43b4-8cc1-4dd5ac8661ac" providerId="ADAL" clId="{E595CAC0-AE45-46AD-AF04-FA5E55F30146}" dt="2019-12-03T20:18:30.346" v="937"/>
        <pc:sldMkLst>
          <pc:docMk/>
          <pc:sldMk cId="2378170847" sldId="267"/>
        </pc:sldMkLst>
        <pc:picChg chg="add">
          <ac:chgData name="Kirk, Ryan C C2C USAF USAFA CW/CS34" userId="55369471-c014-43b4-8cc1-4dd5ac8661ac" providerId="ADAL" clId="{E595CAC0-AE45-46AD-AF04-FA5E55F30146}" dt="2019-12-03T20:18:30.346" v="937"/>
          <ac:picMkLst>
            <pc:docMk/>
            <pc:sldMk cId="2378170847" sldId="267"/>
            <ac:picMk id="4" creationId="{ECED83A3-8622-485F-906A-995B03EF8338}"/>
          </ac:picMkLst>
        </pc:picChg>
      </pc:sldChg>
    </pc:docChg>
  </pc:docChgLst>
  <pc:docChgLst>
    <pc:chgData name="Modh, Devarsh H C2C USAF USAFA CW/CS07" userId="S::c21devarsh.modh@afacademy.af.edu::72f0509c-cc8a-4800-931b-517de9d026f2" providerId="AD" clId="Web-{AFBFE724-0994-E1CD-E000-F8A6759D739C}"/>
    <pc:docChg chg="addSld modSld">
      <pc:chgData name="Modh, Devarsh H C2C USAF USAFA CW/CS07" userId="S::c21devarsh.modh@afacademy.af.edu::72f0509c-cc8a-4800-931b-517de9d026f2" providerId="AD" clId="Web-{AFBFE724-0994-E1CD-E000-F8A6759D739C}" dt="2019-12-04T05:23:59.861" v="810"/>
      <pc:docMkLst>
        <pc:docMk/>
      </pc:docMkLst>
      <pc:sldChg chg="addSp modSp modNotes">
        <pc:chgData name="Modh, Devarsh H C2C USAF USAFA CW/CS07" userId="S::c21devarsh.modh@afacademy.af.edu::72f0509c-cc8a-4800-931b-517de9d026f2" providerId="AD" clId="Web-{AFBFE724-0994-E1CD-E000-F8A6759D739C}" dt="2019-12-04T05:23:34.454" v="809" actId="1076"/>
        <pc:sldMkLst>
          <pc:docMk/>
          <pc:sldMk cId="847850063" sldId="265"/>
        </pc:sldMkLst>
        <pc:spChg chg="mod">
          <ac:chgData name="Modh, Devarsh H C2C USAF USAFA CW/CS07" userId="S::c21devarsh.modh@afacademy.af.edu::72f0509c-cc8a-4800-931b-517de9d026f2" providerId="AD" clId="Web-{AFBFE724-0994-E1CD-E000-F8A6759D739C}" dt="2019-12-04T05:06:51.757" v="115" actId="20577"/>
          <ac:spMkLst>
            <pc:docMk/>
            <pc:sldMk cId="847850063" sldId="265"/>
            <ac:spMk id="2" creationId="{5B84BA40-47DE-42DE-ADE9-FA47BF8DBB25}"/>
          </ac:spMkLst>
        </pc:spChg>
        <pc:spChg chg="mod">
          <ac:chgData name="Modh, Devarsh H C2C USAF USAFA CW/CS07" userId="S::c21devarsh.modh@afacademy.af.edu::72f0509c-cc8a-4800-931b-517de9d026f2" providerId="AD" clId="Web-{AFBFE724-0994-E1CD-E000-F8A6759D739C}" dt="2019-12-04T05:10:09.781" v="338" actId="1076"/>
          <ac:spMkLst>
            <pc:docMk/>
            <pc:sldMk cId="847850063" sldId="265"/>
            <ac:spMk id="3" creationId="{80576029-CC78-4B3F-9658-A9DBDB382AA4}"/>
          </ac:spMkLst>
        </pc:spChg>
        <pc:picChg chg="add mod">
          <ac:chgData name="Modh, Devarsh H C2C USAF USAFA CW/CS07" userId="S::c21devarsh.modh@afacademy.af.edu::72f0509c-cc8a-4800-931b-517de9d026f2" providerId="AD" clId="Web-{AFBFE724-0994-E1CD-E000-F8A6759D739C}" dt="2019-12-04T05:23:34.454" v="809" actId="1076"/>
          <ac:picMkLst>
            <pc:docMk/>
            <pc:sldMk cId="847850063" sldId="265"/>
            <ac:picMk id="4" creationId="{34A33A0D-0957-4841-899E-DDA323994DF8}"/>
          </ac:picMkLst>
        </pc:picChg>
      </pc:sldChg>
      <pc:sldChg chg="addSp delSp">
        <pc:chgData name="Modh, Devarsh H C2C USAF USAFA CW/CS07" userId="S::c21devarsh.modh@afacademy.af.edu::72f0509c-cc8a-4800-931b-517de9d026f2" providerId="AD" clId="Web-{AFBFE724-0994-E1CD-E000-F8A6759D739C}" dt="2019-12-04T05:11:27.456" v="340"/>
        <pc:sldMkLst>
          <pc:docMk/>
          <pc:sldMk cId="2378170847" sldId="267"/>
        </pc:sldMkLst>
        <pc:picChg chg="add del">
          <ac:chgData name="Modh, Devarsh H C2C USAF USAFA CW/CS07" userId="S::c21devarsh.modh@afacademy.af.edu::72f0509c-cc8a-4800-931b-517de9d026f2" providerId="AD" clId="Web-{AFBFE724-0994-E1CD-E000-F8A6759D739C}" dt="2019-12-04T05:11:27.456" v="340"/>
          <ac:picMkLst>
            <pc:docMk/>
            <pc:sldMk cId="2378170847" sldId="267"/>
            <ac:picMk id="4" creationId="{ECED83A3-8622-485F-906A-995B03EF8338}"/>
          </ac:picMkLst>
        </pc:picChg>
      </pc:sldChg>
      <pc:sldChg chg="addSp delSp modSp new mod setBg modNotes">
        <pc:chgData name="Modh, Devarsh H C2C USAF USAFA CW/CS07" userId="S::c21devarsh.modh@afacademy.af.edu::72f0509c-cc8a-4800-931b-517de9d026f2" providerId="AD" clId="Web-{AFBFE724-0994-E1CD-E000-F8A6759D739C}" dt="2019-12-04T05:23:59.861" v="810"/>
        <pc:sldMkLst>
          <pc:docMk/>
          <pc:sldMk cId="1120440468" sldId="268"/>
        </pc:sldMkLst>
        <pc:spChg chg="mod">
          <ac:chgData name="Modh, Devarsh H C2C USAF USAFA CW/CS07" userId="S::c21devarsh.modh@afacademy.af.edu::72f0509c-cc8a-4800-931b-517de9d026f2" providerId="AD" clId="Web-{AFBFE724-0994-E1CD-E000-F8A6759D739C}" dt="2019-12-04T05:22:24.592" v="805"/>
          <ac:spMkLst>
            <pc:docMk/>
            <pc:sldMk cId="1120440468" sldId="268"/>
            <ac:spMk id="2" creationId="{24EBD565-DBC3-4243-86EC-927950549C62}"/>
          </ac:spMkLst>
        </pc:spChg>
        <pc:spChg chg="mod">
          <ac:chgData name="Modh, Devarsh H C2C USAF USAFA CW/CS07" userId="S::c21devarsh.modh@afacademy.af.edu::72f0509c-cc8a-4800-931b-517de9d026f2" providerId="AD" clId="Web-{AFBFE724-0994-E1CD-E000-F8A6759D739C}" dt="2019-12-04T05:22:24.592" v="805"/>
          <ac:spMkLst>
            <pc:docMk/>
            <pc:sldMk cId="1120440468" sldId="268"/>
            <ac:spMk id="3" creationId="{1A64B11F-C1F3-4A7F-A188-E70FA04C34AE}"/>
          </ac:spMkLst>
        </pc:spChg>
        <pc:picChg chg="add del mod">
          <ac:chgData name="Modh, Devarsh H C2C USAF USAFA CW/CS07" userId="S::c21devarsh.modh@afacademy.af.edu::72f0509c-cc8a-4800-931b-517de9d026f2" providerId="AD" clId="Web-{AFBFE724-0994-E1CD-E000-F8A6759D739C}" dt="2019-12-04T05:23:59.861" v="810"/>
          <ac:picMkLst>
            <pc:docMk/>
            <pc:sldMk cId="1120440468" sldId="268"/>
            <ac:picMk id="4" creationId="{A89B7236-74B1-4EC1-88BD-79140496042A}"/>
          </ac:picMkLst>
        </pc:picChg>
      </pc:sldChg>
      <pc:sldChg chg="modSp new">
        <pc:chgData name="Modh, Devarsh H C2C USAF USAFA CW/CS07" userId="S::c21devarsh.modh@afacademy.af.edu::72f0509c-cc8a-4800-931b-517de9d026f2" providerId="AD" clId="Web-{AFBFE724-0994-E1CD-E000-F8A6759D739C}" dt="2019-12-04T05:21:39.278" v="797" actId="20577"/>
        <pc:sldMkLst>
          <pc:docMk/>
          <pc:sldMk cId="2701044569" sldId="269"/>
        </pc:sldMkLst>
        <pc:spChg chg="mod">
          <ac:chgData name="Modh, Devarsh H C2C USAF USAFA CW/CS07" userId="S::c21devarsh.modh@afacademy.af.edu::72f0509c-cc8a-4800-931b-517de9d026f2" providerId="AD" clId="Web-{AFBFE724-0994-E1CD-E000-F8A6759D739C}" dt="2019-12-04T05:17:40.956" v="566" actId="20577"/>
          <ac:spMkLst>
            <pc:docMk/>
            <pc:sldMk cId="2701044569" sldId="269"/>
            <ac:spMk id="2" creationId="{DBE070B6-94AB-4024-A4D1-D9C1CE6C456B}"/>
          </ac:spMkLst>
        </pc:spChg>
        <pc:spChg chg="mod">
          <ac:chgData name="Modh, Devarsh H C2C USAF USAFA CW/CS07" userId="S::c21devarsh.modh@afacademy.af.edu::72f0509c-cc8a-4800-931b-517de9d026f2" providerId="AD" clId="Web-{AFBFE724-0994-E1CD-E000-F8A6759D739C}" dt="2019-12-04T05:21:39.278" v="797" actId="20577"/>
          <ac:spMkLst>
            <pc:docMk/>
            <pc:sldMk cId="2701044569" sldId="269"/>
            <ac:spMk id="3" creationId="{DB722EF7-C1BD-4D09-A8BD-28210FCC3A4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C255D-8FB9-4BB3-9735-1E686431B2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F1D929-B0D8-4702-8D54-5A8672958A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Webpage manipulation</a:t>
          </a:r>
        </a:p>
      </dgm:t>
    </dgm:pt>
    <dgm:pt modelId="{E0713AEA-3AE5-4DDB-8344-C108300D0B9E}" type="parTrans" cxnId="{0AD44DD2-0458-4D63-92EF-BC0B45BC7F63}">
      <dgm:prSet/>
      <dgm:spPr/>
      <dgm:t>
        <a:bodyPr/>
        <a:lstStyle/>
        <a:p>
          <a:endParaRPr lang="en-US"/>
        </a:p>
      </dgm:t>
    </dgm:pt>
    <dgm:pt modelId="{46CBA4E0-9592-4DCF-B66D-FB2B9406A8AE}" type="sibTrans" cxnId="{0AD44DD2-0458-4D63-92EF-BC0B45BC7F63}">
      <dgm:prSet/>
      <dgm:spPr/>
      <dgm:t>
        <a:bodyPr/>
        <a:lstStyle/>
        <a:p>
          <a:endParaRPr lang="en-US"/>
        </a:p>
      </dgm:t>
    </dgm:pt>
    <dgm:pt modelId="{68C5D8F6-55BE-4FC6-8F3A-8F922774B5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Interaction with user</a:t>
          </a:r>
        </a:p>
      </dgm:t>
    </dgm:pt>
    <dgm:pt modelId="{91DC99DC-52B3-4626-9F63-C477303728CC}" type="parTrans" cxnId="{80301B19-94B7-4ADA-ABCE-557B7D6F3333}">
      <dgm:prSet/>
      <dgm:spPr/>
      <dgm:t>
        <a:bodyPr/>
        <a:lstStyle/>
        <a:p>
          <a:endParaRPr lang="en-US"/>
        </a:p>
      </dgm:t>
    </dgm:pt>
    <dgm:pt modelId="{3C0EA3CB-3677-426F-8A67-C5110ACB894F}" type="sibTrans" cxnId="{80301B19-94B7-4ADA-ABCE-557B7D6F3333}">
      <dgm:prSet/>
      <dgm:spPr/>
      <dgm:t>
        <a:bodyPr/>
        <a:lstStyle/>
        <a:p>
          <a:endParaRPr lang="en-US"/>
        </a:p>
      </dgm:t>
    </dgm:pt>
    <dgm:pt modelId="{C99CB2E5-6AA4-4691-AEB8-2427DEC707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Interaction with webserver</a:t>
          </a:r>
        </a:p>
      </dgm:t>
    </dgm:pt>
    <dgm:pt modelId="{52F406A8-1FC2-4BC6-AC60-F2FC1C99EF73}" type="parTrans" cxnId="{AB2E0C6F-E081-495E-8E3B-920EE22D15DD}">
      <dgm:prSet/>
      <dgm:spPr/>
      <dgm:t>
        <a:bodyPr/>
        <a:lstStyle/>
        <a:p>
          <a:endParaRPr lang="en-US"/>
        </a:p>
      </dgm:t>
    </dgm:pt>
    <dgm:pt modelId="{88834E5B-5DD3-471C-91EF-5A37DDF6D056}" type="sibTrans" cxnId="{AB2E0C6F-E081-495E-8E3B-920EE22D15DD}">
      <dgm:prSet/>
      <dgm:spPr/>
      <dgm:t>
        <a:bodyPr/>
        <a:lstStyle/>
        <a:p>
          <a:endParaRPr lang="en-US"/>
        </a:p>
      </dgm:t>
    </dgm:pt>
    <dgm:pt modelId="{CB7A521A-6795-45D9-9B5A-140C0C2BA6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Ex: Change HTML elements, React to user actions, send network requests, cache data on client side</a:t>
          </a:r>
        </a:p>
      </dgm:t>
    </dgm:pt>
    <dgm:pt modelId="{011DE486-8242-44ED-A497-0396E8149D59}" type="parTrans" cxnId="{B988F817-6D34-41E0-A3D7-B4A8DFBA3D59}">
      <dgm:prSet/>
      <dgm:spPr/>
      <dgm:t>
        <a:bodyPr/>
        <a:lstStyle/>
        <a:p>
          <a:endParaRPr lang="en-US"/>
        </a:p>
      </dgm:t>
    </dgm:pt>
    <dgm:pt modelId="{5C065DD3-5D54-42D2-BA44-4A35C4E35BC7}" type="sibTrans" cxnId="{B988F817-6D34-41E0-A3D7-B4A8DFBA3D59}">
      <dgm:prSet/>
      <dgm:spPr/>
      <dgm:t>
        <a:bodyPr/>
        <a:lstStyle/>
        <a:p>
          <a:endParaRPr lang="en-US"/>
        </a:p>
      </dgm:t>
    </dgm:pt>
    <dgm:pt modelId="{C9653408-C577-48CC-9619-FBF300FCF797}" type="pres">
      <dgm:prSet presAssocID="{F01C255D-8FB9-4BB3-9735-1E686431B20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E9AF4A-669F-493F-96B8-34DB0A150EC0}" type="pres">
      <dgm:prSet presAssocID="{65F1D929-B0D8-4702-8D54-5A8672958AF4}" presName="compNode" presStyleCnt="0"/>
      <dgm:spPr/>
    </dgm:pt>
    <dgm:pt modelId="{54E6CF48-C496-41F1-846F-91A1CBFEEF22}" type="pres">
      <dgm:prSet presAssocID="{65F1D929-B0D8-4702-8D54-5A8672958A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820D854-2E7E-4DDE-B41A-0FF600D637B5}" type="pres">
      <dgm:prSet presAssocID="{65F1D929-B0D8-4702-8D54-5A8672958AF4}" presName="spaceRect" presStyleCnt="0"/>
      <dgm:spPr/>
    </dgm:pt>
    <dgm:pt modelId="{50F76C9C-91B4-4E21-880A-97B34BE8A6A9}" type="pres">
      <dgm:prSet presAssocID="{65F1D929-B0D8-4702-8D54-5A8672958AF4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459B5C0-2446-4F4F-A373-CCE4616FF200}" type="pres">
      <dgm:prSet presAssocID="{46CBA4E0-9592-4DCF-B66D-FB2B9406A8AE}" presName="sibTrans" presStyleCnt="0"/>
      <dgm:spPr/>
    </dgm:pt>
    <dgm:pt modelId="{0C01C641-862C-4BE7-8902-15D39D6D4EC0}" type="pres">
      <dgm:prSet presAssocID="{68C5D8F6-55BE-4FC6-8F3A-8F922774B515}" presName="compNode" presStyleCnt="0"/>
      <dgm:spPr/>
    </dgm:pt>
    <dgm:pt modelId="{EB25B021-2BAB-4BFF-93B6-2BAFB07A3098}" type="pres">
      <dgm:prSet presAssocID="{68C5D8F6-55BE-4FC6-8F3A-8F922774B5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A686388-E174-4577-9694-61D1155B2FCC}" type="pres">
      <dgm:prSet presAssocID="{68C5D8F6-55BE-4FC6-8F3A-8F922774B515}" presName="spaceRect" presStyleCnt="0"/>
      <dgm:spPr/>
    </dgm:pt>
    <dgm:pt modelId="{9CAB95E8-EC5F-4245-99C9-E38C9982268B}" type="pres">
      <dgm:prSet presAssocID="{68C5D8F6-55BE-4FC6-8F3A-8F922774B515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4824A6A-CFF8-4779-BA65-FDC457BF6470}" type="pres">
      <dgm:prSet presAssocID="{3C0EA3CB-3677-426F-8A67-C5110ACB894F}" presName="sibTrans" presStyleCnt="0"/>
      <dgm:spPr/>
    </dgm:pt>
    <dgm:pt modelId="{02766B43-345A-4353-9320-AD5D3FA5B9A3}" type="pres">
      <dgm:prSet presAssocID="{C99CB2E5-6AA4-4691-AEB8-2427DEC70753}" presName="compNode" presStyleCnt="0"/>
      <dgm:spPr/>
    </dgm:pt>
    <dgm:pt modelId="{BD244B12-3C2C-4AF5-8908-7C0350CDF536}" type="pres">
      <dgm:prSet presAssocID="{C99CB2E5-6AA4-4691-AEB8-2427DEC707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CDE033B6-FCF8-45AF-AB28-2E96B0878B0E}" type="pres">
      <dgm:prSet presAssocID="{C99CB2E5-6AA4-4691-AEB8-2427DEC70753}" presName="spaceRect" presStyleCnt="0"/>
      <dgm:spPr/>
    </dgm:pt>
    <dgm:pt modelId="{8BE9ABA1-8C68-4B3A-93F2-A7406A25F619}" type="pres">
      <dgm:prSet presAssocID="{C99CB2E5-6AA4-4691-AEB8-2427DEC70753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8704004-E878-451A-A776-FC856B43C992}" type="pres">
      <dgm:prSet presAssocID="{88834E5B-5DD3-471C-91EF-5A37DDF6D056}" presName="sibTrans" presStyleCnt="0"/>
      <dgm:spPr/>
    </dgm:pt>
    <dgm:pt modelId="{7E78114D-6150-40D7-9946-B76E2B5922C3}" type="pres">
      <dgm:prSet presAssocID="{CB7A521A-6795-45D9-9B5A-140C0C2BA660}" presName="compNode" presStyleCnt="0"/>
      <dgm:spPr/>
    </dgm:pt>
    <dgm:pt modelId="{B245161F-2689-4330-BBF1-168D50888538}" type="pres">
      <dgm:prSet presAssocID="{CB7A521A-6795-45D9-9B5A-140C0C2BA6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0C95FA8-BA57-47F7-AD5E-CA6EAFF58533}" type="pres">
      <dgm:prSet presAssocID="{CB7A521A-6795-45D9-9B5A-140C0C2BA660}" presName="spaceRect" presStyleCnt="0"/>
      <dgm:spPr/>
    </dgm:pt>
    <dgm:pt modelId="{F9A72684-C987-48C3-B56A-4D6B9B1CA2A3}" type="pres">
      <dgm:prSet presAssocID="{CB7A521A-6795-45D9-9B5A-140C0C2BA660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B1144B-E2E8-4926-8A3B-029B04918D30}" type="presOf" srcId="{C99CB2E5-6AA4-4691-AEB8-2427DEC70753}" destId="{8BE9ABA1-8C68-4B3A-93F2-A7406A25F619}" srcOrd="0" destOrd="0" presId="urn:microsoft.com/office/officeart/2018/2/layout/IconLabelList"/>
    <dgm:cxn modelId="{0AD44DD2-0458-4D63-92EF-BC0B45BC7F63}" srcId="{F01C255D-8FB9-4BB3-9735-1E686431B207}" destId="{65F1D929-B0D8-4702-8D54-5A8672958AF4}" srcOrd="0" destOrd="0" parTransId="{E0713AEA-3AE5-4DDB-8344-C108300D0B9E}" sibTransId="{46CBA4E0-9592-4DCF-B66D-FB2B9406A8AE}"/>
    <dgm:cxn modelId="{B124FCC3-9DFC-4443-AC1E-AF059D5DF2E4}" type="presOf" srcId="{F01C255D-8FB9-4BB3-9735-1E686431B207}" destId="{C9653408-C577-48CC-9619-FBF300FCF797}" srcOrd="0" destOrd="0" presId="urn:microsoft.com/office/officeart/2018/2/layout/IconLabelList"/>
    <dgm:cxn modelId="{B988F817-6D34-41E0-A3D7-B4A8DFBA3D59}" srcId="{F01C255D-8FB9-4BB3-9735-1E686431B207}" destId="{CB7A521A-6795-45D9-9B5A-140C0C2BA660}" srcOrd="3" destOrd="0" parTransId="{011DE486-8242-44ED-A497-0396E8149D59}" sibTransId="{5C065DD3-5D54-42D2-BA44-4A35C4E35BC7}"/>
    <dgm:cxn modelId="{AB2E0C6F-E081-495E-8E3B-920EE22D15DD}" srcId="{F01C255D-8FB9-4BB3-9735-1E686431B207}" destId="{C99CB2E5-6AA4-4691-AEB8-2427DEC70753}" srcOrd="2" destOrd="0" parTransId="{52F406A8-1FC2-4BC6-AC60-F2FC1C99EF73}" sibTransId="{88834E5B-5DD3-471C-91EF-5A37DDF6D056}"/>
    <dgm:cxn modelId="{DD92EB2E-FA9F-461C-8356-36DAA7AAF944}" type="presOf" srcId="{CB7A521A-6795-45D9-9B5A-140C0C2BA660}" destId="{F9A72684-C987-48C3-B56A-4D6B9B1CA2A3}" srcOrd="0" destOrd="0" presId="urn:microsoft.com/office/officeart/2018/2/layout/IconLabelList"/>
    <dgm:cxn modelId="{5EC9DF2B-77CC-4D74-A97B-BBB4136A6F60}" type="presOf" srcId="{65F1D929-B0D8-4702-8D54-5A8672958AF4}" destId="{50F76C9C-91B4-4E21-880A-97B34BE8A6A9}" srcOrd="0" destOrd="0" presId="urn:microsoft.com/office/officeart/2018/2/layout/IconLabelList"/>
    <dgm:cxn modelId="{5F04C2B7-1AED-4819-A3EF-938F3692A58E}" type="presOf" srcId="{68C5D8F6-55BE-4FC6-8F3A-8F922774B515}" destId="{9CAB95E8-EC5F-4245-99C9-E38C9982268B}" srcOrd="0" destOrd="0" presId="urn:microsoft.com/office/officeart/2018/2/layout/IconLabelList"/>
    <dgm:cxn modelId="{80301B19-94B7-4ADA-ABCE-557B7D6F3333}" srcId="{F01C255D-8FB9-4BB3-9735-1E686431B207}" destId="{68C5D8F6-55BE-4FC6-8F3A-8F922774B515}" srcOrd="1" destOrd="0" parTransId="{91DC99DC-52B3-4626-9F63-C477303728CC}" sibTransId="{3C0EA3CB-3677-426F-8A67-C5110ACB894F}"/>
    <dgm:cxn modelId="{EFF8A9D0-656B-48C6-AB8B-F9A308C6A562}" type="presParOf" srcId="{C9653408-C577-48CC-9619-FBF300FCF797}" destId="{1CE9AF4A-669F-493F-96B8-34DB0A150EC0}" srcOrd="0" destOrd="0" presId="urn:microsoft.com/office/officeart/2018/2/layout/IconLabelList"/>
    <dgm:cxn modelId="{F8B00CCA-E344-47B3-A5FB-12121C16C2EE}" type="presParOf" srcId="{1CE9AF4A-669F-493F-96B8-34DB0A150EC0}" destId="{54E6CF48-C496-41F1-846F-91A1CBFEEF22}" srcOrd="0" destOrd="0" presId="urn:microsoft.com/office/officeart/2018/2/layout/IconLabelList"/>
    <dgm:cxn modelId="{FB22C1C9-373E-4C43-BC47-E17F04687C12}" type="presParOf" srcId="{1CE9AF4A-669F-493F-96B8-34DB0A150EC0}" destId="{1820D854-2E7E-4DDE-B41A-0FF600D637B5}" srcOrd="1" destOrd="0" presId="urn:microsoft.com/office/officeart/2018/2/layout/IconLabelList"/>
    <dgm:cxn modelId="{157EC323-2A42-4E81-A765-A6F74BC2D293}" type="presParOf" srcId="{1CE9AF4A-669F-493F-96B8-34DB0A150EC0}" destId="{50F76C9C-91B4-4E21-880A-97B34BE8A6A9}" srcOrd="2" destOrd="0" presId="urn:microsoft.com/office/officeart/2018/2/layout/IconLabelList"/>
    <dgm:cxn modelId="{6B40B225-EE98-42F6-B38A-03F1F756AC0D}" type="presParOf" srcId="{C9653408-C577-48CC-9619-FBF300FCF797}" destId="{2459B5C0-2446-4F4F-A373-CCE4616FF200}" srcOrd="1" destOrd="0" presId="urn:microsoft.com/office/officeart/2018/2/layout/IconLabelList"/>
    <dgm:cxn modelId="{22421A10-A40A-4824-AEA1-F0F3B39802F0}" type="presParOf" srcId="{C9653408-C577-48CC-9619-FBF300FCF797}" destId="{0C01C641-862C-4BE7-8902-15D39D6D4EC0}" srcOrd="2" destOrd="0" presId="urn:microsoft.com/office/officeart/2018/2/layout/IconLabelList"/>
    <dgm:cxn modelId="{057DD2B1-FD10-4432-A703-90F0C9E0098B}" type="presParOf" srcId="{0C01C641-862C-4BE7-8902-15D39D6D4EC0}" destId="{EB25B021-2BAB-4BFF-93B6-2BAFB07A3098}" srcOrd="0" destOrd="0" presId="urn:microsoft.com/office/officeart/2018/2/layout/IconLabelList"/>
    <dgm:cxn modelId="{5347EA44-719A-4F97-AAF3-5AA75D490044}" type="presParOf" srcId="{0C01C641-862C-4BE7-8902-15D39D6D4EC0}" destId="{2A686388-E174-4577-9694-61D1155B2FCC}" srcOrd="1" destOrd="0" presId="urn:microsoft.com/office/officeart/2018/2/layout/IconLabelList"/>
    <dgm:cxn modelId="{A3E0F839-0303-4DD4-9F83-5CB167B9C0AF}" type="presParOf" srcId="{0C01C641-862C-4BE7-8902-15D39D6D4EC0}" destId="{9CAB95E8-EC5F-4245-99C9-E38C9982268B}" srcOrd="2" destOrd="0" presId="urn:microsoft.com/office/officeart/2018/2/layout/IconLabelList"/>
    <dgm:cxn modelId="{6AFBF66C-0A88-4640-AF85-28B04935D6BF}" type="presParOf" srcId="{C9653408-C577-48CC-9619-FBF300FCF797}" destId="{24824A6A-CFF8-4779-BA65-FDC457BF6470}" srcOrd="3" destOrd="0" presId="urn:microsoft.com/office/officeart/2018/2/layout/IconLabelList"/>
    <dgm:cxn modelId="{AA5BE1C8-9843-49A5-920D-2729F7EDF79E}" type="presParOf" srcId="{C9653408-C577-48CC-9619-FBF300FCF797}" destId="{02766B43-345A-4353-9320-AD5D3FA5B9A3}" srcOrd="4" destOrd="0" presId="urn:microsoft.com/office/officeart/2018/2/layout/IconLabelList"/>
    <dgm:cxn modelId="{2BF19992-4767-4877-AF0D-2E2E0170DC9A}" type="presParOf" srcId="{02766B43-345A-4353-9320-AD5D3FA5B9A3}" destId="{BD244B12-3C2C-4AF5-8908-7C0350CDF536}" srcOrd="0" destOrd="0" presId="urn:microsoft.com/office/officeart/2018/2/layout/IconLabelList"/>
    <dgm:cxn modelId="{16D6406D-D476-44AC-91F5-A032EBD8BCC6}" type="presParOf" srcId="{02766B43-345A-4353-9320-AD5D3FA5B9A3}" destId="{CDE033B6-FCF8-45AF-AB28-2E96B0878B0E}" srcOrd="1" destOrd="0" presId="urn:microsoft.com/office/officeart/2018/2/layout/IconLabelList"/>
    <dgm:cxn modelId="{F1C95C0D-AC24-44A4-8C94-D29E35D43F7B}" type="presParOf" srcId="{02766B43-345A-4353-9320-AD5D3FA5B9A3}" destId="{8BE9ABA1-8C68-4B3A-93F2-A7406A25F619}" srcOrd="2" destOrd="0" presId="urn:microsoft.com/office/officeart/2018/2/layout/IconLabelList"/>
    <dgm:cxn modelId="{2309E7DC-93A3-4884-AE17-AEF2BE86EF78}" type="presParOf" srcId="{C9653408-C577-48CC-9619-FBF300FCF797}" destId="{C8704004-E878-451A-A776-FC856B43C992}" srcOrd="5" destOrd="0" presId="urn:microsoft.com/office/officeart/2018/2/layout/IconLabelList"/>
    <dgm:cxn modelId="{9E22CA19-7A2D-4480-A703-426D55C929F4}" type="presParOf" srcId="{C9653408-C577-48CC-9619-FBF300FCF797}" destId="{7E78114D-6150-40D7-9946-B76E2B5922C3}" srcOrd="6" destOrd="0" presId="urn:microsoft.com/office/officeart/2018/2/layout/IconLabelList"/>
    <dgm:cxn modelId="{0B27B12E-EB38-4E04-AA25-BE827C38130A}" type="presParOf" srcId="{7E78114D-6150-40D7-9946-B76E2B5922C3}" destId="{B245161F-2689-4330-BBF1-168D50888538}" srcOrd="0" destOrd="0" presId="urn:microsoft.com/office/officeart/2018/2/layout/IconLabelList"/>
    <dgm:cxn modelId="{C47C7BCA-8CAE-415B-A5CC-1020CA144272}" type="presParOf" srcId="{7E78114D-6150-40D7-9946-B76E2B5922C3}" destId="{00C95FA8-BA57-47F7-AD5E-CA6EAFF58533}" srcOrd="1" destOrd="0" presId="urn:microsoft.com/office/officeart/2018/2/layout/IconLabelList"/>
    <dgm:cxn modelId="{2BFC1E67-6EB8-4836-929C-2BF2910F5C5E}" type="presParOf" srcId="{7E78114D-6150-40D7-9946-B76E2B5922C3}" destId="{F9A72684-C987-48C3-B56A-4D6B9B1CA2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6CF48-C496-41F1-846F-91A1CBFEEF22}">
      <dsp:nvSpPr>
        <dsp:cNvPr id="0" name=""/>
        <dsp:cNvSpPr/>
      </dsp:nvSpPr>
      <dsp:spPr>
        <a:xfrm>
          <a:off x="872041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76C9C-91B4-4E21-880A-97B34BE8A6A9}">
      <dsp:nvSpPr>
        <dsp:cNvPr id="0" name=""/>
        <dsp:cNvSpPr/>
      </dsp:nvSpPr>
      <dsp:spPr>
        <a:xfrm>
          <a:off x="307380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Webpage manipulation</a:t>
          </a:r>
        </a:p>
      </dsp:txBody>
      <dsp:txXfrm>
        <a:off x="307380" y="2017909"/>
        <a:ext cx="2053312" cy="720000"/>
      </dsp:txXfrm>
    </dsp:sp>
    <dsp:sp modelId="{EB25B021-2BAB-4BFF-93B6-2BAFB07A3098}">
      <dsp:nvSpPr>
        <dsp:cNvPr id="0" name=""/>
        <dsp:cNvSpPr/>
      </dsp:nvSpPr>
      <dsp:spPr>
        <a:xfrm>
          <a:off x="3284683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B95E8-EC5F-4245-99C9-E38C9982268B}">
      <dsp:nvSpPr>
        <dsp:cNvPr id="0" name=""/>
        <dsp:cNvSpPr/>
      </dsp:nvSpPr>
      <dsp:spPr>
        <a:xfrm>
          <a:off x="2720022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Interaction with user</a:t>
          </a:r>
        </a:p>
      </dsp:txBody>
      <dsp:txXfrm>
        <a:off x="2720022" y="2017909"/>
        <a:ext cx="2053312" cy="720000"/>
      </dsp:txXfrm>
    </dsp:sp>
    <dsp:sp modelId="{BD244B12-3C2C-4AF5-8908-7C0350CDF536}">
      <dsp:nvSpPr>
        <dsp:cNvPr id="0" name=""/>
        <dsp:cNvSpPr/>
      </dsp:nvSpPr>
      <dsp:spPr>
        <a:xfrm>
          <a:off x="5697325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9ABA1-8C68-4B3A-93F2-A7406A25F619}">
      <dsp:nvSpPr>
        <dsp:cNvPr id="0" name=""/>
        <dsp:cNvSpPr/>
      </dsp:nvSpPr>
      <dsp:spPr>
        <a:xfrm>
          <a:off x="5132664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Interaction with webserver</a:t>
          </a:r>
        </a:p>
      </dsp:txBody>
      <dsp:txXfrm>
        <a:off x="5132664" y="2017909"/>
        <a:ext cx="2053312" cy="720000"/>
      </dsp:txXfrm>
    </dsp:sp>
    <dsp:sp modelId="{B245161F-2689-4330-BBF1-168D50888538}">
      <dsp:nvSpPr>
        <dsp:cNvPr id="0" name=""/>
        <dsp:cNvSpPr/>
      </dsp:nvSpPr>
      <dsp:spPr>
        <a:xfrm>
          <a:off x="8109967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72684-C987-48C3-B56A-4D6B9B1CA2A3}">
      <dsp:nvSpPr>
        <dsp:cNvPr id="0" name=""/>
        <dsp:cNvSpPr/>
      </dsp:nvSpPr>
      <dsp:spPr>
        <a:xfrm>
          <a:off x="7545307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Ex: Change HTML elements, React to user actions, send network requests, cache data on client side</a:t>
          </a:r>
        </a:p>
      </dsp:txBody>
      <dsp:txXfrm>
        <a:off x="7545307" y="2017909"/>
        <a:ext cx="20533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BDDC1-30B4-47A1-8610-08D7E3AEB13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CADA2-5CCB-4445-83C5-4D7E72FD8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7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ockford.com/javascript/javascript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avascript-non-grata/the-top-10-things-wrong-with-javascript-58f440d6b3d8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https://medium.com/@benastontweet/lesson-1a-the-history-of-javascript-8c1ce3bffb17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CADA2-5CCB-4445-83C5-4D7E72FD86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2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https://javascript.info/intro</a:t>
            </a:r>
          </a:p>
          <a:p>
            <a:endParaRPr lang="en-US" dirty="0"/>
          </a:p>
          <a:p>
            <a:r>
              <a:rPr lang="en-US" dirty="0"/>
              <a:t>https://www.geeksforgeeks.org/functional-programming-paradigm/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CADA2-5CCB-4445-83C5-4D7E72FD86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14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" action="ppaction://noaction"/>
              </a:rPr>
              <a:t>https://developer.mozilla.org/en-US/docs/Learn/Tools_and_testing/Cross_browser_testing/JavaScript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CADA2-5CCB-4445-83C5-4D7E72FD86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46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https://www.crockford.com/javascript/javascript.html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CADA2-5CCB-4445-83C5-4D7E72FD86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27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https://www.guru99.com/practical-code-examples-using-javascript.html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CADA2-5CCB-4445-83C5-4D7E72FD86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https://www.geeksforgeeks.org/top-10-programming-languages-of-the-world-2019-to-begin-with/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CADA2-5CCB-4445-83C5-4D7E72FD86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42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https://medium.com/javascript-non-grata/the-top-10-things-wrong-with-javascript-58f440d6b3d8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CADA2-5CCB-4445-83C5-4D7E72FD86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8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97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02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9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2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09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09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6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1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7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9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6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9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6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7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8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67F81C-3091-407A-ADD2-63042B63C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1B8C6-60AE-4A79-997B-B976A64A9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400"/>
              <a:t>A brief introduction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4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FFB1-4219-4F17-B83D-923858D2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63A6-3158-4082-B761-AD11BDF4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D83A3-8622-485F-906A-995B03EF8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776" y="0"/>
            <a:ext cx="7912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7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D565-DBC3-4243-86EC-92795054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4B11F-C1F3-4A7F-A188-E70FA04C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Frequently used for interactive web pages</a:t>
            </a:r>
          </a:p>
          <a:p>
            <a:endParaRPr lang="en-US" dirty="0"/>
          </a:p>
          <a:p>
            <a:r>
              <a:rPr lang="en-US" dirty="0"/>
              <a:t>Can be used Front end and back end of webpage</a:t>
            </a:r>
          </a:p>
          <a:p>
            <a:endParaRPr lang="en-US" dirty="0"/>
          </a:p>
          <a:p>
            <a:r>
              <a:rPr lang="en-US" dirty="0"/>
              <a:t>Compatible with all major browsers</a:t>
            </a:r>
          </a:p>
        </p:txBody>
      </p:sp>
    </p:spTree>
    <p:extLst>
      <p:ext uri="{BB962C8B-B14F-4D97-AF65-F5344CB8AC3E}">
        <p14:creationId xmlns:p14="http://schemas.microsoft.com/office/powerpoint/2010/main" val="112044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70B6-94AB-4024-A4D1-D9C1CE6C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Everyday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2EF7-C1BD-4D09-A8BD-28210FCC3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 is abused</a:t>
            </a:r>
          </a:p>
          <a:p>
            <a:pPr lvl="1"/>
            <a:r>
              <a:rPr lang="en-US" dirty="0"/>
              <a:t>Poorly written and distributed – especially in libraries</a:t>
            </a:r>
          </a:p>
          <a:p>
            <a:pPr lvl="1"/>
            <a:endParaRPr lang="en-US" dirty="0"/>
          </a:p>
          <a:p>
            <a:r>
              <a:rPr lang="en-US" dirty="0"/>
              <a:t>Major compatibility allows for coding and learning by many individuals</a:t>
            </a:r>
          </a:p>
        </p:txBody>
      </p:sp>
    </p:spTree>
    <p:extLst>
      <p:ext uri="{BB962C8B-B14F-4D97-AF65-F5344CB8AC3E}">
        <p14:creationId xmlns:p14="http://schemas.microsoft.com/office/powerpoint/2010/main" val="270104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BA1C-0E2A-48B8-8894-415ABAA3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BF3DB6-2E81-4124-AE66-81990671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Brendan </a:t>
            </a:r>
            <a:r>
              <a:rPr lang="en-US" err="1"/>
              <a:t>Eich</a:t>
            </a:r>
            <a:endParaRPr lang="en-US"/>
          </a:p>
          <a:p>
            <a:r>
              <a:rPr lang="en-US"/>
              <a:t>America heads online: 1995</a:t>
            </a:r>
          </a:p>
          <a:p>
            <a:r>
              <a:rPr lang="en-US"/>
              <a:t>Java, Netscape Mocha, and Douglas Crockford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B998A5-6E72-4730-8860-0B57E28E4A93}"/>
              </a:ext>
            </a:extLst>
          </p:cNvPr>
          <p:cNvGrpSpPr/>
          <p:nvPr/>
        </p:nvGrpSpPr>
        <p:grpSpPr>
          <a:xfrm>
            <a:off x="8515890" y="0"/>
            <a:ext cx="3676110" cy="3541712"/>
            <a:chOff x="6513094" y="2401888"/>
            <a:chExt cx="3676110" cy="3541712"/>
          </a:xfrm>
        </p:grpSpPr>
        <p:pic>
          <p:nvPicPr>
            <p:cNvPr id="11" name="Content Placeholder 4">
              <a:extLst>
                <a:ext uri="{FF2B5EF4-FFF2-40B4-BE49-F238E27FC236}">
                  <a16:creationId xmlns:a16="http://schemas.microsoft.com/office/drawing/2014/main" id="{2354D3CB-5B78-465D-836F-7D0C6F0FD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36" r="35080"/>
            <a:stretch/>
          </p:blipFill>
          <p:spPr>
            <a:xfrm>
              <a:off x="6513094" y="2401888"/>
              <a:ext cx="3676110" cy="354171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C75EE2E-F037-4057-963E-F89E1029C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500" b="95500" l="5500" r="90500">
                          <a14:foregroundMark x1="31750" y1="48750" x2="31750" y2="48750"/>
                          <a14:foregroundMark x1="29500" y1="49750" x2="29500" y2="49750"/>
                          <a14:foregroundMark x1="30750" y1="45000" x2="30750" y2="45000"/>
                          <a14:foregroundMark x1="33250" y1="29000" x2="42750" y2="34500"/>
                          <a14:foregroundMark x1="42750" y1="34500" x2="54000" y2="54250"/>
                          <a14:foregroundMark x1="62250" y1="60750" x2="62250" y2="60750"/>
                          <a14:foregroundMark x1="68000" y1="63250" x2="68000" y2="63250"/>
                          <a14:foregroundMark x1="65750" y1="63750" x2="65750" y2="63750"/>
                          <a14:foregroundMark x1="67750" y1="61750" x2="67000" y2="45250"/>
                          <a14:foregroundMark x1="65750" y1="30250" x2="67000" y2="47250"/>
                          <a14:foregroundMark x1="68250" y1="29500" x2="64000" y2="26500"/>
                          <a14:foregroundMark x1="30000" y1="63750" x2="30000" y2="73250"/>
                          <a14:foregroundMark x1="48750" y1="60750" x2="10750" y2="66750"/>
                          <a14:foregroundMark x1="33000" y1="61500" x2="49750" y2="60250"/>
                          <a14:foregroundMark x1="26250" y1="86750" x2="47000" y2="95500"/>
                          <a14:foregroundMark x1="47000" y1="95500" x2="71750" y2="88000"/>
                          <a14:foregroundMark x1="30500" y1="28500" x2="30500" y2="28500"/>
                          <a14:foregroundMark x1="71750" y1="64250" x2="71750" y2="64250"/>
                          <a14:foregroundMark x1="29500" y1="36750" x2="34500" y2="39000"/>
                          <a14:foregroundMark x1="77250" y1="66250" x2="73250" y2="63250"/>
                          <a14:foregroundMark x1="89750" y1="34250" x2="90500" y2="71250"/>
                          <a14:foregroundMark x1="29750" y1="55500" x2="29750" y2="55500"/>
                          <a14:foregroundMark x1="31250" y1="9250" x2="40750" y2="7500"/>
                          <a14:foregroundMark x1="40750" y1="7500" x2="61000" y2="10250"/>
                          <a14:foregroundMark x1="61000" y1="10250" x2="68000" y2="10000"/>
                          <a14:foregroundMark x1="5500" y1="50000" x2="5500" y2="50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96968" y="4359442"/>
              <a:ext cx="550779" cy="550779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8F4678E-0DCA-4589-BD23-0A83EED03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740" y="4020344"/>
            <a:ext cx="36480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A8CB-46CC-43A4-A6F0-6FF64EEF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F8160-313B-47EC-B0C6-DA1708CA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 Oriented</a:t>
            </a:r>
          </a:p>
          <a:p>
            <a:r>
              <a:rPr lang="en-US"/>
              <a:t>Functional</a:t>
            </a:r>
          </a:p>
          <a:p>
            <a:r>
              <a:rPr lang="en-US"/>
              <a:t>Problems</a:t>
            </a:r>
          </a:p>
          <a:p>
            <a:r>
              <a:rPr lang="en-US"/>
              <a:t>Engine based language</a:t>
            </a:r>
          </a:p>
        </p:txBody>
      </p:sp>
    </p:spTree>
    <p:extLst>
      <p:ext uri="{BB962C8B-B14F-4D97-AF65-F5344CB8AC3E}">
        <p14:creationId xmlns:p14="http://schemas.microsoft.com/office/powerpoint/2010/main" val="87063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D245-6630-4C8F-9FFA-57B66B2D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DA05-820D-47B2-892E-E71CFC662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/>
              <a:t>“make web pages alive”</a:t>
            </a:r>
          </a:p>
          <a:p>
            <a:pPr>
              <a:lnSpc>
                <a:spcPct val="110000"/>
              </a:lnSpc>
            </a:pPr>
            <a:r>
              <a:rPr lang="en-US" sz="2000"/>
              <a:t>Object Oriented &amp; Functional</a:t>
            </a:r>
          </a:p>
          <a:p>
            <a:pPr>
              <a:lnSpc>
                <a:spcPct val="110000"/>
              </a:lnSpc>
            </a:pPr>
            <a:r>
              <a:rPr lang="en-US" sz="2000"/>
              <a:t>Programs or “scripts” run inside a web page</a:t>
            </a:r>
          </a:p>
          <a:p>
            <a:pPr>
              <a:lnSpc>
                <a:spcPct val="110000"/>
              </a:lnSpc>
            </a:pPr>
            <a:r>
              <a:rPr lang="en-US" sz="2000"/>
              <a:t>Executed as plain text (no compiler required to run)</a:t>
            </a:r>
          </a:p>
          <a:p>
            <a:pPr>
              <a:lnSpc>
                <a:spcPct val="110000"/>
              </a:lnSpc>
            </a:pPr>
            <a:r>
              <a:rPr lang="en-US" sz="2000"/>
              <a:t>Browser has a JavaScript virtual machine or “engine”</a:t>
            </a:r>
          </a:p>
          <a:p>
            <a:pPr>
              <a:lnSpc>
                <a:spcPct val="110000"/>
              </a:lnSpc>
            </a:pPr>
            <a:r>
              <a:rPr lang="en-US" sz="2000"/>
              <a:t>“Safe” programming language</a:t>
            </a:r>
          </a:p>
          <a:p>
            <a:pPr>
              <a:lnSpc>
                <a:spcPct val="110000"/>
              </a:lnSpc>
            </a:pPr>
            <a:endParaRPr lang="en-US" sz="2000"/>
          </a:p>
          <a:p>
            <a:pPr>
              <a:lnSpc>
                <a:spcPct val="110000"/>
              </a:lnSpc>
            </a:pP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4913F-AAED-4599-8F61-2A929E2B08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34" b="-1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881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43E17-DC9D-4969-8B01-6D59B882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Cool… but what does it do?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71B714-D5E2-4ECC-A3D6-726F1C32A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61853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686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0802-30FA-427C-8EAA-5F05EFD8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CD0D-0D6E-4409-B450-AF825770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en-US"/>
              <a:t>Different implementation of JavaScript in different browsers</a:t>
            </a:r>
          </a:p>
          <a:p>
            <a:pPr lvl="1"/>
            <a:r>
              <a:rPr lang="en-US"/>
              <a:t>Tried using browser sniffing</a:t>
            </a:r>
          </a:p>
          <a:p>
            <a:pPr lvl="2"/>
            <a:r>
              <a:rPr lang="en-US"/>
              <a:t>Gets the browser and uses that implementation of JavaScript</a:t>
            </a:r>
          </a:p>
          <a:p>
            <a:pPr lvl="2"/>
            <a:r>
              <a:rPr lang="en-US"/>
              <a:t>Was very error prone</a:t>
            </a:r>
          </a:p>
          <a:p>
            <a:pPr lvl="2"/>
            <a:r>
              <a:rPr lang="en-US"/>
              <a:t>Updates to browser would destroy browser sniffing code</a:t>
            </a:r>
          </a:p>
          <a:p>
            <a:pPr lvl="1"/>
            <a:r>
              <a:rPr lang="en-US"/>
              <a:t>Currently use the </a:t>
            </a:r>
            <a:r>
              <a:rPr lang="en-US" err="1"/>
              <a:t>JQuery</a:t>
            </a:r>
            <a:r>
              <a:rPr lang="en-US"/>
              <a:t> library</a:t>
            </a:r>
          </a:p>
          <a:p>
            <a:pPr lvl="2"/>
            <a:r>
              <a:rPr lang="en-US"/>
              <a:t>Compatible with the all browsers</a:t>
            </a:r>
          </a:p>
          <a:p>
            <a:pPr lvl="2"/>
            <a:r>
              <a:rPr lang="en-US"/>
              <a:t>Figure out implementation in the background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3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BA40-47DE-42DE-ADE9-FA47BF8D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Syntax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029-CC78-4B3F-9658-A9DBDB382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38934"/>
            <a:ext cx="9905999" cy="39026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Overloading of the + symbol</a:t>
            </a:r>
          </a:p>
          <a:p>
            <a:pPr lvl="1"/>
            <a:r>
              <a:rPr lang="en-US" dirty="0"/>
              <a:t>Used for addition</a:t>
            </a:r>
          </a:p>
          <a:p>
            <a:pPr lvl="1"/>
            <a:r>
              <a:rPr lang="en-US" dirty="0"/>
              <a:t>Used for concatenation</a:t>
            </a:r>
          </a:p>
          <a:p>
            <a:r>
              <a:rPr lang="en-US" dirty="0"/>
              <a:t>Automatic semi-colon insertion</a:t>
            </a:r>
          </a:p>
          <a:p>
            <a:pPr lvl="1"/>
            <a:r>
              <a:rPr lang="en-US" dirty="0"/>
              <a:t>Will insert semi-colons at the end of a line if not detected</a:t>
            </a:r>
          </a:p>
          <a:p>
            <a:pPr lvl="1"/>
            <a:r>
              <a:rPr lang="en-US" dirty="0"/>
              <a:t>Causes some line to have semi-colons even if they shouldn't</a:t>
            </a:r>
          </a:p>
          <a:p>
            <a:r>
              <a:rPr lang="en-US" dirty="0"/>
              <a:t>To many reserved words</a:t>
            </a:r>
          </a:p>
          <a:p>
            <a:pPr lvl="1"/>
            <a:r>
              <a:rPr lang="en-US" dirty="0"/>
              <a:t>Can't name variables as freely</a:t>
            </a:r>
          </a:p>
        </p:txBody>
      </p:sp>
      <p:pic>
        <p:nvPicPr>
          <p:cNvPr id="4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34A33A0D-0957-4841-899E-DDA32399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291" y="1303918"/>
            <a:ext cx="4110624" cy="23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5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DBA2-B5C6-4770-BE83-9CBFE125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E73E-9DB5-4F7F-8879-1E43A370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D8844-30F2-4968-89B5-6F3466AF9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961" y="500062"/>
            <a:ext cx="7200900" cy="58578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64FE6F-5FB6-492A-902C-6A4D76AF5966}"/>
              </a:ext>
            </a:extLst>
          </p:cNvPr>
          <p:cNvSpPr/>
          <p:nvPr/>
        </p:nvSpPr>
        <p:spPr>
          <a:xfrm>
            <a:off x="2711116" y="1042737"/>
            <a:ext cx="6983745" cy="4572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EA70-AF71-4663-90BB-6BF17F84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F44B-F021-40BA-8941-BA75D10C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4D0302-5288-4E6F-B50A-537D2542722C}"/>
              </a:ext>
            </a:extLst>
          </p:cNvPr>
          <p:cNvGrpSpPr/>
          <p:nvPr/>
        </p:nvGrpSpPr>
        <p:grpSpPr>
          <a:xfrm>
            <a:off x="2965072" y="1428749"/>
            <a:ext cx="6258677" cy="4000501"/>
            <a:chOff x="3366586" y="1245269"/>
            <a:chExt cx="4772025" cy="27984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A8752E-BD52-4986-BFD0-43D33D62F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6586" y="1245269"/>
              <a:ext cx="4752975" cy="1447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E7E5EA-15BE-4FD7-AC7F-5A5D16A5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6586" y="2595920"/>
              <a:ext cx="4772025" cy="144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3643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8A7DA49DA7E64CB176D51366D0087A" ma:contentTypeVersion="15" ma:contentTypeDescription="Create a new document." ma:contentTypeScope="" ma:versionID="4490055ab8abfc79da5877f67e938764">
  <xsd:schema xmlns:xsd="http://www.w3.org/2001/XMLSchema" xmlns:xs="http://www.w3.org/2001/XMLSchema" xmlns:p="http://schemas.microsoft.com/office/2006/metadata/properties" xmlns:ns1="http://schemas.microsoft.com/sharepoint/v3" xmlns:ns3="2e174b3a-993b-4e1a-88d6-48fbf89c2006" xmlns:ns4="9e7b2380-d2ac-411c-9086-77f2306491bb" targetNamespace="http://schemas.microsoft.com/office/2006/metadata/properties" ma:root="true" ma:fieldsID="52cd548c429bc19140cb61ff5b93d8d9" ns1:_="" ns3:_="" ns4:_="">
    <xsd:import namespace="http://schemas.microsoft.com/sharepoint/v3"/>
    <xsd:import namespace="2e174b3a-993b-4e1a-88d6-48fbf89c2006"/>
    <xsd:import namespace="9e7b2380-d2ac-411c-9086-77f2306491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174b3a-993b-4e1a-88d6-48fbf89c20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b2380-d2ac-411c-9086-77f2306491b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ABCA6D8-18E7-48F9-9174-8947B6A6D7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AE16C3-880B-40E8-8618-B6531733D180}">
  <ds:schemaRefs>
    <ds:schemaRef ds:uri="2e174b3a-993b-4e1a-88d6-48fbf89c2006"/>
    <ds:schemaRef ds:uri="9e7b2380-d2ac-411c-9086-77f2306491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A2EBD70-FCE6-4D6D-8EB4-AFDFA60CD78C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2e174b3a-993b-4e1a-88d6-48fbf89c2006"/>
    <ds:schemaRef ds:uri="9e7b2380-d2ac-411c-9086-77f2306491bb"/>
    <ds:schemaRef ds:uri="http://schemas.microsoft.com/sharepoint/v3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Widescreen</PresentationFormat>
  <Paragraphs>68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Javascript</vt:lpstr>
      <vt:lpstr>history</vt:lpstr>
      <vt:lpstr>Info</vt:lpstr>
      <vt:lpstr>Classification</vt:lpstr>
      <vt:lpstr>Cool… but what does it do?</vt:lpstr>
      <vt:lpstr>Implementation Issues</vt:lpstr>
      <vt:lpstr>Design and Syntax Issues</vt:lpstr>
      <vt:lpstr>PowerPoint Presentation</vt:lpstr>
      <vt:lpstr>PowerPoint Presentation</vt:lpstr>
      <vt:lpstr>PowerPoint Presentation</vt:lpstr>
      <vt:lpstr>Does it work?</vt:lpstr>
      <vt:lpstr>General Everyday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Kirk, Ryan C C2C USAF USAFA CW/CS34</dc:creator>
  <cp:lastModifiedBy>Kirk, Ryan C C2C USAF USAFA CW/CS04</cp:lastModifiedBy>
  <cp:revision>116</cp:revision>
  <dcterms:created xsi:type="dcterms:W3CDTF">2019-12-03T18:18:01Z</dcterms:created>
  <dcterms:modified xsi:type="dcterms:W3CDTF">2019-12-04T13:58:54Z</dcterms:modified>
</cp:coreProperties>
</file>