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1/22/2022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407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2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22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805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060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146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977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92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06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1/22/2022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8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4655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229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6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i="1" kern="1200" cap="none" spc="-7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yamqwe/adult-depression-lghc-indicatore/version/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atalog.data.gov/dataset/indicators-of-anxiety-or-depression-based-on-reported-frequency-of-symptoms-during-last-7-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3" descr="A blue abstract watercolor pattern on a white background">
            <a:extLst>
              <a:ext uri="{FF2B5EF4-FFF2-40B4-BE49-F238E27FC236}">
                <a16:creationId xmlns:a16="http://schemas.microsoft.com/office/drawing/2014/main" id="{DB754FB8-36AD-4C63-93BC-7E73D78DBF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22" name="Rectangle 8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E1D706-C977-4127-92B2-D22B5B4A4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/>
          </a:bodyPr>
          <a:lstStyle/>
          <a:p>
            <a:r>
              <a:rPr lang="en-US" dirty="0"/>
              <a:t>Adult Depression (LGHC Indicator)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D00023-7150-405B-9CD0-1E65DAA6C9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4682062"/>
            <a:ext cx="8652788" cy="457201"/>
          </a:xfrm>
        </p:spPr>
        <p:txBody>
          <a:bodyPr>
            <a:normAutofit/>
          </a:bodyPr>
          <a:lstStyle/>
          <a:p>
            <a:r>
              <a:rPr lang="en-US" dirty="0"/>
              <a:t>Ryan Coslove (rmc326)</a:t>
            </a:r>
          </a:p>
        </p:txBody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18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753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1CB14-8AB3-48BA-84E0-46217359B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8AB2F-B158-4205-9CBF-9E30753C0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Resource: </a:t>
            </a:r>
            <a:r>
              <a:rPr lang="en-US" dirty="0">
                <a:hlinkClick r:id="rId2"/>
              </a:rPr>
              <a:t>https://www.kaggle.com/yamqwe/adult-depression-lghc-indicatore/version/2</a:t>
            </a:r>
            <a:endParaRPr lang="en-US" dirty="0"/>
          </a:p>
          <a:p>
            <a:r>
              <a:rPr lang="en-US" dirty="0"/>
              <a:t>This set contains data </a:t>
            </a:r>
            <a:r>
              <a:rPr lang="en-US" b="0" i="0" dirty="0">
                <a:effectLst/>
              </a:rPr>
              <a:t>displays the proportion of adults who were ever told they had a depressive disorder in California.</a:t>
            </a:r>
          </a:p>
          <a:p>
            <a:r>
              <a:rPr lang="en-US" b="0" i="0" dirty="0">
                <a:effectLst/>
              </a:rPr>
              <a:t>This indicator is based on the question: "“Has a doctor, nurse or other health professional EVER told you that you have a depressive disorder (including depression, major depression, dysthymia, or minor depression)?”</a:t>
            </a:r>
          </a:p>
          <a:p>
            <a:r>
              <a:rPr lang="en-US" dirty="0"/>
              <a:t>This set of data contains categories, such as sex, age, income; as well as numerical data like 95% Confidence Level values and frequency values.</a:t>
            </a:r>
          </a:p>
          <a:p>
            <a:r>
              <a:rPr lang="en-US" dirty="0"/>
              <a:t>Official attributes: 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Year,</a:t>
            </a:r>
            <a:r>
              <a:rPr lang="en-US" dirty="0"/>
              <a:t> 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Strata,</a:t>
            </a:r>
            <a:r>
              <a:rPr lang="en-US" dirty="0"/>
              <a:t> 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Strata, Name,</a:t>
            </a:r>
            <a:r>
              <a:rPr lang="en-US" dirty="0"/>
              <a:t> 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Frequency,</a:t>
            </a:r>
            <a:r>
              <a:rPr lang="en-US" dirty="0"/>
              <a:t> 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Weighted Frequency,</a:t>
            </a:r>
            <a:r>
              <a:rPr lang="en-US" dirty="0"/>
              <a:t> 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Percent</a:t>
            </a:r>
            <a:r>
              <a:rPr lang="en-US" dirty="0"/>
              <a:t> 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Lower 95% CL,</a:t>
            </a:r>
            <a:r>
              <a:rPr lang="en-US" dirty="0"/>
              <a:t> 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Upper 95% CL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6457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A7B1E-A37E-44E9-857D-6EC909C4E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62675"/>
            <a:ext cx="10058400" cy="1371600"/>
          </a:xfrm>
        </p:spPr>
        <p:txBody>
          <a:bodyPr/>
          <a:lstStyle/>
          <a:p>
            <a:pPr algn="ctr"/>
            <a:r>
              <a:rPr lang="en-US" dirty="0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C050A7-9F08-4796-AA1A-28F3CE7173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49" t="28000" r="41511" b="12124"/>
          <a:stretch/>
        </p:blipFill>
        <p:spPr>
          <a:xfrm>
            <a:off x="2290462" y="1734275"/>
            <a:ext cx="7611076" cy="4470582"/>
          </a:xfrm>
        </p:spPr>
      </p:pic>
    </p:spTree>
    <p:extLst>
      <p:ext uri="{BB962C8B-B14F-4D97-AF65-F5344CB8AC3E}">
        <p14:creationId xmlns:p14="http://schemas.microsoft.com/office/powerpoint/2010/main" val="2786954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08D3E-D573-46DF-A2FB-FB955CEB2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be done with this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8C556-8EAC-433E-9F15-F63D2BFDD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can be analyzed to show which residents of California in the study have been diagnosed with (a variation of) depression.</a:t>
            </a:r>
          </a:p>
          <a:p>
            <a:r>
              <a:rPr lang="en-US" dirty="0"/>
              <a:t>The data can show which demographics are most or least likely to be diagnosed with depression</a:t>
            </a:r>
          </a:p>
          <a:p>
            <a:r>
              <a:rPr lang="en-US" dirty="0"/>
              <a:t>Demographics such as: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Sex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Race/Ethnicity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Education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Income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2218691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5B0BE-71EE-438A-A424-58916A021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this data useful?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CDECB-7CC9-4532-9F38-6825F5F20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This data set could be combined with a second set detailing how those demographics and others on a national and or state level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○ For example: </a:t>
            </a:r>
            <a:r>
              <a:rPr lang="en-US" b="0" i="0" dirty="0">
                <a:effectLst/>
                <a:latin typeface="Arial" panose="020B0604020202020204" pitchFamily="34" charset="0"/>
                <a:hlinkClick r:id="rId2"/>
              </a:rPr>
              <a:t>https://catalog.data.gov/dataset/indicators-of-anxiety-or-depression-based-on-reported-frequency-of-symptoms-during-last-7-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Analysis of these data sets could find correlations between which demographics and in which locations receive the highest and lowest amounts of diagnoses of depressions.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These two data sets could then be used together to predict what demographics are most </a:t>
            </a:r>
            <a:br>
              <a:rPr lang="en-US" dirty="0"/>
            </a:br>
            <a:r>
              <a:rPr lang="en-US" dirty="0">
                <a:latin typeface="Arial" panose="020B0604020202020204" pitchFamily="34" charset="0"/>
              </a:rPr>
              <a:t>likely to be diagnosed with depression, as well as which locations might be most likely to give a diagnoses.</a:t>
            </a:r>
          </a:p>
          <a:p>
            <a:r>
              <a:rPr lang="en-US" dirty="0">
                <a:latin typeface="Arial" panose="020B0604020202020204" pitchFamily="34" charset="0"/>
              </a:rPr>
              <a:t>These data sets can teach us which demographics might need more mental </a:t>
            </a:r>
            <a:r>
              <a:rPr lang="en-US">
                <a:latin typeface="Arial" panose="020B0604020202020204" pitchFamily="34" charset="0"/>
              </a:rPr>
              <a:t>health resources.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9411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Savon">
      <a:majorFont>
        <a:latin typeface="Goudy Old Style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oudy Old Style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331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Garamond</vt:lpstr>
      <vt:lpstr>Goudy Old Style</vt:lpstr>
      <vt:lpstr>SavonVTI</vt:lpstr>
      <vt:lpstr>Adult Depression (LGHC Indicator)</vt:lpstr>
      <vt:lpstr>The Data</vt:lpstr>
      <vt:lpstr>Example</vt:lpstr>
      <vt:lpstr>What can be done with this data?</vt:lpstr>
      <vt:lpstr>What makes this data useful?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Adult Depression (LGHC Indicator)</dc:title>
  <dc:creator>Ryan C-Love</dc:creator>
  <cp:lastModifiedBy>Ryan C-Love</cp:lastModifiedBy>
  <cp:revision>8</cp:revision>
  <dcterms:created xsi:type="dcterms:W3CDTF">2022-01-23T03:29:49Z</dcterms:created>
  <dcterms:modified xsi:type="dcterms:W3CDTF">2022-01-23T05:55:48Z</dcterms:modified>
</cp:coreProperties>
</file>