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HW10 - </a:t>
            </a:r>
            <a:r>
              <a:rPr lang="en-US" sz="6000" dirty="0" err="1">
                <a:solidFill>
                  <a:schemeClr val="bg1"/>
                </a:solidFill>
              </a:rPr>
              <a:t>RPart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Ryan Coslove rmc326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6FFD-82A8-4800-B05C-025ECCA7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 err="1"/>
              <a:t>Rpart</a:t>
            </a:r>
            <a:r>
              <a:rPr lang="en-US" dirty="0"/>
              <a:t> results without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C50D-95AF-4578-884A-476D63780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74" y="2172929"/>
            <a:ext cx="5403252" cy="4579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117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D902-743E-4150-937C-746DF670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Controls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42460-057A-4204-827F-BE062570B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37" y="2525468"/>
            <a:ext cx="3934590" cy="33350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35FB3-113D-4A36-9C80-D39DC3F1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659" y="2525468"/>
            <a:ext cx="4483956" cy="3800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6DCE53-751C-475B-AA0D-AB4EC3E44C83}"/>
              </a:ext>
            </a:extLst>
          </p:cNvPr>
          <p:cNvSpPr txBox="1"/>
          <p:nvPr/>
        </p:nvSpPr>
        <p:spPr>
          <a:xfrm>
            <a:off x="8478615" y="3429000"/>
            <a:ext cx="3380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different </a:t>
            </a:r>
            <a:r>
              <a:rPr lang="en-US" dirty="0" err="1"/>
              <a:t>rpart</a:t>
            </a:r>
            <a:r>
              <a:rPr lang="en-US" dirty="0"/>
              <a:t> graphs I tested with different controls</a:t>
            </a:r>
          </a:p>
          <a:p>
            <a:r>
              <a:rPr lang="en-US" dirty="0"/>
              <a:t>This slide and the next contain a total of 4 of my test cases</a:t>
            </a:r>
          </a:p>
        </p:txBody>
      </p:sp>
    </p:spTree>
    <p:extLst>
      <p:ext uri="{BB962C8B-B14F-4D97-AF65-F5344CB8AC3E}">
        <p14:creationId xmlns:p14="http://schemas.microsoft.com/office/powerpoint/2010/main" val="428935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CA38-2786-4B7F-858A-28845749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Controls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C479-87F9-4763-B234-DE536D13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76" y="2180496"/>
            <a:ext cx="2840031" cy="3678303"/>
          </a:xfrm>
        </p:spPr>
        <p:txBody>
          <a:bodyPr/>
          <a:lstStyle/>
          <a:p>
            <a:r>
              <a:rPr lang="en-US" dirty="0"/>
              <a:t>These are the different </a:t>
            </a:r>
            <a:r>
              <a:rPr lang="en-US" dirty="0" err="1"/>
              <a:t>rpart</a:t>
            </a:r>
            <a:r>
              <a:rPr lang="en-US" dirty="0"/>
              <a:t> graphs I tested with different controls</a:t>
            </a:r>
          </a:p>
          <a:p>
            <a:r>
              <a:rPr lang="en-US" dirty="0"/>
              <a:t>This slide and the previous contain a total of 4 of my test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8AF1E-C6DA-4F24-BDE4-EE8EEAD8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42" y="2263646"/>
            <a:ext cx="4241472" cy="3595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060AC8-B859-416A-870F-66E64293A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014" y="2509238"/>
            <a:ext cx="3873461" cy="32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399A-A7D0-46CC-B6D5-F18D7DA1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Varied Controlled </a:t>
            </a:r>
            <a:r>
              <a:rPr lang="en-US" dirty="0" err="1"/>
              <a:t>rparts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6FBD-132E-4AD4-91B9-8363C34F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155534"/>
            <a:ext cx="11029615" cy="21358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Tried various combinations of </a:t>
            </a:r>
            <a:r>
              <a:rPr lang="en-US" dirty="0" err="1"/>
              <a:t>minbucket</a:t>
            </a:r>
            <a:r>
              <a:rPr lang="en-US" dirty="0"/>
              <a:t> and </a:t>
            </a:r>
            <a:r>
              <a:rPr lang="en-US" dirty="0" err="1"/>
              <a:t>minsplit</a:t>
            </a:r>
            <a:r>
              <a:rPr lang="en-US" dirty="0"/>
              <a:t>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the </a:t>
            </a:r>
            <a:r>
              <a:rPr lang="en-US" dirty="0" err="1"/>
              <a:t>minbucket</a:t>
            </a:r>
            <a:r>
              <a:rPr lang="en-US" dirty="0"/>
              <a:t> made the tree more generalized but the accuracy of the subsets suffered as a result.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29AB4-10AE-4850-A0A0-FEBF0FC71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2" t="28960" r="50644" b="47957"/>
          <a:stretch/>
        </p:blipFill>
        <p:spPr>
          <a:xfrm>
            <a:off x="1862783" y="1989627"/>
            <a:ext cx="8466434" cy="22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8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68F7-B7F2-4A0B-B142-CA3191F8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DA18A9-C2F2-CD86-1C7B-43F685C71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US" dirty="0"/>
              <a:t>My best </a:t>
            </a:r>
            <a:r>
              <a:rPr lang="en-US" dirty="0" err="1"/>
              <a:t>rpart</a:t>
            </a:r>
            <a:r>
              <a:rPr lang="en-US" dirty="0"/>
              <a:t> was tree &lt;- </a:t>
            </a:r>
            <a:r>
              <a:rPr lang="en-US" dirty="0" err="1"/>
              <a:t>rpart</a:t>
            </a:r>
            <a:r>
              <a:rPr lang="en-US" dirty="0"/>
              <a:t>(Grade ~ </a:t>
            </a:r>
            <a:r>
              <a:rPr lang="en-US" dirty="0" err="1"/>
              <a:t>Score+Major+Seniority,data</a:t>
            </a:r>
            <a:r>
              <a:rPr lang="en-US" dirty="0"/>
              <a:t>=</a:t>
            </a:r>
            <a:r>
              <a:rPr lang="en-US" dirty="0" err="1"/>
              <a:t>data,control</a:t>
            </a:r>
            <a:r>
              <a:rPr lang="en-US" dirty="0"/>
              <a:t> =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minbucket</a:t>
            </a:r>
            <a:r>
              <a:rPr lang="en-US" dirty="0"/>
              <a:t>=10))</a:t>
            </a:r>
          </a:p>
          <a:p>
            <a:r>
              <a:rPr lang="en-US" dirty="0"/>
              <a:t>The accuracy was around the 78% I found form my mean prediction mean(</a:t>
            </a:r>
            <a:r>
              <a:rPr lang="en-US" dirty="0" err="1"/>
              <a:t>data$Grade</a:t>
            </a:r>
            <a:r>
              <a:rPr lang="en-US" dirty="0"/>
              <a:t>==prediction)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FADBB-B6C3-4DAB-BDA7-B726C46C4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" t="50000" r="75726" b="19427"/>
          <a:stretch/>
        </p:blipFill>
        <p:spPr>
          <a:xfrm>
            <a:off x="6188419" y="2228003"/>
            <a:ext cx="5422392" cy="3468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09268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174</TotalTime>
  <Words>149</Words>
  <Application>Microsoft Office PowerPoint</Application>
  <PresentationFormat>Widescreen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HW10 - RPart</vt:lpstr>
      <vt:lpstr>Rpart results without control</vt:lpstr>
      <vt:lpstr>Using Controls</vt:lpstr>
      <vt:lpstr>Using Controls Continued</vt:lpstr>
      <vt:lpstr>Varied Controlled rparts</vt:lpstr>
      <vt:lpstr>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HW10 - RPart</dc:title>
  <dc:creator>Ryan C-Love</dc:creator>
  <cp:lastModifiedBy>Ryan C-Love</cp:lastModifiedBy>
  <cp:revision>13</cp:revision>
  <dcterms:created xsi:type="dcterms:W3CDTF">2022-04-15T02:24:36Z</dcterms:created>
  <dcterms:modified xsi:type="dcterms:W3CDTF">2022-04-15T05:19:02Z</dcterms:modified>
</cp:coreProperties>
</file>