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3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4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6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76EF-EFE5-4DBC-8478-BDA05E76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5" y="1025722"/>
            <a:ext cx="5916145" cy="38121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Hw11 – Student future 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54FB-71D8-41C4-ACFF-0EF9634E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5000594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Ryan Coslove rmc326</a:t>
            </a:r>
          </a:p>
        </p:txBody>
      </p:sp>
      <p:pic>
        <p:nvPicPr>
          <p:cNvPr id="4" name="Picture 3" descr="Mountains in the fog">
            <a:extLst>
              <a:ext uri="{FF2B5EF4-FFF2-40B4-BE49-F238E27FC236}">
                <a16:creationId xmlns:a16="http://schemas.microsoft.com/office/drawing/2014/main" id="{E2401A73-517E-CC42-0DDC-BCF1AFC5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4" r="2355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20E-9666-4D17-97AF-AA66CE79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F4-E8BA-47D1-AB2C-88A1ED47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3242"/>
            <a:ext cx="4806198" cy="3578102"/>
          </a:xfrm>
        </p:spPr>
        <p:txBody>
          <a:bodyPr/>
          <a:lstStyle/>
          <a:p>
            <a:r>
              <a:rPr lang="en-US" sz="2000" dirty="0"/>
              <a:t>I began with some plots, trying to find trends between Earnings and other categories.</a:t>
            </a:r>
          </a:p>
          <a:p>
            <a:r>
              <a:rPr lang="en-US" sz="2000" dirty="0"/>
              <a:t>I found Major had the largest influence, followed by Professional Connections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9CE9D-5A07-4472-8F60-6B446A1F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t="35000" r="37734" b="44167"/>
          <a:stretch/>
        </p:blipFill>
        <p:spPr>
          <a:xfrm>
            <a:off x="1632790" y="4839403"/>
            <a:ext cx="8923371" cy="178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7A25F-9B04-42A2-81B5-7E8FDCB4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17" y="568525"/>
            <a:ext cx="480101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61B-E22C-4CFB-962C-25260436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436-F34C-49A5-8AA4-3F493D35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following snippet of code, I found the MSE was 348,680.6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B523B-BF4E-4164-BB07-3DE3619B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" t="33750" r="75312" b="51111"/>
          <a:stretch/>
        </p:blipFill>
        <p:spPr>
          <a:xfrm>
            <a:off x="960120" y="3648075"/>
            <a:ext cx="6772276" cy="2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40ED9-1160-4001-B5A1-8595E890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Rpart</a:t>
            </a:r>
            <a:r>
              <a:rPr lang="en-US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5B19-9C40-42D4-A742-F5047C73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was important to combine Major and Number of Professional Connections as the variables of the </a:t>
            </a:r>
            <a:r>
              <a:rPr lang="en-US" dirty="0" err="1"/>
              <a:t>rpart</a:t>
            </a:r>
            <a:r>
              <a:rPr lang="en-US" dirty="0"/>
              <a:t> tree because they had the strongest influence on earnings.</a:t>
            </a:r>
          </a:p>
          <a:p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(Earnings ~</a:t>
            </a:r>
            <a:r>
              <a:rPr lang="en-US" dirty="0" err="1"/>
              <a:t>Major+Number_Of_Professional_Connections,data</a:t>
            </a:r>
            <a:r>
              <a:rPr lang="en-US" dirty="0"/>
              <a:t>=data)</a:t>
            </a:r>
          </a:p>
          <a:p>
            <a:r>
              <a:rPr lang="en-US" dirty="0"/>
              <a:t>pred =  predict(tree, </a:t>
            </a:r>
            <a:r>
              <a:rPr lang="en-US" dirty="0" err="1"/>
              <a:t>newdata</a:t>
            </a:r>
            <a:r>
              <a:rPr lang="en-US" dirty="0"/>
              <a:t> = data)</a:t>
            </a:r>
          </a:p>
          <a:p>
            <a:r>
              <a:rPr lang="en-US" dirty="0"/>
              <a:t>mean((</a:t>
            </a:r>
            <a:r>
              <a:rPr lang="en-US" dirty="0" err="1"/>
              <a:t>pred-data$Earnings</a:t>
            </a:r>
            <a:r>
              <a:rPr lang="en-US" dirty="0"/>
              <a:t>)^2)</a:t>
            </a:r>
          </a:p>
          <a:p>
            <a:r>
              <a:rPr lang="en-US" dirty="0"/>
              <a:t>#MSE = 93,603.13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87083C-5A06-4A2E-BB89-F69F73F21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9" r="2" b="2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1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8704-BD10-48E7-9B2B-D5AE5B12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3C3A-2372-425F-8FF4-EF07EF38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used random forest to predict the Earnings variable, and used all the other attributes to make the prediction mode.</a:t>
            </a:r>
          </a:p>
          <a:p>
            <a:r>
              <a:rPr lang="en-US" sz="2800" dirty="0"/>
              <a:t>Code:</a:t>
            </a:r>
          </a:p>
          <a:p>
            <a:r>
              <a:rPr lang="en-US" dirty="0"/>
              <a:t>rf &lt;- </a:t>
            </a:r>
            <a:r>
              <a:rPr lang="en-US" dirty="0" err="1"/>
              <a:t>randomForest</a:t>
            </a:r>
            <a:r>
              <a:rPr lang="en-US" dirty="0"/>
              <a:t>::</a:t>
            </a:r>
            <a:r>
              <a:rPr lang="en-US" dirty="0" err="1"/>
              <a:t>randomForest</a:t>
            </a:r>
            <a:r>
              <a:rPr lang="en-US" dirty="0"/>
              <a:t>(Earnings ~ ., data = data)</a:t>
            </a:r>
          </a:p>
          <a:p>
            <a:r>
              <a:rPr lang="en-US" dirty="0"/>
              <a:t>#MSE = 17,750.78</a:t>
            </a:r>
          </a:p>
        </p:txBody>
      </p:sp>
    </p:spTree>
    <p:extLst>
      <p:ext uri="{BB962C8B-B14F-4D97-AF65-F5344CB8AC3E}">
        <p14:creationId xmlns:p14="http://schemas.microsoft.com/office/powerpoint/2010/main" val="951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6085-014C-454B-9558-739BB173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D98F-FDC3-4ABD-9BF2-2FFEBED2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see that as we went from basic </a:t>
            </a:r>
            <a:r>
              <a:rPr lang="en-US" dirty="0" err="1"/>
              <a:t>tapply</a:t>
            </a:r>
            <a:r>
              <a:rPr lang="en-US" dirty="0"/>
              <a:t> predictions to </a:t>
            </a:r>
            <a:r>
              <a:rPr lang="en-US" dirty="0" err="1"/>
              <a:t>rpart</a:t>
            </a:r>
            <a:r>
              <a:rPr lang="en-US" dirty="0"/>
              <a:t> to random forest that our MSE got closer to 0. </a:t>
            </a:r>
          </a:p>
          <a:p>
            <a:r>
              <a:rPr lang="en-US" dirty="0"/>
              <a:t>I then created my submission file using random forest as the source of </a:t>
            </a:r>
            <a:r>
              <a:rPr lang="en-US"/>
              <a:t>my predictions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578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1"/>
      </a:lt2>
      <a:accent1>
        <a:srgbClr val="46B198"/>
      </a:accent1>
      <a:accent2>
        <a:srgbClr val="3B9BB1"/>
      </a:accent2>
      <a:accent3>
        <a:srgbClr val="4D7CC3"/>
      </a:accent3>
      <a:accent4>
        <a:srgbClr val="4341B4"/>
      </a:accent4>
      <a:accent5>
        <a:srgbClr val="804DC3"/>
      </a:accent5>
      <a:accent6>
        <a:srgbClr val="A03BB1"/>
      </a:accent6>
      <a:hlink>
        <a:srgbClr val="BF3F5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Hw11 – Student future earnings</vt:lpstr>
      <vt:lpstr>Plots</vt:lpstr>
      <vt:lpstr>MSE</vt:lpstr>
      <vt:lpstr>Rpart Tree</vt:lpstr>
      <vt:lpstr>Random forest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Hw11 – Student future earnings</dc:title>
  <dc:creator>Ryan C-Love</dc:creator>
  <cp:lastModifiedBy>Ryan C-Love</cp:lastModifiedBy>
  <cp:revision>4</cp:revision>
  <dcterms:created xsi:type="dcterms:W3CDTF">2022-04-21T23:32:43Z</dcterms:created>
  <dcterms:modified xsi:type="dcterms:W3CDTF">2022-04-22T01:37:34Z</dcterms:modified>
</cp:coreProperties>
</file>