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2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9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0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6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6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9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9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violet bokeh sparkles">
            <a:extLst>
              <a:ext uri="{FF2B5EF4-FFF2-40B4-BE49-F238E27FC236}">
                <a16:creationId xmlns:a16="http://schemas.microsoft.com/office/drawing/2014/main" id="{60D27B99-0FA8-4E12-717D-574D0922A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7" b="1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6CD32-DCBC-426A-859F-502368944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/>
              <a:t>Boundless Analytics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C77CF-3155-4FA9-9004-1E3DAFE95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Ryan Coslove rmc326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419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F88E-B878-4B8A-BEEB-0D7C7C4A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Snippet 20.1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D272-DD84-4DE7-B35B-2FB84F9C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informed to Chi-square hunt code using snippet 20.1 of the online textbook </a:t>
            </a:r>
          </a:p>
          <a:p>
            <a:r>
              <a:rPr lang="en-US" dirty="0"/>
              <a:t>Using the slices provided on the boundless analytics link we were provided, I looked for the greatest overall disparities between the red bars and the blue bars</a:t>
            </a:r>
          </a:p>
        </p:txBody>
      </p:sp>
    </p:spTree>
    <p:extLst>
      <p:ext uri="{BB962C8B-B14F-4D97-AF65-F5344CB8AC3E}">
        <p14:creationId xmlns:p14="http://schemas.microsoft.com/office/powerpoint/2010/main" val="259788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F128-110E-4D8F-BD76-32C3D266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39046"/>
            <a:ext cx="9614548" cy="684686"/>
          </a:xfrm>
        </p:spPr>
        <p:txBody>
          <a:bodyPr>
            <a:normAutofit fontScale="90000"/>
          </a:bodyPr>
          <a:lstStyle/>
          <a:p>
            <a:r>
              <a:rPr lang="en-US" dirty="0"/>
              <a:t>Slices I Tested and Found Interesting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7609B-1DCA-432C-BFEB-AA4E646BF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" t="30067" r="2193" b="11241"/>
          <a:stretch/>
        </p:blipFill>
        <p:spPr>
          <a:xfrm>
            <a:off x="945501" y="1218070"/>
            <a:ext cx="7595119" cy="265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EB035-62D7-4197-BCE2-7CC0DD13C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9" t="30417" r="10937" b="11111"/>
          <a:stretch/>
        </p:blipFill>
        <p:spPr>
          <a:xfrm>
            <a:off x="945501" y="3966472"/>
            <a:ext cx="7301940" cy="2802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F8F2B-4F11-41E2-AFB6-68F5B048D359}"/>
              </a:ext>
            </a:extLst>
          </p:cNvPr>
          <p:cNvSpPr txBox="1"/>
          <p:nvPr/>
        </p:nvSpPr>
        <p:spPr>
          <a:xfrm>
            <a:off x="8929396" y="2034073"/>
            <a:ext cx="254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Location</a:t>
            </a:r>
          </a:p>
          <a:p>
            <a:r>
              <a:rPr lang="en-US" dirty="0"/>
              <a:t>Beer = Lager </a:t>
            </a:r>
          </a:p>
          <a:p>
            <a:r>
              <a:rPr lang="en-US" dirty="0"/>
              <a:t>Day = Weekend</a:t>
            </a:r>
          </a:p>
          <a:p>
            <a:r>
              <a:rPr lang="en-US" dirty="0"/>
              <a:t>Snacks = Crackers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X-squared = 157.51, </a:t>
            </a:r>
            <a:r>
              <a:rPr lang="en-US" dirty="0" err="1"/>
              <a:t>df</a:t>
            </a:r>
            <a:r>
              <a:rPr lang="en-US" dirty="0"/>
              <a:t> = 3, p-value &lt; 2.2e-16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DB4DC-6CBC-4D77-9037-061AA57B61A8}"/>
              </a:ext>
            </a:extLst>
          </p:cNvPr>
          <p:cNvSpPr txBox="1"/>
          <p:nvPr/>
        </p:nvSpPr>
        <p:spPr>
          <a:xfrm>
            <a:off x="8929396" y="4565779"/>
            <a:ext cx="2780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SoftDrinks</a:t>
            </a:r>
            <a:endParaRPr lang="en-US" dirty="0"/>
          </a:p>
          <a:p>
            <a:r>
              <a:rPr lang="en-US" dirty="0"/>
              <a:t>Day = Weekday Location = Princeton Snacks = Popcorn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X-squared = 205.31, </a:t>
            </a:r>
            <a:r>
              <a:rPr lang="en-US" dirty="0" err="1"/>
              <a:t>df</a:t>
            </a:r>
            <a:r>
              <a:rPr lang="en-US" dirty="0"/>
              <a:t> = 3, p-value &lt; 2.2e-16</a:t>
            </a:r>
          </a:p>
        </p:txBody>
      </p:sp>
    </p:spTree>
    <p:extLst>
      <p:ext uri="{BB962C8B-B14F-4D97-AF65-F5344CB8AC3E}">
        <p14:creationId xmlns:p14="http://schemas.microsoft.com/office/powerpoint/2010/main" val="363738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F128-110E-4D8F-BD76-32C3D266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39046"/>
            <a:ext cx="9614548" cy="684686"/>
          </a:xfrm>
        </p:spPr>
        <p:txBody>
          <a:bodyPr>
            <a:normAutofit fontScale="90000"/>
          </a:bodyPr>
          <a:lstStyle/>
          <a:p>
            <a:r>
              <a:rPr lang="en-US" dirty="0"/>
              <a:t>Slices I Tested and Found Interesting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DB4DC-6CBC-4D77-9037-061AA57B61A8}"/>
              </a:ext>
            </a:extLst>
          </p:cNvPr>
          <p:cNvSpPr txBox="1"/>
          <p:nvPr/>
        </p:nvSpPr>
        <p:spPr>
          <a:xfrm>
            <a:off x="8789437" y="2065175"/>
            <a:ext cx="3209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SoftDrinks</a:t>
            </a:r>
            <a:r>
              <a:rPr lang="en-US" dirty="0"/>
              <a:t> </a:t>
            </a:r>
          </a:p>
          <a:p>
            <a:r>
              <a:rPr lang="en-US" dirty="0"/>
              <a:t>Beer = Lager </a:t>
            </a:r>
          </a:p>
          <a:p>
            <a:r>
              <a:rPr lang="en-US" dirty="0"/>
              <a:t>Location = Princeton Snacks = Popcorn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X-squared = 79.81, </a:t>
            </a:r>
            <a:r>
              <a:rPr lang="en-US" dirty="0" err="1"/>
              <a:t>df</a:t>
            </a:r>
            <a:r>
              <a:rPr lang="en-US" dirty="0"/>
              <a:t> = 3, p-value &lt; 2.2e-16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8303F-B134-4513-ADC0-AF4BF16F4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4" t="30612" r="10535" b="10477"/>
          <a:stretch/>
        </p:blipFill>
        <p:spPr>
          <a:xfrm>
            <a:off x="687356" y="923732"/>
            <a:ext cx="7680609" cy="2976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768860-AB00-4C71-93C8-4258E54E9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" t="30113" r="9375" b="9583"/>
          <a:stretch/>
        </p:blipFill>
        <p:spPr>
          <a:xfrm>
            <a:off x="1123426" y="3946145"/>
            <a:ext cx="6808467" cy="2672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150547-57F9-4433-A683-ABDE5B52BC90}"/>
              </a:ext>
            </a:extLst>
          </p:cNvPr>
          <p:cNvSpPr txBox="1"/>
          <p:nvPr/>
        </p:nvSpPr>
        <p:spPr>
          <a:xfrm>
            <a:off x="8789437" y="4587629"/>
            <a:ext cx="2780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Location </a:t>
            </a:r>
            <a:r>
              <a:rPr lang="en-US" dirty="0" err="1"/>
              <a:t>SoftDrinks</a:t>
            </a:r>
            <a:r>
              <a:rPr lang="en-US" dirty="0"/>
              <a:t> = Cola, Sweets = Twix, Snacks = Popcorn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X-squared = 43.048, </a:t>
            </a:r>
            <a:r>
              <a:rPr lang="en-US" dirty="0" err="1"/>
              <a:t>df</a:t>
            </a:r>
            <a:r>
              <a:rPr lang="en-US" dirty="0"/>
              <a:t> = 3, p-value = 2.404e-09</a:t>
            </a:r>
          </a:p>
        </p:txBody>
      </p:sp>
    </p:spTree>
    <p:extLst>
      <p:ext uri="{BB962C8B-B14F-4D97-AF65-F5344CB8AC3E}">
        <p14:creationId xmlns:p14="http://schemas.microsoft.com/office/powerpoint/2010/main" val="22438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628F8-4850-421B-A3F8-2AC200C9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/>
              <a:t>My Best Slice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EC281AA8-4095-4208-B88D-8CD1B3D5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834" y="761559"/>
            <a:ext cx="6257660" cy="19104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Snacks </a:t>
            </a:r>
          </a:p>
          <a:p>
            <a:pPr marL="0" indent="0">
              <a:buNone/>
            </a:pPr>
            <a:r>
              <a:rPr lang="en-US" dirty="0"/>
              <a:t>Day – Weekday</a:t>
            </a:r>
          </a:p>
          <a:p>
            <a:pPr marL="0" indent="0">
              <a:buNone/>
            </a:pPr>
            <a:r>
              <a:rPr lang="en-US" dirty="0"/>
              <a:t>Location – Princeton</a:t>
            </a:r>
          </a:p>
          <a:p>
            <a:pPr marL="0" indent="0">
              <a:buNone/>
            </a:pPr>
            <a:r>
              <a:rPr lang="en-US" dirty="0" err="1"/>
              <a:t>SoftDrinks</a:t>
            </a:r>
            <a:r>
              <a:rPr lang="en-US" dirty="0"/>
              <a:t> – Cola</a:t>
            </a:r>
          </a:p>
          <a:p>
            <a:r>
              <a:rPr lang="en-US" dirty="0"/>
              <a:t>Chi-Square was X-squared = 400.8, </a:t>
            </a:r>
            <a:r>
              <a:rPr lang="en-US" dirty="0" err="1"/>
              <a:t>df</a:t>
            </a:r>
            <a:r>
              <a:rPr lang="en-US" dirty="0"/>
              <a:t> = 4, </a:t>
            </a:r>
          </a:p>
          <a:p>
            <a:pPr marL="0" indent="0">
              <a:buNone/>
            </a:pPr>
            <a:r>
              <a:rPr lang="en-US" dirty="0"/>
              <a:t>	p-value &lt; 2.2e-16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8A922-253E-4F69-85B1-AF4AF2CDD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" t="29745" r="10625" b="9306"/>
          <a:stretch/>
        </p:blipFill>
        <p:spPr>
          <a:xfrm>
            <a:off x="2089270" y="2897378"/>
            <a:ext cx="8010103" cy="31897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9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1FC9-F641-40E2-9811-E7A8B3EB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8B1B-10C1-4A25-B37C-4AD6B3B97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share link would not appear for me on the boundary analytics test website, so in the google form I simply submitted the details of my slice which was mentioned in the last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8201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BA"/>
      </a:accent1>
      <a:accent2>
        <a:srgbClr val="B217D5"/>
      </a:accent2>
      <a:accent3>
        <a:srgbClr val="7529E7"/>
      </a:accent3>
      <a:accent4>
        <a:srgbClr val="292CD8"/>
      </a:accent4>
      <a:accent5>
        <a:srgbClr val="297BE7"/>
      </a:accent5>
      <a:accent6>
        <a:srgbClr val="17B8D5"/>
      </a:accent6>
      <a:hlink>
        <a:srgbClr val="3F61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PunchcardVTI</vt:lpstr>
      <vt:lpstr>Boundless Analytics Test</vt:lpstr>
      <vt:lpstr>Modification of Snippet 20.1</vt:lpstr>
      <vt:lpstr>Slices I Tested and Found Interesting</vt:lpstr>
      <vt:lpstr>Slices I Tested and Found Interesting</vt:lpstr>
      <vt:lpstr>My Best Slice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Boundless Analytics Test</dc:title>
  <dc:creator>Ryan C-Love</dc:creator>
  <cp:lastModifiedBy>Ryan C-Love</cp:lastModifiedBy>
  <cp:revision>10</cp:revision>
  <dcterms:created xsi:type="dcterms:W3CDTF">2022-04-27T18:07:46Z</dcterms:created>
  <dcterms:modified xsi:type="dcterms:W3CDTF">2022-04-27T18:49:46Z</dcterms:modified>
</cp:coreProperties>
</file>