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6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0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6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1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1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9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1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4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5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180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omplex math formulas on a blackboard">
            <a:extLst>
              <a:ext uri="{FF2B5EF4-FFF2-40B4-BE49-F238E27FC236}">
                <a16:creationId xmlns:a16="http://schemas.microsoft.com/office/drawing/2014/main" id="{9A39E8A7-811B-4402-91ED-54393A6D2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70929-4A7E-412C-9454-DD3BC9803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Can’t wait to tell you about the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921F4-D421-4ED1-A4D5-062E5F927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Ryan Coslove rmc326</a:t>
            </a:r>
          </a:p>
        </p:txBody>
      </p:sp>
    </p:spTree>
    <p:extLst>
      <p:ext uri="{BB962C8B-B14F-4D97-AF65-F5344CB8AC3E}">
        <p14:creationId xmlns:p14="http://schemas.microsoft.com/office/powerpoint/2010/main" val="412277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79CA2-0E73-47D3-9546-395F8C44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 fontScale="90000"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High Budget R movies have lower mean </a:t>
            </a:r>
            <a:r>
              <a:rPr lang="en-US" sz="2100" dirty="0" err="1">
                <a:solidFill>
                  <a:srgbClr val="FFFFFF"/>
                </a:solidFill>
              </a:rPr>
              <a:t>imdb</a:t>
            </a:r>
            <a:r>
              <a:rPr lang="en-US" sz="2100" dirty="0">
                <a:solidFill>
                  <a:srgbClr val="FFFFFF"/>
                </a:solidFill>
              </a:rPr>
              <a:t> scores than High Budget PG movies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14F9-7D62-4ABD-AF45-5B47B065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Null Hypothesis - High Budget R Movies have the same mean </a:t>
            </a:r>
            <a:r>
              <a:rPr lang="en-US" dirty="0" err="1">
                <a:solidFill>
                  <a:srgbClr val="FFFFFF"/>
                </a:solidFill>
              </a:rPr>
              <a:t>imdb</a:t>
            </a:r>
            <a:r>
              <a:rPr lang="en-US" dirty="0">
                <a:solidFill>
                  <a:srgbClr val="FFFFFF"/>
                </a:solidFill>
              </a:rPr>
              <a:t> scores as High Budget PG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Alternative Hypothesis – High Budget R movies have higher mean </a:t>
            </a:r>
            <a:r>
              <a:rPr lang="en-US" dirty="0" err="1">
                <a:solidFill>
                  <a:srgbClr val="FFFFFF"/>
                </a:solidFill>
              </a:rPr>
              <a:t>imdb</a:t>
            </a:r>
            <a:r>
              <a:rPr lang="en-US" dirty="0">
                <a:solidFill>
                  <a:srgbClr val="FFFFFF"/>
                </a:solidFill>
              </a:rPr>
              <a:t> scores than High Budget PG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Without calculating p or z, we can see the IMDB means are not far apart or statistically significant, so we can likely reject the null and infer the alternative hypothesis is true.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34C765-3F17-4CA9-BC5F-595733ABF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9" b="4393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52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1B9F9-E736-4092-9E4C-098551F8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Movies in </a:t>
            </a:r>
            <a:r>
              <a:rPr lang="en-US" sz="2100" dirty="0" err="1">
                <a:solidFill>
                  <a:srgbClr val="FFFFFF"/>
                </a:solidFill>
              </a:rPr>
              <a:t>usa</a:t>
            </a:r>
            <a:r>
              <a:rPr lang="en-US" sz="2100" dirty="0">
                <a:solidFill>
                  <a:srgbClr val="FFFFFF"/>
                </a:solidFill>
              </a:rPr>
              <a:t> have lower </a:t>
            </a:r>
            <a:r>
              <a:rPr lang="en-US" sz="2100" dirty="0" err="1">
                <a:solidFill>
                  <a:srgbClr val="FFFFFF"/>
                </a:solidFill>
              </a:rPr>
              <a:t>imdb</a:t>
            </a:r>
            <a:r>
              <a:rPr lang="en-US" sz="2100" dirty="0">
                <a:solidFill>
                  <a:srgbClr val="FFFFFF"/>
                </a:solidFill>
              </a:rPr>
              <a:t> scores than movies In the UK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41786C-2936-4757-9270-9F31FF0A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Null Hypothesis – Movies in the USA have the same </a:t>
            </a:r>
            <a:r>
              <a:rPr lang="en-US" dirty="0" err="1">
                <a:solidFill>
                  <a:srgbClr val="FFFFFF"/>
                </a:solidFill>
              </a:rPr>
              <a:t>imdb</a:t>
            </a:r>
            <a:r>
              <a:rPr lang="en-US" dirty="0">
                <a:solidFill>
                  <a:srgbClr val="FFFFFF"/>
                </a:solidFill>
              </a:rPr>
              <a:t> scores as Movies in the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Alternative Hypothesis – </a:t>
            </a:r>
            <a:r>
              <a:rPr lang="en-US" sz="1600" dirty="0">
                <a:solidFill>
                  <a:srgbClr val="FFFFFF"/>
                </a:solidFill>
              </a:rPr>
              <a:t>Movies in USA have higher </a:t>
            </a:r>
            <a:r>
              <a:rPr lang="en-US" sz="1600" dirty="0" err="1">
                <a:solidFill>
                  <a:srgbClr val="FFFFFF"/>
                </a:solidFill>
              </a:rPr>
              <a:t>imdb</a:t>
            </a:r>
            <a:r>
              <a:rPr lang="en-US" sz="1600" dirty="0">
                <a:solidFill>
                  <a:srgbClr val="FFFFFF"/>
                </a:solidFill>
              </a:rPr>
              <a:t> scores than movies In the UK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Without calculating p or z, we can see the IMDB scores are not far apart or statistically significant, so we can likely reject the null and infer the alternative hypothesis is true.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D26CC-22C7-45D1-957E-AEC7965F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9" y="936141"/>
            <a:ext cx="586230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3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18A91-4EC6-402E-BCB1-85A90974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Movies that have a high gross have higher </a:t>
            </a:r>
            <a:r>
              <a:rPr lang="en-US" sz="1900" dirty="0" err="1">
                <a:solidFill>
                  <a:srgbClr val="FFFFFF"/>
                </a:solidFill>
              </a:rPr>
              <a:t>imdb</a:t>
            </a:r>
            <a:r>
              <a:rPr lang="en-US" sz="1900" dirty="0">
                <a:solidFill>
                  <a:srgbClr val="FFFFFF"/>
                </a:solidFill>
              </a:rPr>
              <a:t> scores than movies with a low gross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975C2F-D2A6-42EC-A083-F5FF3069A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Null Hypothesis – </a:t>
            </a:r>
            <a:r>
              <a:rPr lang="en-US" sz="1600" dirty="0">
                <a:solidFill>
                  <a:srgbClr val="FFFFFF"/>
                </a:solidFill>
              </a:rPr>
              <a:t>Movies that have a high gross have the same </a:t>
            </a:r>
            <a:r>
              <a:rPr lang="en-US" sz="1600" dirty="0" err="1">
                <a:solidFill>
                  <a:srgbClr val="FFFFFF"/>
                </a:solidFill>
              </a:rPr>
              <a:t>imdb</a:t>
            </a:r>
            <a:r>
              <a:rPr lang="en-US" sz="1600" dirty="0">
                <a:solidFill>
                  <a:srgbClr val="FFFFFF"/>
                </a:solidFill>
              </a:rPr>
              <a:t> scores than movies with a low 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Alternative Hypothesis – </a:t>
            </a:r>
            <a:r>
              <a:rPr lang="en-US" sz="1600" dirty="0">
                <a:solidFill>
                  <a:srgbClr val="FFFFFF"/>
                </a:solidFill>
              </a:rPr>
              <a:t>Movies that have a high gross have lower </a:t>
            </a:r>
            <a:r>
              <a:rPr lang="en-US" sz="1600" dirty="0" err="1">
                <a:solidFill>
                  <a:srgbClr val="FFFFFF"/>
                </a:solidFill>
              </a:rPr>
              <a:t>imdb</a:t>
            </a:r>
            <a:r>
              <a:rPr lang="en-US" sz="1600" dirty="0">
                <a:solidFill>
                  <a:srgbClr val="FFFFFF"/>
                </a:solidFill>
              </a:rPr>
              <a:t> scores than movies with a low 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Without calculating p or z, we can see the IMDB scores are not far apart or statistically significant, so we can likely reject the null and infer the alternative hypothesis is true.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A75CF-9F81-46CE-8EB4-15C1D7FF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9" y="936141"/>
            <a:ext cx="586230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1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688-C5BA-4628-9C4C-E5FA8C1B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AC3B-846E-4B09-8F93-6660D9613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learned through alternative hypothesis that High Budget R movies have higher mean IMDB scores than High Budget PG movies</a:t>
            </a:r>
          </a:p>
          <a:p>
            <a:r>
              <a:rPr lang="en-US" dirty="0"/>
              <a:t>We have learned through alternative hypothesis that </a:t>
            </a:r>
            <a:r>
              <a:rPr lang="en-US" sz="1600" dirty="0">
                <a:solidFill>
                  <a:schemeClr val="tx1"/>
                </a:solidFill>
              </a:rPr>
              <a:t>Movies in USA have higher </a:t>
            </a:r>
            <a:r>
              <a:rPr lang="en-US" sz="1600" dirty="0" err="1">
                <a:solidFill>
                  <a:schemeClr val="tx1"/>
                </a:solidFill>
              </a:rPr>
              <a:t>imdb</a:t>
            </a:r>
            <a:r>
              <a:rPr lang="en-US" sz="1600" dirty="0">
                <a:solidFill>
                  <a:schemeClr val="tx1"/>
                </a:solidFill>
              </a:rPr>
              <a:t> scores than movies In the UK</a:t>
            </a:r>
          </a:p>
          <a:p>
            <a:r>
              <a:rPr lang="en-US" dirty="0">
                <a:solidFill>
                  <a:schemeClr val="tx1"/>
                </a:solidFill>
              </a:rPr>
              <a:t>We have learned through alternative hypothesis that </a:t>
            </a:r>
            <a:r>
              <a:rPr lang="en-US" sz="1600" dirty="0">
                <a:solidFill>
                  <a:schemeClr val="tx1"/>
                </a:solidFill>
              </a:rPr>
              <a:t>Movies that have a high gross have lower </a:t>
            </a:r>
            <a:r>
              <a:rPr lang="en-US" sz="1600" dirty="0" err="1">
                <a:solidFill>
                  <a:schemeClr val="tx1"/>
                </a:solidFill>
              </a:rPr>
              <a:t>imdb</a:t>
            </a:r>
            <a:r>
              <a:rPr lang="en-US" sz="1600" dirty="0">
                <a:solidFill>
                  <a:schemeClr val="tx1"/>
                </a:solidFill>
              </a:rPr>
              <a:t> scores than movies with a low gross</a:t>
            </a:r>
          </a:p>
          <a:p>
            <a:r>
              <a:rPr lang="en-US" dirty="0">
                <a:solidFill>
                  <a:schemeClr val="tx1"/>
                </a:solidFill>
              </a:rPr>
              <a:t>None of the findings proved to be statistically significant, therefore we were able to reject the null and infer the alternative hypothesis to be true.</a:t>
            </a:r>
          </a:p>
        </p:txBody>
      </p:sp>
    </p:spTree>
    <p:extLst>
      <p:ext uri="{BB962C8B-B14F-4D97-AF65-F5344CB8AC3E}">
        <p14:creationId xmlns:p14="http://schemas.microsoft.com/office/powerpoint/2010/main" val="29596460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365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Nova Light</vt:lpstr>
      <vt:lpstr>Wingdings 2</vt:lpstr>
      <vt:lpstr>DividendVTI</vt:lpstr>
      <vt:lpstr>Can’t wait to tell you about the movies</vt:lpstr>
      <vt:lpstr>High Budget R movies have lower mean imdb scores than High Budget PG movies</vt:lpstr>
      <vt:lpstr>Movies in usa have lower imdb scores than movies In the UK</vt:lpstr>
      <vt:lpstr>Movies that have a high gross have higher imdb scores than movies with a low gross</vt:lpstr>
      <vt:lpstr>What did we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Can’t wait to tell you about the movies</dc:title>
  <dc:creator>Ryan C-Love</dc:creator>
  <cp:lastModifiedBy>Ryan C-Love</cp:lastModifiedBy>
  <cp:revision>9</cp:revision>
  <dcterms:created xsi:type="dcterms:W3CDTF">2022-02-15T21:06:35Z</dcterms:created>
  <dcterms:modified xsi:type="dcterms:W3CDTF">2022-02-16T19:48:02Z</dcterms:modified>
</cp:coreProperties>
</file>