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1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4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8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2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D45FC-7B6A-4041-B2D6-8A96E63BD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Movies-computing p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E2D5-5234-4F4A-AFEA-829327658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Ryan Coslove rmc326</a:t>
            </a:r>
          </a:p>
        </p:txBody>
      </p:sp>
      <p:pic>
        <p:nvPicPr>
          <p:cNvPr id="4" name="Picture 3" descr="Neon colored light having infinity shape">
            <a:extLst>
              <a:ext uri="{FF2B5EF4-FFF2-40B4-BE49-F238E27FC236}">
                <a16:creationId xmlns:a16="http://schemas.microsoft.com/office/drawing/2014/main" id="{02EC06E0-B877-4214-BDEC-6FA21FB477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774" r="20892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53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EE08-EA1C-4A65-A85B-39663CEC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872028"/>
            <a:ext cx="9238434" cy="857559"/>
          </a:xfrm>
        </p:spPr>
        <p:txBody>
          <a:bodyPr/>
          <a:lstStyle/>
          <a:p>
            <a:r>
              <a:rPr lang="en-US" dirty="0"/>
              <a:t>High Budget R movies have lower </a:t>
            </a:r>
            <a:r>
              <a:rPr lang="en-US" dirty="0" err="1"/>
              <a:t>imdb</a:t>
            </a:r>
            <a:r>
              <a:rPr lang="en-US" dirty="0"/>
              <a:t> scores than High Budget PG movies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EA550-6232-4EE1-8BF7-962B3396AD30}"/>
              </a:ext>
            </a:extLst>
          </p:cNvPr>
          <p:cNvSpPr txBox="1"/>
          <p:nvPr/>
        </p:nvSpPr>
        <p:spPr>
          <a:xfrm>
            <a:off x="1429566" y="2258008"/>
            <a:ext cx="43460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Null Hypothesis - High Budget R Movies have the same </a:t>
            </a:r>
            <a:r>
              <a:rPr lang="en-US" dirty="0" err="1"/>
              <a:t>imdb</a:t>
            </a:r>
            <a:r>
              <a:rPr lang="en-US" dirty="0"/>
              <a:t> scores as High Budget PG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Alternative Hypothesis – High Budget R movies have higher </a:t>
            </a:r>
            <a:r>
              <a:rPr lang="en-US" dirty="0" err="1"/>
              <a:t>imdb</a:t>
            </a:r>
            <a:r>
              <a:rPr lang="en-US" dirty="0"/>
              <a:t> scores than High Budget PG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our P value = 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can reject the null and </a:t>
            </a:r>
            <a:r>
              <a:rPr lang="en-US" i="0" dirty="0">
                <a:effectLst/>
              </a:rPr>
              <a:t>there is enough statistical evidence to infer that the alternative hypothesis is true.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243C7-F15A-4097-A7D7-EFFE09DD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122" y="2208450"/>
            <a:ext cx="4801016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5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117D-2E68-404F-974D-61496D90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Budget Sci-Fi movies have Lower </a:t>
            </a:r>
            <a:r>
              <a:rPr lang="en-US" dirty="0" err="1"/>
              <a:t>imdb</a:t>
            </a:r>
            <a:r>
              <a:rPr lang="en-US" dirty="0"/>
              <a:t> scores than high Budget Family movies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F1CD4-DCAC-477E-8836-E6C16CBA65F6}"/>
              </a:ext>
            </a:extLst>
          </p:cNvPr>
          <p:cNvSpPr txBox="1"/>
          <p:nvPr/>
        </p:nvSpPr>
        <p:spPr>
          <a:xfrm>
            <a:off x="1429566" y="2258008"/>
            <a:ext cx="43460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Null Hypothesis - High Budget Sci-Fi Movies have the same </a:t>
            </a:r>
            <a:r>
              <a:rPr lang="en-US" dirty="0" err="1"/>
              <a:t>imdb</a:t>
            </a:r>
            <a:r>
              <a:rPr lang="en-US" dirty="0"/>
              <a:t> scores as Low Budget Family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Alternative Hypothesis – High Budget Sci-Fi movies have higher </a:t>
            </a:r>
            <a:r>
              <a:rPr lang="en-US" dirty="0" err="1"/>
              <a:t>imdb</a:t>
            </a:r>
            <a:r>
              <a:rPr lang="en-US" dirty="0"/>
              <a:t> scores than High Budget Family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our P value = 2.22044e-16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can reject the null and </a:t>
            </a:r>
            <a:r>
              <a:rPr lang="en-US" i="0" dirty="0">
                <a:effectLst/>
              </a:rPr>
              <a:t>there is enough statistical evidence to infer that the alternative hypothesis is true.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EF42B-7BCA-49F0-8B07-6BFC530D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53" y="2208450"/>
            <a:ext cx="4801016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2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882D-D162-43AD-BF0E-2077285F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Gross Comedy Movies have higher </a:t>
            </a:r>
            <a:r>
              <a:rPr lang="en-US" dirty="0" err="1"/>
              <a:t>imdb</a:t>
            </a:r>
            <a:r>
              <a:rPr lang="en-US" dirty="0"/>
              <a:t> scores than High Gross Action Movies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AA0C0-F504-4762-94CD-11E2B6EE2695}"/>
              </a:ext>
            </a:extLst>
          </p:cNvPr>
          <p:cNvSpPr txBox="1"/>
          <p:nvPr/>
        </p:nvSpPr>
        <p:spPr>
          <a:xfrm>
            <a:off x="1429566" y="2258008"/>
            <a:ext cx="43460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Null Hypothesis - Low Gross Comedy Movies have the same </a:t>
            </a:r>
            <a:r>
              <a:rPr lang="en-US" dirty="0" err="1"/>
              <a:t>imdb</a:t>
            </a:r>
            <a:r>
              <a:rPr lang="en-US" dirty="0"/>
              <a:t> scores than High Gross Action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Alternative Hypothesis – Low Gross Comedy Movies have lower </a:t>
            </a:r>
            <a:r>
              <a:rPr lang="en-US" dirty="0" err="1"/>
              <a:t>imdb</a:t>
            </a:r>
            <a:r>
              <a:rPr lang="en-US" dirty="0"/>
              <a:t> scores than High Gross Action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found that our P value = 0.00014989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can reject the null and </a:t>
            </a:r>
            <a:r>
              <a:rPr lang="en-US" i="0" dirty="0">
                <a:effectLst/>
              </a:rPr>
              <a:t>there is enough statistical evidence to infer that the alternative hypothesis is true.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49B25-F4F8-459E-BC6E-D894798A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35" y="2346949"/>
            <a:ext cx="4801016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6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E06-08C1-4CFA-8401-31A23EA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reached our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2784-762F-432F-9799-826BC5E1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snippet 6.9 in the online data book, I used the template given to calculate standard deviations, means, z-scores and p-scores, and more.</a:t>
            </a:r>
          </a:p>
          <a:p>
            <a:r>
              <a:rPr lang="en-US" dirty="0"/>
              <a:t>Creating the appropriate subsets for A, B, and C, I was able to use proper data to test my hypotheses . </a:t>
            </a:r>
          </a:p>
          <a:p>
            <a:r>
              <a:rPr lang="en-US" dirty="0"/>
              <a:t>All 3 of my hypothesis resulted in p-values to be &lt;0.05. This means we were able to reject the null hypothesis for all 3 and infer the alternative hypothesis to be true.</a:t>
            </a:r>
          </a:p>
          <a:p>
            <a:r>
              <a:rPr lang="en-US" dirty="0"/>
              <a:t>Code is provided in the attached R script.</a:t>
            </a:r>
          </a:p>
        </p:txBody>
      </p:sp>
    </p:spTree>
    <p:extLst>
      <p:ext uri="{BB962C8B-B14F-4D97-AF65-F5344CB8AC3E}">
        <p14:creationId xmlns:p14="http://schemas.microsoft.com/office/powerpoint/2010/main" val="224570459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2B1C31"/>
      </a:dk2>
      <a:lt2>
        <a:srgbClr val="F0F3F2"/>
      </a:lt2>
      <a:accent1>
        <a:srgbClr val="E7297D"/>
      </a:accent1>
      <a:accent2>
        <a:srgbClr val="D517BA"/>
      </a:accent2>
      <a:accent3>
        <a:srgbClr val="B229E7"/>
      </a:accent3>
      <a:accent4>
        <a:srgbClr val="5B24D7"/>
      </a:accent4>
      <a:accent5>
        <a:srgbClr val="293EE7"/>
      </a:accent5>
      <a:accent6>
        <a:srgbClr val="177BD5"/>
      </a:accent6>
      <a:hlink>
        <a:srgbClr val="473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341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Movies-computing p values</vt:lpstr>
      <vt:lpstr>High Budget R movies have lower imdb scores than High Budget PG movies</vt:lpstr>
      <vt:lpstr>High Budget Sci-Fi movies have Lower imdb scores than high Budget Family movies</vt:lpstr>
      <vt:lpstr>Low Gross Comedy Movies have higher imdb scores than High Gross Action Movies</vt:lpstr>
      <vt:lpstr>How we reached our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Can’t wait to tell you about the movies</dc:title>
  <dc:creator>Ryan C-Love</dc:creator>
  <cp:lastModifiedBy>Ryan C-Love</cp:lastModifiedBy>
  <cp:revision>23</cp:revision>
  <dcterms:created xsi:type="dcterms:W3CDTF">2022-02-15T16:32:08Z</dcterms:created>
  <dcterms:modified xsi:type="dcterms:W3CDTF">2022-02-23T19:44:31Z</dcterms:modified>
</cp:coreProperties>
</file>