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2036-D6EC-48DE-B904-53D4BBEF0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HW6 – Permutation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3109A-1E3A-4A51-9F8D-E36A78873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Coslove rmc326</a:t>
            </a:r>
          </a:p>
        </p:txBody>
      </p:sp>
    </p:spTree>
    <p:extLst>
      <p:ext uri="{BB962C8B-B14F-4D97-AF65-F5344CB8AC3E}">
        <p14:creationId xmlns:p14="http://schemas.microsoft.com/office/powerpoint/2010/main" val="916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C49-85DC-4CEE-A2BF-4A30F11A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hypothesis with the p value closest to 0.05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BD18-F9F1-4D5A-8DA3-DE7CD5EA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hypothesis: Low Gross Comedy Movies have higher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Null Hypothesis - Low Gross Comedy Movies have the same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Alternative Hypothesis – Low Gross Comedy Movies have lower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our P value = 0.00014989 using z-score</a:t>
            </a:r>
          </a:p>
        </p:txBody>
      </p:sp>
    </p:spTree>
    <p:extLst>
      <p:ext uri="{BB962C8B-B14F-4D97-AF65-F5344CB8AC3E}">
        <p14:creationId xmlns:p14="http://schemas.microsoft.com/office/powerpoint/2010/main" val="25141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586B-0867-4E5C-9EEF-47E8DE4E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permutation?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7E87-9D78-4B2E-935A-EBF82078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 is an alternate to z-test. </a:t>
            </a:r>
          </a:p>
          <a:p>
            <a:r>
              <a:rPr lang="en-US" b="0" i="0" u="none" strike="noStrike" dirty="0">
                <a:effectLst/>
              </a:rPr>
              <a:t>Permute (scramble data) 1000, 10000 times…and observe what *random* does</a:t>
            </a:r>
          </a:p>
          <a:p>
            <a:r>
              <a:rPr lang="en-US" b="0" i="0" u="none" strike="noStrike" dirty="0">
                <a:effectLst/>
              </a:rPr>
              <a:t>Permutation test plot shows the distribution of differences of mean for N (say 10,000) permutation runs</a:t>
            </a:r>
          </a:p>
          <a:p>
            <a:r>
              <a:rPr lang="en-US" dirty="0"/>
              <a:t>For my hypothesis, I will be using 10,000</a:t>
            </a:r>
          </a:p>
        </p:txBody>
      </p:sp>
    </p:spTree>
    <p:extLst>
      <p:ext uri="{BB962C8B-B14F-4D97-AF65-F5344CB8AC3E}">
        <p14:creationId xmlns:p14="http://schemas.microsoft.com/office/powerpoint/2010/main" val="340660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CC0A-8F02-492B-9D77-8E0796A6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4422"/>
            <a:ext cx="9905998" cy="1478570"/>
          </a:xfrm>
        </p:spPr>
        <p:txBody>
          <a:bodyPr/>
          <a:lstStyle/>
          <a:p>
            <a:r>
              <a:rPr lang="en-US" dirty="0"/>
              <a:t>Permutation of my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D94B-43EC-4127-B42C-D5ED2D1A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2794"/>
            <a:ext cx="9905999" cy="960244"/>
          </a:xfrm>
        </p:spPr>
        <p:txBody>
          <a:bodyPr/>
          <a:lstStyle/>
          <a:p>
            <a:r>
              <a:rPr lang="en-US" dirty="0"/>
              <a:t>Using the following function: </a:t>
            </a:r>
            <a:r>
              <a:rPr lang="en-US" sz="1800" dirty="0" err="1"/>
              <a:t>PermutationTestSecond</a:t>
            </a:r>
            <a:r>
              <a:rPr lang="en-US" sz="1800" dirty="0"/>
              <a:t>::Permutation(Com.Act.data,"genre","imdb_score",10000, "Comedy", "Action")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6769F-4F97-44BD-ABAB-A19CCAE02F8A}"/>
              </a:ext>
            </a:extLst>
          </p:cNvPr>
          <p:cNvSpPr txBox="1"/>
          <p:nvPr/>
        </p:nvSpPr>
        <p:spPr>
          <a:xfrm>
            <a:off x="684391" y="2552884"/>
            <a:ext cx="3610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Permutation Function Run: </a:t>
            </a:r>
          </a:p>
          <a:p>
            <a:r>
              <a:rPr lang="en-US" dirty="0"/>
              <a:t>P = 2e-04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0029A-F458-4579-AC3F-7D117CBE7144}"/>
              </a:ext>
            </a:extLst>
          </p:cNvPr>
          <p:cNvSpPr txBox="1"/>
          <p:nvPr/>
        </p:nvSpPr>
        <p:spPr>
          <a:xfrm>
            <a:off x="4251651" y="2552884"/>
            <a:ext cx="3610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Permutation Function Run: </a:t>
            </a:r>
          </a:p>
          <a:p>
            <a:r>
              <a:rPr lang="en-US" dirty="0"/>
              <a:t>P = 6e-04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D0613-D640-47E4-91E4-E8EAB55E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18" y="3333079"/>
            <a:ext cx="3909240" cy="3313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9A18BA-469C-452B-A752-C150E4FB38A6}"/>
              </a:ext>
            </a:extLst>
          </p:cNvPr>
          <p:cNvSpPr txBox="1"/>
          <p:nvPr/>
        </p:nvSpPr>
        <p:spPr>
          <a:xfrm>
            <a:off x="8397553" y="2552884"/>
            <a:ext cx="3610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Permutation Function Run: </a:t>
            </a:r>
          </a:p>
          <a:p>
            <a:r>
              <a:rPr lang="en-US" dirty="0"/>
              <a:t>P = 7e-04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1EE37-9F73-49FB-8A25-8D5C0983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23" y="3333079"/>
            <a:ext cx="3909240" cy="3313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770D95-8FA8-494D-BE42-8A18D55E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" y="3333079"/>
            <a:ext cx="3909239" cy="33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1C79-5D7F-4E3B-93C1-754BBE3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6140-BF68-4100-AC23-523C34BF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running the permutation test three times, we found p values of 2e-04, 6e-04, and 7e-04 respectively.</a:t>
            </a:r>
          </a:p>
          <a:p>
            <a:r>
              <a:rPr lang="en-US" dirty="0"/>
              <a:t>We can reject the null hypothesis using each p value</a:t>
            </a:r>
          </a:p>
          <a:p>
            <a:r>
              <a:rPr lang="en-US" dirty="0"/>
              <a:t>We returned smaller values than the p score we found using z-score in Homework 5</a:t>
            </a:r>
          </a:p>
          <a:p>
            <a:r>
              <a:rPr lang="en-US" dirty="0"/>
              <a:t>Our results proved statistically significant for the hypothesis of: Low Gross Comedy Movies have higher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9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260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HW6 – Permutation Test</vt:lpstr>
      <vt:lpstr>My hypothesis with the p value closest to 0.05</vt:lpstr>
      <vt:lpstr>What is permutation?</vt:lpstr>
      <vt:lpstr>Permutation of my hypothesis: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 – Permutation Test</dc:title>
  <dc:creator>Ryan C-Love</dc:creator>
  <cp:lastModifiedBy>Ryan C-Love</cp:lastModifiedBy>
  <cp:revision>10</cp:revision>
  <dcterms:created xsi:type="dcterms:W3CDTF">2022-03-01T20:52:21Z</dcterms:created>
  <dcterms:modified xsi:type="dcterms:W3CDTF">2022-03-01T21:51:58Z</dcterms:modified>
</cp:coreProperties>
</file>