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MiniMarket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Ryan Coslove rmc326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54949" cy="3649133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Items are sold randomly and therefore do no sell together.</a:t>
            </a:r>
          </a:p>
          <a:p>
            <a:endParaRPr lang="en-US" sz="2400" dirty="0"/>
          </a:p>
          <a:p>
            <a:r>
              <a:rPr lang="en-US" sz="2400" dirty="0"/>
              <a:t>Alternative Hypothesis: Items are sold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D94-4A10-4E3B-B005-482BDE3E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051C-2BC7-4B77-91C8-5FD72392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694713" cy="3649133"/>
          </a:xfrm>
        </p:spPr>
        <p:txBody>
          <a:bodyPr/>
          <a:lstStyle/>
          <a:p>
            <a:r>
              <a:rPr lang="en-US" dirty="0"/>
              <a:t>All of the frequency combinations proved to be very similar. </a:t>
            </a:r>
          </a:p>
          <a:p>
            <a:r>
              <a:rPr lang="en-US" dirty="0"/>
              <a:t>All combinations of 0s and 1s were rather close to each other as seen in the screenshot provided</a:t>
            </a:r>
          </a:p>
          <a:p>
            <a:r>
              <a:rPr lang="en-US" dirty="0"/>
              <a:t>The largest 1 and 1 combination, was Bread and Butter having 2503 occurrences. (0 and 0 being 2412).</a:t>
            </a:r>
          </a:p>
          <a:p>
            <a:r>
              <a:rPr lang="en-US" dirty="0"/>
              <a:t>The pattern is likely random. So we will test pairings with permutation test.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277F9-87ED-4E2C-9247-30F881B46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 t="22099" r="73984" b="7068"/>
          <a:stretch/>
        </p:blipFill>
        <p:spPr>
          <a:xfrm>
            <a:off x="7688425" y="453405"/>
            <a:ext cx="3704252" cy="57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4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F245-ACF7-4E41-8E2D-BD54C37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7BF06-6B3B-4530-B4C0-BCB0D438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976" r="59224" b="20879"/>
          <a:stretch/>
        </p:blipFill>
        <p:spPr>
          <a:xfrm>
            <a:off x="1907625" y="2065867"/>
            <a:ext cx="8376750" cy="3830108"/>
          </a:xfrm>
        </p:spPr>
      </p:pic>
    </p:spTree>
    <p:extLst>
      <p:ext uri="{BB962C8B-B14F-4D97-AF65-F5344CB8AC3E}">
        <p14:creationId xmlns:p14="http://schemas.microsoft.com/office/powerpoint/2010/main" val="68695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611-D904-40B3-B21D-DCC35C4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9CE6-31EF-4868-B829-3D5A75AD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want to avoid p-value hunting, so we will use the Bonferroni Correction</a:t>
            </a:r>
          </a:p>
          <a:p>
            <a:r>
              <a:rPr lang="en-US" sz="2800" dirty="0"/>
              <a:t>Bonferroni: 0.05 / 10 comparisons = 0.005</a:t>
            </a:r>
          </a:p>
          <a:p>
            <a:r>
              <a:rPr lang="en-US" sz="2800" dirty="0"/>
              <a:t>Ideal p-value is &lt;= 0.005</a:t>
            </a:r>
          </a:p>
        </p:txBody>
      </p:sp>
    </p:spTree>
    <p:extLst>
      <p:ext uri="{BB962C8B-B14F-4D97-AF65-F5344CB8AC3E}">
        <p14:creationId xmlns:p14="http://schemas.microsoft.com/office/powerpoint/2010/main" val="12710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415F-D9D2-4887-B683-2CD86423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Cookies and Tea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C713-63ED-4A5B-8148-6C1D00D0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Cookies and Tea resulted in the only combination whose p-value &lt;= 0.005</a:t>
            </a:r>
          </a:p>
          <a:p>
            <a:r>
              <a:rPr lang="en-US" dirty="0"/>
              <a:t>This allows us to reject the null hypothesis for this pairing of good</a:t>
            </a:r>
          </a:p>
          <a:p>
            <a:r>
              <a:rPr lang="en-US" dirty="0"/>
              <a:t>This allows us to infer the alternative hypothesis that cookies and tea do sell together is true.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2F2C03-B9F5-43D5-9CE6-F1722BFD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63" y="796413"/>
            <a:ext cx="6021171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B33BC-42C8-412F-9D2C-BBE36CD4B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167" r="63516" b="32222"/>
          <a:stretch/>
        </p:blipFill>
        <p:spPr>
          <a:xfrm>
            <a:off x="4805114" y="6049945"/>
            <a:ext cx="6948196" cy="3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89B2-27C4-450D-B478-2A9175AE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DDBB-2BAE-40BE-8743-0BB708AC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found that, ultimately, cookies and bread sold together because their p-value was &lt;= 0.005, the ideal p value.</a:t>
            </a:r>
          </a:p>
          <a:p>
            <a:r>
              <a:rPr lang="en-US" sz="2400" dirty="0"/>
              <a:t>We were able to reject the null hypothesis for this pairing.</a:t>
            </a:r>
          </a:p>
          <a:p>
            <a:r>
              <a:rPr lang="en-US" sz="2400" dirty="0"/>
              <a:t>The remaining combinations of goods we failed to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9803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75</TotalTime>
  <Words>221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MiniMarket</vt:lpstr>
      <vt:lpstr>Hypothesis</vt:lpstr>
      <vt:lpstr>Patterns?</vt:lpstr>
      <vt:lpstr>Permutation Tests</vt:lpstr>
      <vt:lpstr>Bonferroni Correction</vt:lpstr>
      <vt:lpstr>Cookies and Tea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MiniMarket</dc:title>
  <dc:creator>Ryan C-Love</dc:creator>
  <cp:lastModifiedBy>Ryan C-Love</cp:lastModifiedBy>
  <cp:revision>14</cp:revision>
  <dcterms:created xsi:type="dcterms:W3CDTF">2022-03-28T21:06:08Z</dcterms:created>
  <dcterms:modified xsi:type="dcterms:W3CDTF">2022-03-28T22:21:38Z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