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solidFill>
                  <a:schemeClr val="bg1"/>
                </a:solidFill>
              </a:rPr>
              <a:t>HW 9 – Prediction challenge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Coslove rmc326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2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DF88-DE7C-4727-8C7C-74146F41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74" y="1336582"/>
            <a:ext cx="4412419" cy="1275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 dirty="0">
                <a:latin typeface="+mj-lt"/>
                <a:ea typeface="+mj-ea"/>
                <a:cs typeface="+mj-cs"/>
              </a:rPr>
              <a:t>Score</a:t>
            </a:r>
          </a:p>
        </p:txBody>
      </p:sp>
      <p:sp>
        <p:nvSpPr>
          <p:cNvPr id="4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0EA1BA-C2A4-4B69-80BD-21FA4EB71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926" y="1629768"/>
            <a:ext cx="5569864" cy="4720460"/>
          </a:xfrm>
          <a:prstGeom prst="rect">
            <a:avLst/>
          </a:prstGeom>
        </p:spPr>
      </p:pic>
      <p:sp>
        <p:nvSpPr>
          <p:cNvPr id="4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50C38-52AD-4BEE-B2D5-3F3F14294830}"/>
              </a:ext>
            </a:extLst>
          </p:cNvPr>
          <p:cNvSpPr txBox="1"/>
          <p:nvPr/>
        </p:nvSpPr>
        <p:spPr>
          <a:xfrm>
            <a:off x="838200" y="2834697"/>
            <a:ext cx="3973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Grades had many overlaps in their ranges. Therefore people with the same scores could have received different grades. What factors the grades?</a:t>
            </a:r>
          </a:p>
          <a:p>
            <a:endParaRPr lang="en-US" dirty="0"/>
          </a:p>
          <a:p>
            <a:r>
              <a:rPr lang="en-US" dirty="0"/>
              <a:t>Observations:</a:t>
            </a:r>
          </a:p>
          <a:p>
            <a:pPr marL="342900" indent="-342900">
              <a:buAutoNum type="arabicPeriod"/>
            </a:pPr>
            <a:r>
              <a:rPr lang="en-US" dirty="0"/>
              <a:t>Between 1-88 can be a F, D, C, or B</a:t>
            </a:r>
          </a:p>
          <a:p>
            <a:pPr marL="342900" indent="-342900">
              <a:buAutoNum type="arabicPeriod"/>
            </a:pPr>
            <a:r>
              <a:rPr lang="en-US" dirty="0"/>
              <a:t>Between 30- 88 can be a F,D,C,B or A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Between 30-100 can be a F,D,C,B or 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E53060-C8BA-491B-B5DB-92ED3138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4851399"/>
            <a:ext cx="10771632" cy="1325564"/>
          </a:xfrm>
        </p:spPr>
        <p:txBody>
          <a:bodyPr/>
          <a:lstStyle/>
          <a:p>
            <a:r>
              <a:rPr lang="en-US" dirty="0"/>
              <a:t>The categorical variables are fairly evenly distributed so nothing is particularly obvious in patterns. These might be the grade tiebreakers, but it is not obvious.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B5C5315-3BEB-4C67-A7C7-AEE67B4B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00062"/>
            <a:ext cx="10771632" cy="1325563"/>
          </a:xfrm>
        </p:spPr>
        <p:txBody>
          <a:bodyPr/>
          <a:lstStyle/>
          <a:p>
            <a:r>
              <a:rPr lang="en-US" dirty="0"/>
              <a:t>Factors?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5E9A24-4C7E-4881-88B8-9AA2A60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1" y="1825625"/>
            <a:ext cx="3450660" cy="2924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E5FCD8-458B-4645-AB59-C563298C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37" y="1825625"/>
            <a:ext cx="3529055" cy="29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C629-C2CD-4B39-8F7D-652D019B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D8457B-FA93-419B-843C-D132C8177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10580" r="45557" b="40606"/>
          <a:stretch/>
        </p:blipFill>
        <p:spPr>
          <a:xfrm>
            <a:off x="4609126" y="1690688"/>
            <a:ext cx="7524962" cy="385762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A51D-3438-4110-9DB2-8899FD88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AF7C7D5-97B7-4B6C-8106-35CBD63BBBB9}"/>
              </a:ext>
            </a:extLst>
          </p:cNvPr>
          <p:cNvSpPr txBox="1">
            <a:spLocks/>
          </p:cNvSpPr>
          <p:nvPr/>
        </p:nvSpPr>
        <p:spPr>
          <a:xfrm>
            <a:off x="576072" y="1690688"/>
            <a:ext cx="3846638" cy="4486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created Summaries to see relationships between majors and seniority statistics.</a:t>
            </a:r>
          </a:p>
          <a:p>
            <a:r>
              <a:rPr lang="en-US" dirty="0"/>
              <a:t>I found that Economic students tended to fail the most, and CS students had the most A’s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3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65B0-9296-4BAA-84EF-189883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76B0-ED09-41F8-B436-2BBDADAD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5105401" cy="4351338"/>
          </a:xfrm>
        </p:spPr>
        <p:txBody>
          <a:bodyPr>
            <a:normAutofit/>
          </a:bodyPr>
          <a:lstStyle/>
          <a:p>
            <a:r>
              <a:rPr lang="en-US" dirty="0"/>
              <a:t>My prediction model tried to divide the grades based on major and seniority relationships.</a:t>
            </a:r>
          </a:p>
          <a:p>
            <a:r>
              <a:rPr lang="en-US" dirty="0"/>
              <a:t>For example, CS freshmen failed the least.</a:t>
            </a:r>
          </a:p>
          <a:p>
            <a:r>
              <a:rPr lang="en-US" dirty="0"/>
              <a:t>Therefore I divided the decisions by scores in relation to their major and seniority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564C-8678-44F5-BE76-5D0BDA97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84095-47C0-4B12-930F-EE59327BB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t="11921" r="61046" b="50935"/>
          <a:stretch/>
        </p:blipFill>
        <p:spPr>
          <a:xfrm>
            <a:off x="5681473" y="1923953"/>
            <a:ext cx="6504063" cy="36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A9FD-00FD-4837-BEF3-D7211C0B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0113-A2DA-4359-B086-DABAB76D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423852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With an error percentage of around 47%, I applied this prediction model to my test data, several times, and was able to attain astable error percentage of </a:t>
            </a:r>
            <a:r>
              <a:rPr lang="en-US"/>
              <a:t>around 47% </a:t>
            </a:r>
            <a:r>
              <a:rPr lang="en-US" dirty="0"/>
              <a:t>most of the times.</a:t>
            </a:r>
          </a:p>
          <a:p>
            <a:r>
              <a:rPr lang="en-US" dirty="0"/>
              <a:t>• Yet again, I took many more attempts at improving my prediction model, but this was the best that I could achieve.</a:t>
            </a:r>
          </a:p>
          <a:p>
            <a:r>
              <a:rPr lang="en-US" dirty="0"/>
              <a:t>• I did not submit this prediction to Kaggle, and my Kaggle score was 0 with the file I submitted. Unfortunate.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5527-2010-457C-9114-51FF07A9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2C1A15-3080-4ADE-B729-B09A34C18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" t="59445" r="63906" b="7315"/>
          <a:stretch/>
        </p:blipFill>
        <p:spPr>
          <a:xfrm>
            <a:off x="5278190" y="1825624"/>
            <a:ext cx="6733777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312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{9A1FB916-BC52-467C-8467-D9997A9B754A}tf89338750_win32</Template>
  <TotalTime>1172</TotalTime>
  <Words>275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HW 9 – Prediction challenge 1</vt:lpstr>
      <vt:lpstr>Score</vt:lpstr>
      <vt:lpstr>Factors?</vt:lpstr>
      <vt:lpstr>Prediction Model</vt:lpstr>
      <vt:lpstr>Prediction Model</vt:lpstr>
      <vt:lpstr>Final prediction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9 – Prediction challenge 1</dc:title>
  <dc:creator>Ryan C-Love</dc:creator>
  <cp:lastModifiedBy>Ryan C-Love</cp:lastModifiedBy>
  <cp:revision>12</cp:revision>
  <dcterms:created xsi:type="dcterms:W3CDTF">2022-04-07T18:49:09Z</dcterms:created>
  <dcterms:modified xsi:type="dcterms:W3CDTF">2022-04-08T22:43:32Z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