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B49D-7D55-D042-9986-C70CF39E4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167C2-D493-D944-AB08-B7BF27B28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7A5B-8397-CE48-86F5-FE14C2DC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2C09-A6E0-B74F-B39C-FF76E5FF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4978-50DC-5F47-B6F5-6206F161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608D-4AB3-114F-A469-DB0E791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3D9EC-461B-A142-AB10-22E503F8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E53A-B38D-0647-BADA-35CCC010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7C11-FDB9-8A44-A959-F8C2AFB2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166F-210D-3B4F-94B7-D5846170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8EA49-D6BC-1148-9F1F-7FA922B7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B777F-A73F-704D-9AD7-25F8C9E4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5264-CC67-BC4C-A276-92DEF9BF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E1E3-D81B-164B-A82F-79D4F049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9E7F-FCC4-014D-8308-7ADEFC2B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A60A-087D-9040-B7D7-0FAD907D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6987-A607-9E4A-80F0-CF3764F3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1EB4-0211-F842-9FFE-E1610798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9D41-05DB-5444-ACC0-B04A513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4E5E-9B3F-9E49-B355-D25FE3FD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3206-C27A-E040-B5EA-DC67F25C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48A4-C483-AA42-8A7D-EC2F7A72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B4CE-0CEB-4B49-A7B0-64E10E7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8C64-C3E9-E147-B616-CA147D0D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D79A-2BAD-8C40-B3F1-7C3967FC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CE48-8123-5646-861D-35FD7264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513D-4AB9-A446-BDFF-67926F3BF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520F-4C2F-034F-8544-59D2BE00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B069-7D68-ED40-9714-E035E945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0036-94A2-204F-8520-180B70E7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BFFC-A64A-A74A-89E3-937B5647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1A3A-1207-CE42-B61D-8BBEFCD4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0DBE-CCAF-F64E-A979-803F556C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D81DC-2CD7-894A-BA77-ACFF1185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5404D-DEB7-0742-A802-AEEE13267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F703C-9F35-B146-AF39-67021B56D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999A5-A5EE-D14D-8675-6D2F1652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32604-6895-8040-A269-D6DA7C36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C32C5-6D08-5947-B5DB-F24F9FFA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5C7C-7698-0345-B4A5-30E4D09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50D3F-2B57-7B48-B158-6C0A099A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98C77-941F-3A46-B1E0-A1CB7EF3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A9AB-5184-7247-8FC0-2E109823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AEF11-A9A4-B248-8C8B-8BF34F8B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95D58-D9B8-9845-9B62-8EF93158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165F2-C4B6-D94A-BDA9-6142CB3C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B6E-0D23-6E45-8EAF-D1B7FF8A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53A2-BA04-0644-B4D6-823D1BBA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1274-5769-C042-83DE-8E890F5B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B533-7CE0-9649-BB9B-565346C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C96D-43B3-DA47-B648-8AE80F75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5E177-6072-FB4D-B7DE-8EFC29EB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66D0-26DC-6249-B1A0-EC269C21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4056-A847-A94B-BABB-717C6AD64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5006B-CA65-424F-975A-78CE49AC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1394F-28F6-874C-90BB-5F62348B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9D137-DD50-BF46-BAA9-66EDF2BB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B7B6-A1FD-F948-B40F-28F95A8A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D26F8-E8CE-CA48-9052-395C6065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F01A-1960-4C48-A8AA-E2105E37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643F-0F3B-5549-902A-927B7F598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B894-61AE-3F46-8B2E-26AE9251C6E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4955-F8B0-5A47-A57C-5A8948D6C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AE09-22ED-B943-8F79-7625D1A32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FA27-F0D8-F449-A9CA-D72D4E0E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E2A0F-50AA-E243-97AC-EB06C840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087"/>
            <a:ext cx="12192000" cy="503582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B8C10-898B-0445-90D4-73ED0AA8B185}"/>
              </a:ext>
            </a:extLst>
          </p:cNvPr>
          <p:cNvCxnSpPr>
            <a:cxnSpLocks/>
          </p:cNvCxnSpPr>
          <p:nvPr/>
        </p:nvCxnSpPr>
        <p:spPr>
          <a:xfrm>
            <a:off x="10623023" y="377315"/>
            <a:ext cx="680225" cy="747132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004F5-13EE-7142-A857-BFC6ED95F0D6}"/>
              </a:ext>
            </a:extLst>
          </p:cNvPr>
          <p:cNvSpPr txBox="1"/>
          <p:nvPr/>
        </p:nvSpPr>
        <p:spPr>
          <a:xfrm>
            <a:off x="137160" y="116701"/>
            <a:ext cx="2305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 2.a:</a:t>
            </a:r>
          </a:p>
        </p:txBody>
      </p:sp>
    </p:spTree>
    <p:extLst>
      <p:ext uri="{BB962C8B-B14F-4D97-AF65-F5344CB8AC3E}">
        <p14:creationId xmlns:p14="http://schemas.microsoft.com/office/powerpoint/2010/main" val="9001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4C81F3-D61C-0A49-A6C5-DC4E5341B882}"/>
              </a:ext>
            </a:extLst>
          </p:cNvPr>
          <p:cNvSpPr/>
          <p:nvPr/>
        </p:nvSpPr>
        <p:spPr>
          <a:xfrm>
            <a:off x="3261360" y="2773680"/>
            <a:ext cx="1203960" cy="1143000"/>
          </a:xfrm>
          <a:prstGeom prst="ellipse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04F784-792C-7642-A1C8-CC2E95742BBA}"/>
              </a:ext>
            </a:extLst>
          </p:cNvPr>
          <p:cNvSpPr/>
          <p:nvPr/>
        </p:nvSpPr>
        <p:spPr>
          <a:xfrm>
            <a:off x="6797040" y="822960"/>
            <a:ext cx="1203960" cy="1143000"/>
          </a:xfrm>
          <a:prstGeom prst="ellipse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5FAA75-C038-2141-809C-B63AFD1BF0D9}"/>
              </a:ext>
            </a:extLst>
          </p:cNvPr>
          <p:cNvSpPr/>
          <p:nvPr/>
        </p:nvSpPr>
        <p:spPr>
          <a:xfrm>
            <a:off x="6797040" y="4693920"/>
            <a:ext cx="1203960" cy="1143000"/>
          </a:xfrm>
          <a:prstGeom prst="ellipse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88556-D321-F446-A1D3-56A532E65E3C}"/>
              </a:ext>
            </a:extLst>
          </p:cNvPr>
          <p:cNvSpPr txBox="1"/>
          <p:nvPr/>
        </p:nvSpPr>
        <p:spPr>
          <a:xfrm>
            <a:off x="137160" y="116701"/>
            <a:ext cx="2305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 3.a:</a:t>
            </a:r>
          </a:p>
        </p:txBody>
      </p:sp>
    </p:spTree>
    <p:extLst>
      <p:ext uri="{BB962C8B-B14F-4D97-AF65-F5344CB8AC3E}">
        <p14:creationId xmlns:p14="http://schemas.microsoft.com/office/powerpoint/2010/main" val="37464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2021-11-14T20:45:17Z</dcterms:created>
  <dcterms:modified xsi:type="dcterms:W3CDTF">2021-11-14T22:00:45Z</dcterms:modified>
</cp:coreProperties>
</file>