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1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LaPreze" userId="7e942c9da15647da" providerId="LiveId" clId="{6AC64585-0552-4180-80EB-EB39C96094C8}"/>
    <pc:docChg chg="custSel modSld">
      <pc:chgData name="Robert LaPreze" userId="7e942c9da15647da" providerId="LiveId" clId="{6AC64585-0552-4180-80EB-EB39C96094C8}" dt="2025-01-07T02:34:05.892" v="79" actId="27636"/>
      <pc:docMkLst>
        <pc:docMk/>
      </pc:docMkLst>
      <pc:sldChg chg="modSp mod">
        <pc:chgData name="Robert LaPreze" userId="7e942c9da15647da" providerId="LiveId" clId="{6AC64585-0552-4180-80EB-EB39C96094C8}" dt="2025-01-07T02:33:14.410" v="66" actId="2711"/>
        <pc:sldMkLst>
          <pc:docMk/>
          <pc:sldMk cId="0" sldId="256"/>
        </pc:sldMkLst>
        <pc:spChg chg="mod">
          <ac:chgData name="Robert LaPreze" userId="7e942c9da15647da" providerId="LiveId" clId="{6AC64585-0552-4180-80EB-EB39C96094C8}" dt="2025-01-07T02:33:08.527" v="65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Robert LaPreze" userId="7e942c9da15647da" providerId="LiveId" clId="{6AC64585-0552-4180-80EB-EB39C96094C8}" dt="2025-01-07T02:33:14.410" v="66" actId="2711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obert LaPreze" userId="7e942c9da15647da" providerId="LiveId" clId="{6AC64585-0552-4180-80EB-EB39C96094C8}" dt="2025-01-07T02:33:23.803" v="68" actId="27636"/>
        <pc:sldMkLst>
          <pc:docMk/>
          <pc:sldMk cId="0" sldId="257"/>
        </pc:sldMkLst>
        <pc:spChg chg="mod">
          <ac:chgData name="Robert LaPreze" userId="7e942c9da15647da" providerId="LiveId" clId="{6AC64585-0552-4180-80EB-EB39C96094C8}" dt="2025-01-07T02:33:23.738" v="67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Robert LaPreze" userId="7e942c9da15647da" providerId="LiveId" clId="{6AC64585-0552-4180-80EB-EB39C96094C8}" dt="2025-01-07T02:33:23.803" v="68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Robert LaPreze" userId="7e942c9da15647da" providerId="LiveId" clId="{6AC64585-0552-4180-80EB-EB39C96094C8}" dt="2025-01-07T02:33:37.347" v="71" actId="27636"/>
        <pc:sldMkLst>
          <pc:docMk/>
          <pc:sldMk cId="0" sldId="258"/>
        </pc:sldMkLst>
        <pc:spChg chg="mod">
          <ac:chgData name="Robert LaPreze" userId="7e942c9da15647da" providerId="LiveId" clId="{6AC64585-0552-4180-80EB-EB39C96094C8}" dt="2025-01-07T02:33:37.347" v="71" actId="27636"/>
          <ac:spMkLst>
            <pc:docMk/>
            <pc:sldMk cId="0" sldId="258"/>
            <ac:spMk id="2" creationId="{00000000-0000-0000-0000-000000000000}"/>
          </ac:spMkLst>
        </pc:spChg>
        <pc:spChg chg="mod">
          <ac:chgData name="Robert LaPreze" userId="7e942c9da15647da" providerId="LiveId" clId="{6AC64585-0552-4180-80EB-EB39C96094C8}" dt="2025-01-07T02:33:37.346" v="70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Robert LaPreze" userId="7e942c9da15647da" providerId="LiveId" clId="{6AC64585-0552-4180-80EB-EB39C96094C8}" dt="2025-01-07T02:33:44.927" v="73" actId="27636"/>
        <pc:sldMkLst>
          <pc:docMk/>
          <pc:sldMk cId="0" sldId="259"/>
        </pc:sldMkLst>
        <pc:spChg chg="mod">
          <ac:chgData name="Robert LaPreze" userId="7e942c9da15647da" providerId="LiveId" clId="{6AC64585-0552-4180-80EB-EB39C96094C8}" dt="2025-01-07T02:33:44.927" v="73" actId="276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Robert LaPreze" userId="7e942c9da15647da" providerId="LiveId" clId="{6AC64585-0552-4180-80EB-EB39C96094C8}" dt="2025-01-07T02:33:44.872" v="72" actId="2711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Robert LaPreze" userId="7e942c9da15647da" providerId="LiveId" clId="{6AC64585-0552-4180-80EB-EB39C96094C8}" dt="2025-01-07T02:33:52.057" v="76" actId="27636"/>
        <pc:sldMkLst>
          <pc:docMk/>
          <pc:sldMk cId="0" sldId="260"/>
        </pc:sldMkLst>
        <pc:spChg chg="mod">
          <ac:chgData name="Robert LaPreze" userId="7e942c9da15647da" providerId="LiveId" clId="{6AC64585-0552-4180-80EB-EB39C96094C8}" dt="2025-01-07T02:33:52.055" v="75" actId="27636"/>
          <ac:spMkLst>
            <pc:docMk/>
            <pc:sldMk cId="0" sldId="260"/>
            <ac:spMk id="2" creationId="{00000000-0000-0000-0000-000000000000}"/>
          </ac:spMkLst>
        </pc:spChg>
        <pc:spChg chg="mod">
          <ac:chgData name="Robert LaPreze" userId="7e942c9da15647da" providerId="LiveId" clId="{6AC64585-0552-4180-80EB-EB39C96094C8}" dt="2025-01-07T02:33:52.057" v="76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Robert LaPreze" userId="7e942c9da15647da" providerId="LiveId" clId="{6AC64585-0552-4180-80EB-EB39C96094C8}" dt="2025-01-07T02:33:59.513" v="77" actId="2711"/>
        <pc:sldMkLst>
          <pc:docMk/>
          <pc:sldMk cId="0" sldId="261"/>
        </pc:sldMkLst>
        <pc:spChg chg="mod">
          <ac:chgData name="Robert LaPreze" userId="7e942c9da15647da" providerId="LiveId" clId="{6AC64585-0552-4180-80EB-EB39C96094C8}" dt="2025-01-07T02:33:59.513" v="77" actId="27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Robert LaPreze" userId="7e942c9da15647da" providerId="LiveId" clId="{6AC64585-0552-4180-80EB-EB39C96094C8}" dt="2025-01-07T02:33:59.513" v="77" actId="2711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Robert LaPreze" userId="7e942c9da15647da" providerId="LiveId" clId="{6AC64585-0552-4180-80EB-EB39C96094C8}" dt="2025-01-07T02:34:05.892" v="79" actId="27636"/>
        <pc:sldMkLst>
          <pc:docMk/>
          <pc:sldMk cId="0" sldId="262"/>
        </pc:sldMkLst>
        <pc:spChg chg="mod">
          <ac:chgData name="Robert LaPreze" userId="7e942c9da15647da" providerId="LiveId" clId="{6AC64585-0552-4180-80EB-EB39C96094C8}" dt="2025-01-07T02:34:05.829" v="78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obert LaPreze" userId="7e942c9da15647da" providerId="LiveId" clId="{6AC64585-0552-4180-80EB-EB39C96094C8}" dt="2025-01-07T02:34:05.892" v="79" actId="27636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Unemployment Trends During the COVID-19 Pandemic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Analyzing Key Factors, Industry Impacts, and Demographic Variations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Main Research Question: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What were the key factors driving unemployment trends during the COVID-19 pandemic in the United States, and how did these trends vary across different states and industries?</a:t>
            </a:r>
          </a:p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Supporting Research Questions:</a:t>
            </a:r>
          </a:p>
          <a:p>
            <a:pPr marL="0" indent="0"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1. Which industries experienced the highest levels of unemployment during the pandemic, and how did recovery differ among them?</a:t>
            </a:r>
          </a:p>
          <a:p>
            <a:pPr marL="0" indent="0"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2. How did demographic factors (e.g., age, gender, race, and education) influence unemployment rates during the pandemic?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Key Factors Driving Unemployment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State and local COVID-19 restrictions (e.g., lockdowns, social distancing policies).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Industry-specific vulnerabilities (e.g., hospitality, retail, and travel).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Federal and state economic relief measures.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Workforce shifts to remote work and automation.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Industries with Highest Unemployment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Hospitality and Leisure: Massive layoffs due to closures.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Retail: High unemployment during initial lockdown phases.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Manufacturing: Supply chain disruptions and reduced demand.</a:t>
            </a:r>
          </a:p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Recovery Trends: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Hospitality saw a slower recovery compared to retail and manufacturing.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Government support played a key role in accelerating recovery in some sectors.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Demographic Variations in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Age: Younger workers (16-24) faced higher unemployment due to entry-level job cuts.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Gender: Women experienced higher unemployment due to caregiving responsibilities.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Race: Black and Hispanic workers faced disproportionate job losses.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Education: Workers with lower educational attainment were more affected.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Bureau of Labor Statistics (BLS): Employment and unemployment data.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Opportunity Insights Economic Tracker: Real-time employment trends.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Census Bureau: Demographic data on unemployment.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Federal Reserve Economic Data (FRED): State-level unemployment rates.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COVID-19 significantly reshaped unemployment trends in the U.S.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Industry vulnerabilities, demographic factors, and government policies were key influencers.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Recovery remains uneven across states, industries, and demographics.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Future Steps: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Investigate long-term economic impacts and workforce transformations.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360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Unemployment Trends During the COVID-19 Pandemic</vt:lpstr>
      <vt:lpstr>Research Questions</vt:lpstr>
      <vt:lpstr>Key Factors Driving Unemployment Trends</vt:lpstr>
      <vt:lpstr>Industries with Highest Unemployment Levels</vt:lpstr>
      <vt:lpstr>Demographic Variations in Unemployment</vt:lpstr>
      <vt:lpstr>Data Sources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Robert LaPreze</cp:lastModifiedBy>
  <cp:revision>1</cp:revision>
  <dcterms:created xsi:type="dcterms:W3CDTF">2013-01-27T09:14:16Z</dcterms:created>
  <dcterms:modified xsi:type="dcterms:W3CDTF">2025-01-07T02:34:16Z</dcterms:modified>
  <cp:category/>
</cp:coreProperties>
</file>