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7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LaPreze" userId="7e942c9da15647da" providerId="LiveId" clId="{C551BA94-E613-4C86-8DFA-0ACFC7634188}"/>
    <pc:docChg chg="custSel modSld">
      <pc:chgData name="Robert LaPreze" userId="7e942c9da15647da" providerId="LiveId" clId="{C551BA94-E613-4C86-8DFA-0ACFC7634188}" dt="2025-01-09T14:57:54.352" v="5" actId="27636"/>
      <pc:docMkLst>
        <pc:docMk/>
      </pc:docMkLst>
      <pc:sldChg chg="modSp mod">
        <pc:chgData name="Robert LaPreze" userId="7e942c9da15647da" providerId="LiveId" clId="{C551BA94-E613-4C86-8DFA-0ACFC7634188}" dt="2025-01-09T14:57:54.352" v="5" actId="27636"/>
        <pc:sldMkLst>
          <pc:docMk/>
          <pc:sldMk cId="0" sldId="258"/>
        </pc:sldMkLst>
        <pc:spChg chg="mod">
          <ac:chgData name="Robert LaPreze" userId="7e942c9da15647da" providerId="LiveId" clId="{C551BA94-E613-4C86-8DFA-0ACFC7634188}" dt="2025-01-09T14:57:54.352" v="5" actId="27636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3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ruses suspended on mid-air">
            <a:extLst>
              <a:ext uri="{FF2B5EF4-FFF2-40B4-BE49-F238E27FC236}">
                <a16:creationId xmlns:a16="http://schemas.microsoft.com/office/drawing/2014/main" id="{7FDCE6F5-6493-6B03-DE34-0669CE7B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1" y="1122363"/>
            <a:ext cx="675109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Trends During the COVID-19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1" y="3602038"/>
            <a:ext cx="6751097" cy="1655762"/>
          </a:xfrm>
        </p:spPr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Analyzing Key Factors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 Demographic Variations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ied view of red and white virus cells">
            <a:extLst>
              <a:ext uri="{FF2B5EF4-FFF2-40B4-BE49-F238E27FC236}">
                <a16:creationId xmlns:a16="http://schemas.microsoft.com/office/drawing/2014/main" id="{48DB872E-0AB8-6EC2-C17D-18786401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7943" r="7035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Main Research Question: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What were the key factors driving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during the COVID-19 pandemic in the United States, and how did 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vary across different states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Supporting Research Questions: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1. Which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states and counties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experienced the highest levels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during the pandemic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2. How did demographic factors (e.g., age, gender, race, and education) influence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during the pandemic?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49504DE-56AC-5714-42E5-2F1CCA98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8443" r="2532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Key Factors Driving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Population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: Areas with higher population density (e.g., urban centers) experienced higher transmission rates due to close physical proximity and frequent human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Variation</a:t>
            </a:r>
            <a:r>
              <a:rPr lang="en-US" dirty="0"/>
              <a:t>: States with large metropolitan areas (e.g., New York, California) often showed higher infection rates than rural areas.</a:t>
            </a:r>
          </a:p>
          <a:p>
            <a:r>
              <a:rPr lang="en-US" b="1" dirty="0"/>
              <a:t>Social and Economic Behaviors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: Social activities, cultural practices, and economic necessity influenced exposure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States with higher rates of essential workers (e.g., healthcare, public transit, grocery stores) saw increased cases due to unavoidable exposure.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Tourism-heavy counties (e.g., Florida, Nevada) experienced spikes due to inflows of visitors.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EAB12534-8F4D-C3EA-DEBE-D0C7AAFB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0183" r="792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States and Counties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with Highest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Hospitality and Leisure: Massive layoffs due to closures.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Retail: High unemployment during initial lockdown phases.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Manufacturing: Supply chain disruptions and reduced demand.</a:t>
            </a:r>
          </a:p>
          <a:p>
            <a:pPr>
              <a:lnSpc>
                <a:spcPct val="110000"/>
              </a:lnSpc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Recovery Trends: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	- Hospitality saw a slower recovery compared to retail and manufacturing.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	- Government support played a key role in accelerating recovery in some sectors.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carved figures of humans">
            <a:extLst>
              <a:ext uri="{FF2B5EF4-FFF2-40B4-BE49-F238E27FC236}">
                <a16:creationId xmlns:a16="http://schemas.microsoft.com/office/drawing/2014/main" id="{955003F8-2327-CE43-46EE-B92403B418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l="2602" r="2370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Demographic Variations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Infection Rates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Age: Younger workers (16-24) faced higher unemployment due to entry-level job cuts.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Gender: Women experienced higher unemployment due to caregiving responsibilities.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Race: Black and Hispanic workers faced disproportionate job losses.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Education: Workers with lower educational attainment were more affected.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Bureau of Labor Statistics (BLS): Employment and unemployment data.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Opportunity Insights Economic Tracker: Real-time employment trends.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Census Bureau: Demographic data on unemployment.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Federal Reserve Economic Data (FRED): State-level unemployment rates.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COVID-19 significantly reshaped unemployment trends in the U.S.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Industry vulnerabilities, demographic factors, and government policies were key influencers.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Recovery remains uneven across states, industries, and demographics.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Future Steps: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Investigate long-term economic impacts and workforce transformations.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117</TotalTime>
  <Words>437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Infection Rate Trends During the COVID-19 Pandemic</vt:lpstr>
      <vt:lpstr>Research Questions</vt:lpstr>
      <vt:lpstr>Key Factors Driving Infection Rates</vt:lpstr>
      <vt:lpstr>States and Counties with Highest Infection Rates</vt:lpstr>
      <vt:lpstr>Demographic Variations in Infection Rates</vt:lpstr>
      <vt:lpstr>Data Sources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 LaPreze</cp:lastModifiedBy>
  <cp:revision>2</cp:revision>
  <dcterms:created xsi:type="dcterms:W3CDTF">2013-01-27T09:14:16Z</dcterms:created>
  <dcterms:modified xsi:type="dcterms:W3CDTF">2025-01-09T14:58:02Z</dcterms:modified>
  <cp:category/>
</cp:coreProperties>
</file>