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100-A68B-A78A-A8AD-0A0F33DB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2D47-0071-2975-4B3A-828A11E6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B20-18A0-181E-BE38-DC6A998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EC21-AA88-BF24-63E5-246312F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C3B8-4A79-A617-B77E-B6E7DF6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A99A-F82E-0C72-29CD-338C724B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ABE2C-C404-699F-6625-15302D43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46A6-F9D0-4958-8560-9848FCCE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C8DA-C118-E456-B616-C0CE2F50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1420-BA1A-9B1E-4DC5-9CCC47E9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E9031-276D-5093-6B9C-D1435AB3C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ECD7A-0FB6-6B5B-AFF5-B94D6947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53BF-115F-9D03-A251-6004732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965C-867C-1E3B-0886-E05AD24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1B7-69F4-7C02-6419-4C4FB73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6116-790F-7E30-EC8C-C9D7DE9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132C-381B-CFE0-BC91-9B31E62C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E89E-5EFC-59B5-6981-03BD7760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25D6-A83F-59F8-A229-696FA097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59AB-0707-4479-4340-B207BF4E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0099-92C2-1F84-A791-56AD9C05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E60E-7988-6F9F-9D4B-099ACE7A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BDBD-6C73-8BC2-0082-B9616BD6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208F-EF25-C673-2410-57C1288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E950-FC86-C2D1-0E5C-9381A12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60B1-105E-C7CA-0377-4758C366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7C9E-6E6C-7B19-6CDE-8960FDB12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CBB0-380B-9F33-F96E-310245EB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31F2-B848-9F39-56FB-2DD4895D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AFE7-D692-387A-87D5-FD80A5C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E4A3-62E7-815C-7F64-2D35DA68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388A-189A-FA4A-34DE-E9572807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8FCD-B049-8883-F116-E66D257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263B-8320-AA39-22B5-90D80AE1D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124B6-0F7A-6E03-9DC4-2CA97BD2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175D-0BFB-D719-4942-1EF4C42B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6CBCE-F528-A4CB-2AD8-5B641BE8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39013-1F38-6AFB-3986-749E224F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41A17-6E70-DF82-FC17-56235F6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429F-96E5-9C7F-C190-40B2A68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26431-DE81-BCE0-DBF8-C5AA3E84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FEC3-A1D1-40F4-BF5B-583FE128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0389-E998-4BC2-8535-83FE6D67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82FFB-5B36-3164-EB16-2132711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865F8-CA5C-C6A3-6A78-BD34745A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51D8-1D9D-C982-FF25-4666778A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D966-B352-02D2-4C3B-B8F647A1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FFC4-5318-9700-CFB6-8C344E4A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8F98-757A-1226-02E2-E05EA78FC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8446-3D34-365A-5B8C-B15D3B68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61BA-56FA-A87B-0167-C3D1E582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DD286-0331-151D-C99A-45A6D442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6149-76F8-29A6-B53A-960531C2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C85C2-4CFB-21EE-51C1-47343F273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BB4EC-9814-2A94-E0A3-28E2389D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D7F9-35EA-0844-3EE1-F31D5600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E9326-E224-E496-CFF0-3B0F1CA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DBDD-6F58-0B23-34E0-86DFA6FA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0C525-68EE-9B7C-A3C4-FE6AE09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6747-DE30-BCFD-3EF2-E1CBE242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B546-3542-F4C9-2CDB-82C3065F7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E990-AB04-6243-AE06-6C543A37725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485B-5347-5803-5F3B-D1C5641C3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69C3-753B-9DF4-1F81-B782F747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F966-D396-C842-A97E-A826A5E1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EF0B-C03D-7870-9897-8403C86EB40C}"/>
              </a:ext>
            </a:extLst>
          </p:cNvPr>
          <p:cNvGrpSpPr/>
          <p:nvPr/>
        </p:nvGrpSpPr>
        <p:grpSpPr>
          <a:xfrm>
            <a:off x="915741" y="1041897"/>
            <a:ext cx="4258849" cy="4258849"/>
            <a:chOff x="2882328" y="916637"/>
            <a:chExt cx="4258849" cy="42588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785292-B027-666A-29BC-ECABAEBC02B8}"/>
                </a:ext>
              </a:extLst>
            </p:cNvPr>
            <p:cNvSpPr/>
            <p:nvPr/>
          </p:nvSpPr>
          <p:spPr>
            <a:xfrm>
              <a:off x="2882328" y="916637"/>
              <a:ext cx="4258849" cy="4258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8996B1-C518-06ED-747E-FE1428BDBB63}"/>
                </a:ext>
              </a:extLst>
            </p:cNvPr>
            <p:cNvSpPr/>
            <p:nvPr/>
          </p:nvSpPr>
          <p:spPr>
            <a:xfrm>
              <a:off x="3123752" y="1158061"/>
              <a:ext cx="3775999" cy="377599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D1C270-05C4-C0F3-709D-32FC4461A4A2}"/>
                </a:ext>
              </a:extLst>
            </p:cNvPr>
            <p:cNvSpPr/>
            <p:nvPr/>
          </p:nvSpPr>
          <p:spPr>
            <a:xfrm rot="2700000">
              <a:off x="4943727" y="1135564"/>
              <a:ext cx="105763" cy="3794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B9E89-2072-215A-DA90-7BD295635D6C}"/>
                </a:ext>
              </a:extLst>
            </p:cNvPr>
            <p:cNvSpPr/>
            <p:nvPr/>
          </p:nvSpPr>
          <p:spPr>
            <a:xfrm rot="18900000">
              <a:off x="4959086" y="1164177"/>
              <a:ext cx="105763" cy="3794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65BF61-84DC-10CC-584C-E5DA4E7B1083}"/>
                </a:ext>
              </a:extLst>
            </p:cNvPr>
            <p:cNvSpPr/>
            <p:nvPr/>
          </p:nvSpPr>
          <p:spPr>
            <a:xfrm>
              <a:off x="4564021" y="2593182"/>
              <a:ext cx="900608" cy="90060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BEF0C-897B-4172-4393-BA62A12E91E0}"/>
                </a:ext>
              </a:extLst>
            </p:cNvPr>
            <p:cNvSpPr/>
            <p:nvPr/>
          </p:nvSpPr>
          <p:spPr>
            <a:xfrm>
              <a:off x="4672878" y="2707187"/>
              <a:ext cx="677746" cy="67774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2A0600-B3C5-4315-ABC3-62FA8F896BEF}"/>
              </a:ext>
            </a:extLst>
          </p:cNvPr>
          <p:cNvGrpSpPr/>
          <p:nvPr/>
        </p:nvGrpSpPr>
        <p:grpSpPr>
          <a:xfrm>
            <a:off x="6491911" y="1061112"/>
            <a:ext cx="4258849" cy="4258849"/>
            <a:chOff x="6491911" y="1061112"/>
            <a:chExt cx="4258849" cy="42588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24BC68-9905-C334-C9BD-25C37151B5BE}"/>
                </a:ext>
              </a:extLst>
            </p:cNvPr>
            <p:cNvGrpSpPr/>
            <p:nvPr/>
          </p:nvGrpSpPr>
          <p:grpSpPr>
            <a:xfrm>
              <a:off x="6491911" y="1061112"/>
              <a:ext cx="4258849" cy="4258849"/>
              <a:chOff x="6491911" y="1057392"/>
              <a:chExt cx="4258849" cy="425884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96F744-5A56-DE9C-6822-CA135ABAFB63}"/>
                  </a:ext>
                </a:extLst>
              </p:cNvPr>
              <p:cNvSpPr/>
              <p:nvPr/>
            </p:nvSpPr>
            <p:spPr>
              <a:xfrm>
                <a:off x="6491911" y="1057392"/>
                <a:ext cx="4258849" cy="42588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A78970D-F701-8D5D-907F-A55233DDA02C}"/>
                  </a:ext>
                </a:extLst>
              </p:cNvPr>
              <p:cNvSpPr/>
              <p:nvPr/>
            </p:nvSpPr>
            <p:spPr>
              <a:xfrm>
                <a:off x="6733335" y="1298816"/>
                <a:ext cx="3775999" cy="37759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48FD1D-67E4-FDEB-60E0-DB25A72B0DBC}"/>
                  </a:ext>
                </a:extLst>
              </p:cNvPr>
              <p:cNvSpPr/>
              <p:nvPr/>
            </p:nvSpPr>
            <p:spPr>
              <a:xfrm rot="2700000">
                <a:off x="8553310" y="1276319"/>
                <a:ext cx="105763" cy="37947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AD3B75-8E91-62E6-BB6C-1D34AB973529}"/>
                  </a:ext>
                </a:extLst>
              </p:cNvPr>
              <p:cNvSpPr/>
              <p:nvPr/>
            </p:nvSpPr>
            <p:spPr>
              <a:xfrm rot="18900000">
                <a:off x="8568669" y="1304932"/>
                <a:ext cx="105763" cy="37947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0101E6B-63E2-6A36-9F42-EAD98E99877F}"/>
                  </a:ext>
                </a:extLst>
              </p:cNvPr>
              <p:cNvSpPr/>
              <p:nvPr/>
            </p:nvSpPr>
            <p:spPr>
              <a:xfrm>
                <a:off x="8173604" y="2733937"/>
                <a:ext cx="900608" cy="9006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ADE0BFB-D04A-6F62-DC1D-795E8EEC874C}"/>
                  </a:ext>
                </a:extLst>
              </p:cNvPr>
              <p:cNvSpPr/>
              <p:nvPr/>
            </p:nvSpPr>
            <p:spPr>
              <a:xfrm>
                <a:off x="8282461" y="2847942"/>
                <a:ext cx="677746" cy="6777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2EC9E8-2AFE-8FDE-D55E-5A6CC2D4C530}"/>
                </a:ext>
              </a:extLst>
            </p:cNvPr>
            <p:cNvSpPr/>
            <p:nvPr/>
          </p:nvSpPr>
          <p:spPr>
            <a:xfrm rot="16200000">
              <a:off x="7747889" y="1404076"/>
              <a:ext cx="1844520" cy="23677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anklin Gothic Medium" panose="020B0603020102020204" pitchFamily="34" charset="0"/>
                </a:rPr>
                <a:t>THE IRON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EFFED3-8548-560B-5120-66EA400331F8}"/>
                </a:ext>
              </a:extLst>
            </p:cNvPr>
            <p:cNvSpPr txBox="1"/>
            <p:nvPr/>
          </p:nvSpPr>
          <p:spPr>
            <a:xfrm>
              <a:off x="7838253" y="4407843"/>
              <a:ext cx="1566161" cy="286195"/>
            </a:xfrm>
            <a:prstGeom prst="rect">
              <a:avLst/>
            </a:prstGeom>
            <a:noFill/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CORNER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FDD6E9-3970-1158-A301-C0168536E181}"/>
                </a:ext>
              </a:extLst>
            </p:cNvPr>
            <p:cNvSpPr txBox="1"/>
            <p:nvPr/>
          </p:nvSpPr>
          <p:spPr>
            <a:xfrm>
              <a:off x="6861050" y="2601134"/>
              <a:ext cx="101822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20.4</a:t>
              </a:r>
              <a:r>
                <a:rPr lang="en-US" sz="20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KGS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F66FBD-DCAC-A667-3079-BA456739EA8C}"/>
                </a:ext>
              </a:extLst>
            </p:cNvPr>
            <p:cNvSpPr txBox="1"/>
            <p:nvPr/>
          </p:nvSpPr>
          <p:spPr>
            <a:xfrm>
              <a:off x="9309577" y="2619595"/>
              <a:ext cx="9170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45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LBS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3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5D5BDF0C-6F7D-7A6E-006E-6DB0B5C70D47}"/>
              </a:ext>
            </a:extLst>
          </p:cNvPr>
          <p:cNvSpPr/>
          <p:nvPr/>
        </p:nvSpPr>
        <p:spPr>
          <a:xfrm rot="10800000">
            <a:off x="913122" y="1041897"/>
            <a:ext cx="4258849" cy="4258849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FC785292-B027-666A-29BC-ECABAEBC02B8}"/>
              </a:ext>
            </a:extLst>
          </p:cNvPr>
          <p:cNvSpPr/>
          <p:nvPr/>
        </p:nvSpPr>
        <p:spPr>
          <a:xfrm>
            <a:off x="915741" y="1041897"/>
            <a:ext cx="4258849" cy="4258849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996B1-C518-06ED-747E-FE1428BDBB63}"/>
              </a:ext>
            </a:extLst>
          </p:cNvPr>
          <p:cNvSpPr/>
          <p:nvPr/>
        </p:nvSpPr>
        <p:spPr>
          <a:xfrm>
            <a:off x="1142021" y="1280746"/>
            <a:ext cx="3775999" cy="377599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1C270-05C4-C0F3-709D-32FC4461A4A2}"/>
              </a:ext>
            </a:extLst>
          </p:cNvPr>
          <p:cNvSpPr/>
          <p:nvPr/>
        </p:nvSpPr>
        <p:spPr>
          <a:xfrm rot="2700000">
            <a:off x="2977140" y="1260824"/>
            <a:ext cx="105763" cy="37947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B9E89-2072-215A-DA90-7BD295635D6C}"/>
              </a:ext>
            </a:extLst>
          </p:cNvPr>
          <p:cNvSpPr/>
          <p:nvPr/>
        </p:nvSpPr>
        <p:spPr>
          <a:xfrm rot="18900000">
            <a:off x="2992499" y="1289437"/>
            <a:ext cx="105763" cy="37947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5BF61-84DC-10CC-584C-E5DA4E7B1083}"/>
              </a:ext>
            </a:extLst>
          </p:cNvPr>
          <p:cNvSpPr/>
          <p:nvPr/>
        </p:nvSpPr>
        <p:spPr>
          <a:xfrm>
            <a:off x="2597434" y="2718442"/>
            <a:ext cx="900608" cy="9006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5BEF0C-897B-4172-4393-BA62A12E91E0}"/>
              </a:ext>
            </a:extLst>
          </p:cNvPr>
          <p:cNvSpPr/>
          <p:nvPr/>
        </p:nvSpPr>
        <p:spPr>
          <a:xfrm>
            <a:off x="2706291" y="2832447"/>
            <a:ext cx="677746" cy="677746"/>
          </a:xfrm>
          <a:prstGeom prst="ellipse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2A0600-B3C5-4315-ABC3-62FA8F896BEF}"/>
              </a:ext>
            </a:extLst>
          </p:cNvPr>
          <p:cNvGrpSpPr/>
          <p:nvPr/>
        </p:nvGrpSpPr>
        <p:grpSpPr>
          <a:xfrm>
            <a:off x="6491911" y="1061112"/>
            <a:ext cx="4258849" cy="4258849"/>
            <a:chOff x="6491911" y="1061112"/>
            <a:chExt cx="4258849" cy="42588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24BC68-9905-C334-C9BD-25C37151B5BE}"/>
                </a:ext>
              </a:extLst>
            </p:cNvPr>
            <p:cNvGrpSpPr/>
            <p:nvPr/>
          </p:nvGrpSpPr>
          <p:grpSpPr>
            <a:xfrm>
              <a:off x="6491911" y="1061112"/>
              <a:ext cx="4258849" cy="4258849"/>
              <a:chOff x="6491911" y="1057392"/>
              <a:chExt cx="4258849" cy="425884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96F744-5A56-DE9C-6822-CA135ABAFB63}"/>
                  </a:ext>
                </a:extLst>
              </p:cNvPr>
              <p:cNvSpPr/>
              <p:nvPr/>
            </p:nvSpPr>
            <p:spPr>
              <a:xfrm>
                <a:off x="6491911" y="1057392"/>
                <a:ext cx="4258849" cy="42588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A78970D-F701-8D5D-907F-A55233DDA02C}"/>
                  </a:ext>
                </a:extLst>
              </p:cNvPr>
              <p:cNvSpPr/>
              <p:nvPr/>
            </p:nvSpPr>
            <p:spPr>
              <a:xfrm>
                <a:off x="6733335" y="1298816"/>
                <a:ext cx="3775999" cy="37759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48FD1D-67E4-FDEB-60E0-DB25A72B0DBC}"/>
                  </a:ext>
                </a:extLst>
              </p:cNvPr>
              <p:cNvSpPr/>
              <p:nvPr/>
            </p:nvSpPr>
            <p:spPr>
              <a:xfrm rot="2700000">
                <a:off x="8553310" y="1276319"/>
                <a:ext cx="105763" cy="37947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AD3B75-8E91-62E6-BB6C-1D34AB973529}"/>
                  </a:ext>
                </a:extLst>
              </p:cNvPr>
              <p:cNvSpPr/>
              <p:nvPr/>
            </p:nvSpPr>
            <p:spPr>
              <a:xfrm rot="18900000">
                <a:off x="8568669" y="1304932"/>
                <a:ext cx="105763" cy="37947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0101E6B-63E2-6A36-9F42-EAD98E99877F}"/>
                  </a:ext>
                </a:extLst>
              </p:cNvPr>
              <p:cNvSpPr/>
              <p:nvPr/>
            </p:nvSpPr>
            <p:spPr>
              <a:xfrm>
                <a:off x="8173604" y="2733937"/>
                <a:ext cx="900608" cy="9006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ADE0BFB-D04A-6F62-DC1D-795E8EEC874C}"/>
                  </a:ext>
                </a:extLst>
              </p:cNvPr>
              <p:cNvSpPr/>
              <p:nvPr/>
            </p:nvSpPr>
            <p:spPr>
              <a:xfrm>
                <a:off x="8282461" y="2847942"/>
                <a:ext cx="677746" cy="6777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2EC9E8-2AFE-8FDE-D55E-5A6CC2D4C530}"/>
                </a:ext>
              </a:extLst>
            </p:cNvPr>
            <p:cNvSpPr/>
            <p:nvPr/>
          </p:nvSpPr>
          <p:spPr>
            <a:xfrm rot="16200000">
              <a:off x="7747889" y="1404076"/>
              <a:ext cx="1844520" cy="23677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anklin Gothic Medium" panose="020B0603020102020204" pitchFamily="34" charset="0"/>
                </a:rPr>
                <a:t>THE IRON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EFFED3-8548-560B-5120-66EA400331F8}"/>
                </a:ext>
              </a:extLst>
            </p:cNvPr>
            <p:cNvSpPr txBox="1"/>
            <p:nvPr/>
          </p:nvSpPr>
          <p:spPr>
            <a:xfrm>
              <a:off x="7838253" y="4407843"/>
              <a:ext cx="1566161" cy="286195"/>
            </a:xfrm>
            <a:prstGeom prst="rect">
              <a:avLst/>
            </a:prstGeom>
            <a:noFill/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CORNER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FDD6E9-3970-1158-A301-C0168536E181}"/>
                </a:ext>
              </a:extLst>
            </p:cNvPr>
            <p:cNvSpPr txBox="1"/>
            <p:nvPr/>
          </p:nvSpPr>
          <p:spPr>
            <a:xfrm>
              <a:off x="6861050" y="2601134"/>
              <a:ext cx="101822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20.4</a:t>
              </a:r>
              <a:r>
                <a:rPr lang="en-US" sz="20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KGS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F66FBD-DCAC-A667-3079-BA456739EA8C}"/>
                </a:ext>
              </a:extLst>
            </p:cNvPr>
            <p:cNvSpPr txBox="1"/>
            <p:nvPr/>
          </p:nvSpPr>
          <p:spPr>
            <a:xfrm>
              <a:off x="9309577" y="2619595"/>
              <a:ext cx="9170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45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LBS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7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gue RM-6 Monster Rack 2.0 - Everything to Know | Garage Gym Lab">
            <a:extLst>
              <a:ext uri="{FF2B5EF4-FFF2-40B4-BE49-F238E27FC236}">
                <a16:creationId xmlns:a16="http://schemas.microsoft.com/office/drawing/2014/main" id="{4CF06F38-3526-2DF8-72F4-3A2A39CE7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10229"/>
          <a:stretch/>
        </p:blipFill>
        <p:spPr bwMode="auto">
          <a:xfrm>
            <a:off x="-789140" y="263047"/>
            <a:ext cx="5496513" cy="61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9874C-897E-D528-66C6-0C760837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52" y="350729"/>
            <a:ext cx="5511800" cy="617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58FFF-2278-B2F1-C4E3-DE46C3FA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150" y="0"/>
            <a:ext cx="623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7078-0381-1938-CD0A-7AD58BA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36E9-D534-FD50-3EA8-595CB351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Garage Gyms | Rogue Fitness">
            <a:extLst>
              <a:ext uri="{FF2B5EF4-FFF2-40B4-BE49-F238E27FC236}">
                <a16:creationId xmlns:a16="http://schemas.microsoft.com/office/drawing/2014/main" id="{EA049E0A-CFA5-F0DB-931F-8CA561ED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4" y="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cks &amp; Rigs | Hammer Strength | Life Fitness">
            <a:extLst>
              <a:ext uri="{FF2B5EF4-FFF2-40B4-BE49-F238E27FC236}">
                <a16:creationId xmlns:a16="http://schemas.microsoft.com/office/drawing/2014/main" id="{F5FA2F65-80FA-765C-F66D-3C49B36C5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/>
          <a:stretch/>
        </p:blipFill>
        <p:spPr bwMode="auto">
          <a:xfrm>
            <a:off x="5498926" y="-152183"/>
            <a:ext cx="6231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Ryan</dc:creator>
  <cp:lastModifiedBy>Cole, Ryan</cp:lastModifiedBy>
  <cp:revision>1</cp:revision>
  <dcterms:created xsi:type="dcterms:W3CDTF">2023-01-26T17:32:27Z</dcterms:created>
  <dcterms:modified xsi:type="dcterms:W3CDTF">2023-01-27T01:42:01Z</dcterms:modified>
</cp:coreProperties>
</file>