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23d784a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23d784a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23d784ac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23d784a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23d784ac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23d784ac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23d784ac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23d784ac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23d784ac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23d784ac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23d784ac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23d784ac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23d784ac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23d784ac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23d784ac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23d784ac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nflverse.nflverse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2023 NFL Win Predictions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512">
                <a:solidFill>
                  <a:srgbClr val="666666"/>
                </a:solidFill>
              </a:rPr>
              <a:t>By Ryan Coughlin</a:t>
            </a:r>
            <a:endParaRPr sz="1512">
              <a:solidFill>
                <a:srgbClr val="66666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3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Source: </a:t>
            </a: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https://nflverse.nflverse.com/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This package is an R package developed by Sebastian Carl, Ben Baldwin, Lee Sharpe, Tan Ho, John Edwards. It pulls data from a number of different sources and is updated on a weekly basis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It us up-to-date with data from all of the 2022 season including the Super Bowl between the Chiefs and Eagles.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The goal of my project is to predict the number of wins each team in the NFL will have next season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Variable: Number of Wins in the 2023 Season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Predictor Variables: Predictor Variables are made up of 3 different datasets from nflverse, player stats, roster data, team data.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069" y="360588"/>
            <a:ext cx="1551112" cy="442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550" y="57225"/>
            <a:ext cx="2068150" cy="496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150" y="57225"/>
            <a:ext cx="1685851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6425" y="120775"/>
            <a:ext cx="1685851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22825" y="120775"/>
            <a:ext cx="1968775" cy="450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75" y="508862"/>
            <a:ext cx="8236052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75" y="287325"/>
            <a:ext cx="8236052" cy="440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75" y="467200"/>
            <a:ext cx="8236052" cy="410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025" y="470163"/>
            <a:ext cx="7747948" cy="420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025" y="259200"/>
            <a:ext cx="7747948" cy="443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