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5" r:id="rId2"/>
    <p:sldId id="397" r:id="rId3"/>
    <p:sldId id="384" r:id="rId4"/>
    <p:sldId id="386" r:id="rId5"/>
    <p:sldId id="400" r:id="rId6"/>
    <p:sldId id="385" r:id="rId7"/>
    <p:sldId id="416" r:id="rId8"/>
    <p:sldId id="417" r:id="rId9"/>
    <p:sldId id="418" r:id="rId10"/>
    <p:sldId id="421" r:id="rId11"/>
    <p:sldId id="387" r:id="rId12"/>
    <p:sldId id="419" r:id="rId13"/>
    <p:sldId id="420" r:id="rId14"/>
    <p:sldId id="426" r:id="rId15"/>
    <p:sldId id="432" r:id="rId16"/>
    <p:sldId id="433" r:id="rId17"/>
    <p:sldId id="435" r:id="rId18"/>
    <p:sldId id="436" r:id="rId19"/>
    <p:sldId id="437" r:id="rId20"/>
    <p:sldId id="438" r:id="rId21"/>
    <p:sldId id="434" r:id="rId22"/>
    <p:sldId id="439" r:id="rId23"/>
    <p:sldId id="427" r:id="rId24"/>
    <p:sldId id="440" r:id="rId25"/>
    <p:sldId id="441" r:id="rId26"/>
    <p:sldId id="442" r:id="rId27"/>
    <p:sldId id="444" r:id="rId28"/>
    <p:sldId id="443" r:id="rId29"/>
    <p:sldId id="428" r:id="rId30"/>
    <p:sldId id="429" r:id="rId31"/>
    <p:sldId id="430" r:id="rId32"/>
    <p:sldId id="445" r:id="rId33"/>
    <p:sldId id="431" r:id="rId34"/>
    <p:sldId id="446" r:id="rId35"/>
    <p:sldId id="447" r:id="rId36"/>
    <p:sldId id="448" r:id="rId37"/>
    <p:sldId id="450" r:id="rId38"/>
    <p:sldId id="452" r:id="rId39"/>
    <p:sldId id="453" r:id="rId40"/>
    <p:sldId id="451" r:id="rId41"/>
    <p:sldId id="454" r:id="rId42"/>
    <p:sldId id="455" r:id="rId43"/>
    <p:sldId id="456" r:id="rId44"/>
    <p:sldId id="449"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A41"/>
    <a:srgbClr val="831F8D"/>
    <a:srgbClr val="00AEEF"/>
    <a:srgbClr val="109DEC"/>
    <a:srgbClr val="AF0822"/>
    <a:srgbClr val="FFCE2D"/>
    <a:srgbClr val="6B1A74"/>
    <a:srgbClr val="54135A"/>
    <a:srgbClr val="0A91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9"/>
    <p:restoredTop sz="70141" autoAdjust="0"/>
  </p:normalViewPr>
  <p:slideViewPr>
    <p:cSldViewPr snapToGrid="0">
      <p:cViewPr varScale="1">
        <p:scale>
          <a:sx n="113" d="100"/>
          <a:sy n="113" d="100"/>
        </p:scale>
        <p:origin x="141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SBY, RYAN" userId="d329d70d-8452-427b-967f-7cff56055148" providerId="ADAL" clId="{A2CA4D7D-A046-634A-9218-1848302F4CC1}"/>
    <pc:docChg chg="undo custSel addSld delSld modSld sldOrd">
      <pc:chgData name="CROSBY, RYAN" userId="d329d70d-8452-427b-967f-7cff56055148" providerId="ADAL" clId="{A2CA4D7D-A046-634A-9218-1848302F4CC1}" dt="2023-10-12T09:18:59.294" v="5318" actId="20577"/>
      <pc:docMkLst>
        <pc:docMk/>
      </pc:docMkLst>
      <pc:sldChg chg="modSp mod">
        <pc:chgData name="CROSBY, RYAN" userId="d329d70d-8452-427b-967f-7cff56055148" providerId="ADAL" clId="{A2CA4D7D-A046-634A-9218-1848302F4CC1}" dt="2023-09-24T16:40:21.598" v="3" actId="20577"/>
        <pc:sldMkLst>
          <pc:docMk/>
          <pc:sldMk cId="196663018" sldId="265"/>
        </pc:sldMkLst>
        <pc:spChg chg="mod">
          <ac:chgData name="CROSBY, RYAN" userId="d329d70d-8452-427b-967f-7cff56055148" providerId="ADAL" clId="{A2CA4D7D-A046-634A-9218-1848302F4CC1}" dt="2023-09-24T16:40:21.598" v="3" actId="20577"/>
          <ac:spMkLst>
            <pc:docMk/>
            <pc:sldMk cId="196663018" sldId="265"/>
            <ac:spMk id="3" creationId="{00000000-0000-0000-0000-000000000000}"/>
          </ac:spMkLst>
        </pc:spChg>
      </pc:sldChg>
      <pc:sldChg chg="del">
        <pc:chgData name="CROSBY, RYAN" userId="d329d70d-8452-427b-967f-7cff56055148" providerId="ADAL" clId="{A2CA4D7D-A046-634A-9218-1848302F4CC1}" dt="2023-09-24T16:40:17.381" v="0" actId="2696"/>
        <pc:sldMkLst>
          <pc:docMk/>
          <pc:sldMk cId="0" sldId="268"/>
        </pc:sldMkLst>
      </pc:sldChg>
      <pc:sldChg chg="del">
        <pc:chgData name="CROSBY, RYAN" userId="d329d70d-8452-427b-967f-7cff56055148" providerId="ADAL" clId="{A2CA4D7D-A046-634A-9218-1848302F4CC1}" dt="2023-09-24T16:40:17.381" v="0" actId="2696"/>
        <pc:sldMkLst>
          <pc:docMk/>
          <pc:sldMk cId="0" sldId="270"/>
        </pc:sldMkLst>
      </pc:sldChg>
      <pc:sldChg chg="del">
        <pc:chgData name="CROSBY, RYAN" userId="d329d70d-8452-427b-967f-7cff56055148" providerId="ADAL" clId="{A2CA4D7D-A046-634A-9218-1848302F4CC1}" dt="2023-09-24T16:40:17.381" v="0" actId="2696"/>
        <pc:sldMkLst>
          <pc:docMk/>
          <pc:sldMk cId="1543323645" sldId="412"/>
        </pc:sldMkLst>
      </pc:sldChg>
      <pc:sldChg chg="del">
        <pc:chgData name="CROSBY, RYAN" userId="d329d70d-8452-427b-967f-7cff56055148" providerId="ADAL" clId="{A2CA4D7D-A046-634A-9218-1848302F4CC1}" dt="2023-09-24T16:43:10.633" v="21" actId="2696"/>
        <pc:sldMkLst>
          <pc:docMk/>
          <pc:sldMk cId="1345942336" sldId="413"/>
        </pc:sldMkLst>
      </pc:sldChg>
      <pc:sldChg chg="del">
        <pc:chgData name="CROSBY, RYAN" userId="d329d70d-8452-427b-967f-7cff56055148" providerId="ADAL" clId="{A2CA4D7D-A046-634A-9218-1848302F4CC1}" dt="2023-09-24T16:40:17.381" v="0" actId="2696"/>
        <pc:sldMkLst>
          <pc:docMk/>
          <pc:sldMk cId="23057740" sldId="414"/>
        </pc:sldMkLst>
      </pc:sldChg>
      <pc:sldChg chg="del">
        <pc:chgData name="CROSBY, RYAN" userId="d329d70d-8452-427b-967f-7cff56055148" providerId="ADAL" clId="{A2CA4D7D-A046-634A-9218-1848302F4CC1}" dt="2023-09-24T16:40:17.381" v="0" actId="2696"/>
        <pc:sldMkLst>
          <pc:docMk/>
          <pc:sldMk cId="2435039437" sldId="415"/>
        </pc:sldMkLst>
      </pc:sldChg>
      <pc:sldChg chg="modSp mod">
        <pc:chgData name="CROSBY, RYAN" userId="d329d70d-8452-427b-967f-7cff56055148" providerId="ADAL" clId="{A2CA4D7D-A046-634A-9218-1848302F4CC1}" dt="2023-09-24T16:41:46.160" v="20" actId="20577"/>
        <pc:sldMkLst>
          <pc:docMk/>
          <pc:sldMk cId="1253855577" sldId="420"/>
        </pc:sldMkLst>
        <pc:spChg chg="mod">
          <ac:chgData name="CROSBY, RYAN" userId="d329d70d-8452-427b-967f-7cff56055148" providerId="ADAL" clId="{A2CA4D7D-A046-634A-9218-1848302F4CC1}" dt="2023-09-24T16:41:46.160" v="20" actId="20577"/>
          <ac:spMkLst>
            <pc:docMk/>
            <pc:sldMk cId="1253855577" sldId="420"/>
            <ac:spMk id="3" creationId="{D5E0BA13-370C-31D2-9077-24511389E9FD}"/>
          </ac:spMkLst>
        </pc:spChg>
        <pc:graphicFrameChg chg="mod modGraphic">
          <ac:chgData name="CROSBY, RYAN" userId="d329d70d-8452-427b-967f-7cff56055148" providerId="ADAL" clId="{A2CA4D7D-A046-634A-9218-1848302F4CC1}" dt="2023-09-24T16:41:32.588" v="17" actId="1036"/>
          <ac:graphicFrameMkLst>
            <pc:docMk/>
            <pc:sldMk cId="1253855577" sldId="420"/>
            <ac:graphicFrameMk id="7" creationId="{4C9A94DC-2900-4D1C-D9F3-DEACFE0A55D4}"/>
          </ac:graphicFrameMkLst>
        </pc:graphicFrameChg>
      </pc:sldChg>
      <pc:sldChg chg="del">
        <pc:chgData name="CROSBY, RYAN" userId="d329d70d-8452-427b-967f-7cff56055148" providerId="ADAL" clId="{A2CA4D7D-A046-634A-9218-1848302F4CC1}" dt="2023-09-24T16:40:17.381" v="0" actId="2696"/>
        <pc:sldMkLst>
          <pc:docMk/>
          <pc:sldMk cId="789901471" sldId="426"/>
        </pc:sldMkLst>
      </pc:sldChg>
      <pc:sldChg chg="delSp modSp add mod ord delAnim">
        <pc:chgData name="CROSBY, RYAN" userId="d329d70d-8452-427b-967f-7cff56055148" providerId="ADAL" clId="{A2CA4D7D-A046-634A-9218-1848302F4CC1}" dt="2023-09-24T17:09:04.322" v="41" actId="20577"/>
        <pc:sldMkLst>
          <pc:docMk/>
          <pc:sldMk cId="4179741792" sldId="426"/>
        </pc:sldMkLst>
        <pc:spChg chg="mod">
          <ac:chgData name="CROSBY, RYAN" userId="d329d70d-8452-427b-967f-7cff56055148" providerId="ADAL" clId="{A2CA4D7D-A046-634A-9218-1848302F4CC1}" dt="2023-09-24T17:09:04.322" v="41" actId="20577"/>
          <ac:spMkLst>
            <pc:docMk/>
            <pc:sldMk cId="4179741792" sldId="426"/>
            <ac:spMk id="2" creationId="{B3F66204-88A7-DDCC-846F-54A9CE8A46F1}"/>
          </ac:spMkLst>
        </pc:spChg>
        <pc:spChg chg="mod">
          <ac:chgData name="CROSBY, RYAN" userId="d329d70d-8452-427b-967f-7cff56055148" providerId="ADAL" clId="{A2CA4D7D-A046-634A-9218-1848302F4CC1}" dt="2023-09-24T17:08:51.947" v="28" actId="20577"/>
          <ac:spMkLst>
            <pc:docMk/>
            <pc:sldMk cId="4179741792" sldId="426"/>
            <ac:spMk id="10" creationId="{32823D5A-B1C8-6E17-B5DD-57E436D3306A}"/>
          </ac:spMkLst>
        </pc:spChg>
        <pc:spChg chg="del">
          <ac:chgData name="CROSBY, RYAN" userId="d329d70d-8452-427b-967f-7cff56055148" providerId="ADAL" clId="{A2CA4D7D-A046-634A-9218-1848302F4CC1}" dt="2023-09-24T17:08:50.220" v="27" actId="478"/>
          <ac:spMkLst>
            <pc:docMk/>
            <pc:sldMk cId="4179741792" sldId="426"/>
            <ac:spMk id="11" creationId="{637B9BD8-C72D-11F3-99A8-6CEDF12B2A17}"/>
          </ac:spMkLst>
        </pc:spChg>
        <pc:spChg chg="del">
          <ac:chgData name="CROSBY, RYAN" userId="d329d70d-8452-427b-967f-7cff56055148" providerId="ADAL" clId="{A2CA4D7D-A046-634A-9218-1848302F4CC1}" dt="2023-09-24T17:08:47.568" v="26" actId="478"/>
          <ac:spMkLst>
            <pc:docMk/>
            <pc:sldMk cId="4179741792" sldId="426"/>
            <ac:spMk id="12" creationId="{D1BFCA65-B79B-D6C6-BE43-DA054E4C7167}"/>
          </ac:spMkLst>
        </pc:spChg>
      </pc:sldChg>
      <pc:sldChg chg="addSp modSp add mod modNotesTx">
        <pc:chgData name="CROSBY, RYAN" userId="d329d70d-8452-427b-967f-7cff56055148" providerId="ADAL" clId="{A2CA4D7D-A046-634A-9218-1848302F4CC1}" dt="2023-10-01T12:15:20.190" v="668" actId="14100"/>
        <pc:sldMkLst>
          <pc:docMk/>
          <pc:sldMk cId="1173515633" sldId="427"/>
        </pc:sldMkLst>
        <pc:spChg chg="mod">
          <ac:chgData name="CROSBY, RYAN" userId="d329d70d-8452-427b-967f-7cff56055148" providerId="ADAL" clId="{A2CA4D7D-A046-634A-9218-1848302F4CC1}" dt="2023-09-24T17:09:11.424" v="58" actId="20577"/>
          <ac:spMkLst>
            <pc:docMk/>
            <pc:sldMk cId="1173515633" sldId="427"/>
            <ac:spMk id="2" creationId="{B3F66204-88A7-DDCC-846F-54A9CE8A46F1}"/>
          </ac:spMkLst>
        </pc:spChg>
        <pc:spChg chg="add mod">
          <ac:chgData name="CROSBY, RYAN" userId="d329d70d-8452-427b-967f-7cff56055148" providerId="ADAL" clId="{A2CA4D7D-A046-634A-9218-1848302F4CC1}" dt="2023-10-01T12:11:39.130" v="532" actId="1076"/>
          <ac:spMkLst>
            <pc:docMk/>
            <pc:sldMk cId="1173515633" sldId="427"/>
            <ac:spMk id="3" creationId="{EC38A978-88D2-35C8-D7C3-8C075E554A55}"/>
          </ac:spMkLst>
        </pc:spChg>
        <pc:spChg chg="add mod">
          <ac:chgData name="CROSBY, RYAN" userId="d329d70d-8452-427b-967f-7cff56055148" providerId="ADAL" clId="{A2CA4D7D-A046-634A-9218-1848302F4CC1}" dt="2023-10-01T12:14:18.172" v="564" actId="20577"/>
          <ac:spMkLst>
            <pc:docMk/>
            <pc:sldMk cId="1173515633" sldId="427"/>
            <ac:spMk id="5" creationId="{8BD5F0E3-B4A6-F8B5-6602-FF7543A13919}"/>
          </ac:spMkLst>
        </pc:spChg>
        <pc:spChg chg="mod">
          <ac:chgData name="CROSBY, RYAN" userId="d329d70d-8452-427b-967f-7cff56055148" providerId="ADAL" clId="{A2CA4D7D-A046-634A-9218-1848302F4CC1}" dt="2023-10-01T12:15:20.190" v="668" actId="14100"/>
          <ac:spMkLst>
            <pc:docMk/>
            <pc:sldMk cId="1173515633" sldId="427"/>
            <ac:spMk id="10" creationId="{32823D5A-B1C8-6E17-B5DD-57E436D3306A}"/>
          </ac:spMkLst>
        </pc:spChg>
      </pc:sldChg>
      <pc:sldChg chg="del">
        <pc:chgData name="CROSBY, RYAN" userId="d329d70d-8452-427b-967f-7cff56055148" providerId="ADAL" clId="{A2CA4D7D-A046-634A-9218-1848302F4CC1}" dt="2023-09-24T16:40:17.381" v="0" actId="2696"/>
        <pc:sldMkLst>
          <pc:docMk/>
          <pc:sldMk cId="4037998570" sldId="427"/>
        </pc:sldMkLst>
      </pc:sldChg>
      <pc:sldChg chg="addSp delSp modSp new mod modNotesTx">
        <pc:chgData name="CROSBY, RYAN" userId="d329d70d-8452-427b-967f-7cff56055148" providerId="ADAL" clId="{A2CA4D7D-A046-634A-9218-1848302F4CC1}" dt="2023-10-01T14:59:44.679" v="2916" actId="313"/>
        <pc:sldMkLst>
          <pc:docMk/>
          <pc:sldMk cId="3050014902" sldId="428"/>
        </pc:sldMkLst>
        <pc:spChg chg="mod">
          <ac:chgData name="CROSBY, RYAN" userId="d329d70d-8452-427b-967f-7cff56055148" providerId="ADAL" clId="{A2CA4D7D-A046-634A-9218-1848302F4CC1}" dt="2023-10-01T14:59:44.679" v="2916" actId="313"/>
          <ac:spMkLst>
            <pc:docMk/>
            <pc:sldMk cId="3050014902" sldId="428"/>
            <ac:spMk id="2" creationId="{CAC72A28-F7D8-9C04-53BD-CDDB8F96DA66}"/>
          </ac:spMkLst>
        </pc:spChg>
        <pc:spChg chg="del">
          <ac:chgData name="CROSBY, RYAN" userId="d329d70d-8452-427b-967f-7cff56055148" providerId="ADAL" clId="{A2CA4D7D-A046-634A-9218-1848302F4CC1}" dt="2023-10-01T14:51:42.469" v="2579" actId="478"/>
          <ac:spMkLst>
            <pc:docMk/>
            <pc:sldMk cId="3050014902" sldId="428"/>
            <ac:spMk id="3" creationId="{22183CEB-9779-1F18-9017-3A51C59412DE}"/>
          </ac:spMkLst>
        </pc:spChg>
        <pc:spChg chg="add mod">
          <ac:chgData name="CROSBY, RYAN" userId="d329d70d-8452-427b-967f-7cff56055148" providerId="ADAL" clId="{A2CA4D7D-A046-634A-9218-1848302F4CC1}" dt="2023-10-01T14:52:01.044" v="2583" actId="207"/>
          <ac:spMkLst>
            <pc:docMk/>
            <pc:sldMk cId="3050014902" sldId="428"/>
            <ac:spMk id="6" creationId="{F7091F14-3BF5-5E96-D813-2F54793EA055}"/>
          </ac:spMkLst>
        </pc:spChg>
        <pc:spChg chg="add mod">
          <ac:chgData name="CROSBY, RYAN" userId="d329d70d-8452-427b-967f-7cff56055148" providerId="ADAL" clId="{A2CA4D7D-A046-634A-9218-1848302F4CC1}" dt="2023-10-01T14:56:52.884" v="2888" actId="1076"/>
          <ac:spMkLst>
            <pc:docMk/>
            <pc:sldMk cId="3050014902" sldId="428"/>
            <ac:spMk id="7" creationId="{F0C159C5-80C9-08E7-3C51-C6C6D956356B}"/>
          </ac:spMkLst>
        </pc:spChg>
        <pc:spChg chg="add del">
          <ac:chgData name="CROSBY, RYAN" userId="d329d70d-8452-427b-967f-7cff56055148" providerId="ADAL" clId="{A2CA4D7D-A046-634A-9218-1848302F4CC1}" dt="2023-10-01T14:57:42.368" v="2890" actId="478"/>
          <ac:spMkLst>
            <pc:docMk/>
            <pc:sldMk cId="3050014902" sldId="428"/>
            <ac:spMk id="9" creationId="{F87BF087-6601-C0BE-92AB-E83C0CC0D9FE}"/>
          </ac:spMkLst>
        </pc:spChg>
        <pc:graphicFrameChg chg="add mod modGraphic">
          <ac:chgData name="CROSBY, RYAN" userId="d329d70d-8452-427b-967f-7cff56055148" providerId="ADAL" clId="{A2CA4D7D-A046-634A-9218-1848302F4CC1}" dt="2023-10-01T14:53:09.235" v="2591" actId="207"/>
          <ac:graphicFrameMkLst>
            <pc:docMk/>
            <pc:sldMk cId="3050014902" sldId="428"/>
            <ac:graphicFrameMk id="5" creationId="{06968632-C434-0F23-93A3-04635C3600A9}"/>
          </ac:graphicFrameMkLst>
        </pc:graphicFrameChg>
        <pc:picChg chg="add mod">
          <ac:chgData name="CROSBY, RYAN" userId="d329d70d-8452-427b-967f-7cff56055148" providerId="ADAL" clId="{A2CA4D7D-A046-634A-9218-1848302F4CC1}" dt="2023-10-01T14:58:14.006" v="2892" actId="1076"/>
          <ac:picMkLst>
            <pc:docMk/>
            <pc:sldMk cId="3050014902" sldId="428"/>
            <ac:picMk id="11" creationId="{7055E3C3-2225-F89E-0A6E-1AD5DA7428A7}"/>
          </ac:picMkLst>
        </pc:picChg>
      </pc:sldChg>
      <pc:sldChg chg="del">
        <pc:chgData name="CROSBY, RYAN" userId="d329d70d-8452-427b-967f-7cff56055148" providerId="ADAL" clId="{A2CA4D7D-A046-634A-9218-1848302F4CC1}" dt="2023-09-24T16:40:17.381" v="0" actId="2696"/>
        <pc:sldMkLst>
          <pc:docMk/>
          <pc:sldMk cId="3427312405" sldId="428"/>
        </pc:sldMkLst>
      </pc:sldChg>
      <pc:sldChg chg="del">
        <pc:chgData name="CROSBY, RYAN" userId="d329d70d-8452-427b-967f-7cff56055148" providerId="ADAL" clId="{A2CA4D7D-A046-634A-9218-1848302F4CC1}" dt="2023-09-24T16:40:17.381" v="0" actId="2696"/>
        <pc:sldMkLst>
          <pc:docMk/>
          <pc:sldMk cId="479910132" sldId="429"/>
        </pc:sldMkLst>
      </pc:sldChg>
      <pc:sldChg chg="addSp modSp new mod modNotesTx">
        <pc:chgData name="CROSBY, RYAN" userId="d329d70d-8452-427b-967f-7cff56055148" providerId="ADAL" clId="{A2CA4D7D-A046-634A-9218-1848302F4CC1}" dt="2023-10-01T15:41:49.563" v="3875" actId="20577"/>
        <pc:sldMkLst>
          <pc:docMk/>
          <pc:sldMk cId="2610683994" sldId="429"/>
        </pc:sldMkLst>
        <pc:spChg chg="mod">
          <ac:chgData name="CROSBY, RYAN" userId="d329d70d-8452-427b-967f-7cff56055148" providerId="ADAL" clId="{A2CA4D7D-A046-634A-9218-1848302F4CC1}" dt="2023-10-01T15:18:12.934" v="2944" actId="20577"/>
          <ac:spMkLst>
            <pc:docMk/>
            <pc:sldMk cId="2610683994" sldId="429"/>
            <ac:spMk id="2" creationId="{2615F4F1-F2BF-69FA-BA10-B30CA21DC509}"/>
          </ac:spMkLst>
        </pc:spChg>
        <pc:spChg chg="mod">
          <ac:chgData name="CROSBY, RYAN" userId="d329d70d-8452-427b-967f-7cff56055148" providerId="ADAL" clId="{A2CA4D7D-A046-634A-9218-1848302F4CC1}" dt="2023-10-01T15:21:29.350" v="3253" actId="20577"/>
          <ac:spMkLst>
            <pc:docMk/>
            <pc:sldMk cId="2610683994" sldId="429"/>
            <ac:spMk id="3" creationId="{07D23F56-2822-51FE-0F2E-D67AB8055E5C}"/>
          </ac:spMkLst>
        </pc:spChg>
        <pc:spChg chg="add mod">
          <ac:chgData name="CROSBY, RYAN" userId="d329d70d-8452-427b-967f-7cff56055148" providerId="ADAL" clId="{A2CA4D7D-A046-634A-9218-1848302F4CC1}" dt="2023-10-01T15:23:16.499" v="3519" actId="20577"/>
          <ac:spMkLst>
            <pc:docMk/>
            <pc:sldMk cId="2610683994" sldId="429"/>
            <ac:spMk id="5" creationId="{1319762E-6D9C-E71B-654C-FD47B73F792F}"/>
          </ac:spMkLst>
        </pc:spChg>
        <pc:spChg chg="add mod">
          <ac:chgData name="CROSBY, RYAN" userId="d329d70d-8452-427b-967f-7cff56055148" providerId="ADAL" clId="{A2CA4D7D-A046-634A-9218-1848302F4CC1}" dt="2023-10-01T15:31:38.694" v="3739" actId="1076"/>
          <ac:spMkLst>
            <pc:docMk/>
            <pc:sldMk cId="2610683994" sldId="429"/>
            <ac:spMk id="6" creationId="{D3C92F37-4683-E9DC-02BA-0005FFA64F30}"/>
          </ac:spMkLst>
        </pc:spChg>
      </pc:sldChg>
      <pc:sldChg chg="modSp new mod">
        <pc:chgData name="CROSBY, RYAN" userId="d329d70d-8452-427b-967f-7cff56055148" providerId="ADAL" clId="{A2CA4D7D-A046-634A-9218-1848302F4CC1}" dt="2023-09-24T17:10:32.917" v="98" actId="20577"/>
        <pc:sldMkLst>
          <pc:docMk/>
          <pc:sldMk cId="2902194177" sldId="430"/>
        </pc:sldMkLst>
        <pc:spChg chg="mod">
          <ac:chgData name="CROSBY, RYAN" userId="d329d70d-8452-427b-967f-7cff56055148" providerId="ADAL" clId="{A2CA4D7D-A046-634A-9218-1848302F4CC1}" dt="2023-09-24T17:10:32.917" v="98" actId="20577"/>
          <ac:spMkLst>
            <pc:docMk/>
            <pc:sldMk cId="2902194177" sldId="430"/>
            <ac:spMk id="2" creationId="{9C3666B5-F5AA-C710-EF5C-05209E42AF18}"/>
          </ac:spMkLst>
        </pc:spChg>
      </pc:sldChg>
      <pc:sldChg chg="modSp new mod">
        <pc:chgData name="CROSBY, RYAN" userId="d329d70d-8452-427b-967f-7cff56055148" providerId="ADAL" clId="{A2CA4D7D-A046-634A-9218-1848302F4CC1}" dt="2023-09-24T17:10:47.368" v="112" actId="20577"/>
        <pc:sldMkLst>
          <pc:docMk/>
          <pc:sldMk cId="324972778" sldId="431"/>
        </pc:sldMkLst>
        <pc:spChg chg="mod">
          <ac:chgData name="CROSBY, RYAN" userId="d329d70d-8452-427b-967f-7cff56055148" providerId="ADAL" clId="{A2CA4D7D-A046-634A-9218-1848302F4CC1}" dt="2023-09-24T17:10:47.368" v="112" actId="20577"/>
          <ac:spMkLst>
            <pc:docMk/>
            <pc:sldMk cId="324972778" sldId="431"/>
            <ac:spMk id="2" creationId="{A28050BF-AD05-36BF-080F-24D97B7639BA}"/>
          </ac:spMkLst>
        </pc:spChg>
      </pc:sldChg>
      <pc:sldChg chg="new del">
        <pc:chgData name="CROSBY, RYAN" userId="d329d70d-8452-427b-967f-7cff56055148" providerId="ADAL" clId="{A2CA4D7D-A046-634A-9218-1848302F4CC1}" dt="2023-09-24T17:10:57.113" v="114" actId="2696"/>
        <pc:sldMkLst>
          <pc:docMk/>
          <pc:sldMk cId="3411610634" sldId="432"/>
        </pc:sldMkLst>
      </pc:sldChg>
      <pc:sldChg chg="addSp delSp modSp new mod">
        <pc:chgData name="CROSBY, RYAN" userId="d329d70d-8452-427b-967f-7cff56055148" providerId="ADAL" clId="{A2CA4D7D-A046-634A-9218-1848302F4CC1}" dt="2023-10-01T14:13:08.535" v="1385" actId="20577"/>
        <pc:sldMkLst>
          <pc:docMk/>
          <pc:sldMk cId="1537964804" sldId="440"/>
        </pc:sldMkLst>
        <pc:spChg chg="mod">
          <ac:chgData name="CROSBY, RYAN" userId="d329d70d-8452-427b-967f-7cff56055148" providerId="ADAL" clId="{A2CA4D7D-A046-634A-9218-1848302F4CC1}" dt="2023-10-01T13:59:22.456" v="722" actId="20577"/>
          <ac:spMkLst>
            <pc:docMk/>
            <pc:sldMk cId="1537964804" sldId="440"/>
            <ac:spMk id="2" creationId="{92D3F2AC-DC04-F9B9-B16C-749F9DB61072}"/>
          </ac:spMkLst>
        </pc:spChg>
        <pc:spChg chg="mod">
          <ac:chgData name="CROSBY, RYAN" userId="d329d70d-8452-427b-967f-7cff56055148" providerId="ADAL" clId="{A2CA4D7D-A046-634A-9218-1848302F4CC1}" dt="2023-10-01T14:03:46.015" v="1091" actId="20577"/>
          <ac:spMkLst>
            <pc:docMk/>
            <pc:sldMk cId="1537964804" sldId="440"/>
            <ac:spMk id="3" creationId="{712882CA-A0AA-A910-C44B-460043C0C527}"/>
          </ac:spMkLst>
        </pc:spChg>
        <pc:spChg chg="mod">
          <ac:chgData name="CROSBY, RYAN" userId="d329d70d-8452-427b-967f-7cff56055148" providerId="ADAL" clId="{A2CA4D7D-A046-634A-9218-1848302F4CC1}" dt="2023-10-01T14:06:02.912" v="1185" actId="1076"/>
          <ac:spMkLst>
            <pc:docMk/>
            <pc:sldMk cId="1537964804" sldId="440"/>
            <ac:spMk id="4" creationId="{6DA664E1-75F6-A4CA-9056-091840F45A61}"/>
          </ac:spMkLst>
        </pc:spChg>
        <pc:spChg chg="add mod">
          <ac:chgData name="CROSBY, RYAN" userId="d329d70d-8452-427b-967f-7cff56055148" providerId="ADAL" clId="{A2CA4D7D-A046-634A-9218-1848302F4CC1}" dt="2023-10-01T14:12:47.726" v="1357" actId="20577"/>
          <ac:spMkLst>
            <pc:docMk/>
            <pc:sldMk cId="1537964804" sldId="440"/>
            <ac:spMk id="5" creationId="{5DF7F4E9-3E5A-6168-EAEF-9419219451EB}"/>
          </ac:spMkLst>
        </pc:spChg>
        <pc:spChg chg="add mod">
          <ac:chgData name="CROSBY, RYAN" userId="d329d70d-8452-427b-967f-7cff56055148" providerId="ADAL" clId="{A2CA4D7D-A046-634A-9218-1848302F4CC1}" dt="2023-10-01T14:12:45.541" v="1355" actId="20577"/>
          <ac:spMkLst>
            <pc:docMk/>
            <pc:sldMk cId="1537964804" sldId="440"/>
            <ac:spMk id="6" creationId="{252B16ED-36D0-50C4-14D0-38AD388E097A}"/>
          </ac:spMkLst>
        </pc:spChg>
        <pc:spChg chg="add del">
          <ac:chgData name="CROSBY, RYAN" userId="d329d70d-8452-427b-967f-7cff56055148" providerId="ADAL" clId="{A2CA4D7D-A046-634A-9218-1848302F4CC1}" dt="2023-10-01T14:05:39.994" v="1181" actId="22"/>
          <ac:spMkLst>
            <pc:docMk/>
            <pc:sldMk cId="1537964804" sldId="440"/>
            <ac:spMk id="8" creationId="{4F64E6EC-352B-C1F1-D4CA-C0B69CC69608}"/>
          </ac:spMkLst>
        </pc:spChg>
        <pc:spChg chg="add mod">
          <ac:chgData name="CROSBY, RYAN" userId="d329d70d-8452-427b-967f-7cff56055148" providerId="ADAL" clId="{A2CA4D7D-A046-634A-9218-1848302F4CC1}" dt="2023-10-01T14:13:08.535" v="1385" actId="20577"/>
          <ac:spMkLst>
            <pc:docMk/>
            <pc:sldMk cId="1537964804" sldId="440"/>
            <ac:spMk id="9" creationId="{FAFE4AE8-4E3B-1A5B-7485-8B709DC7C3C0}"/>
          </ac:spMkLst>
        </pc:spChg>
      </pc:sldChg>
      <pc:sldChg chg="addSp modSp add mod">
        <pc:chgData name="CROSBY, RYAN" userId="d329d70d-8452-427b-967f-7cff56055148" providerId="ADAL" clId="{A2CA4D7D-A046-634A-9218-1848302F4CC1}" dt="2023-10-01T14:01:37.590" v="1003" actId="20577"/>
        <pc:sldMkLst>
          <pc:docMk/>
          <pc:sldMk cId="3375597407" sldId="441"/>
        </pc:sldMkLst>
        <pc:spChg chg="mod">
          <ac:chgData name="CROSBY, RYAN" userId="d329d70d-8452-427b-967f-7cff56055148" providerId="ADAL" clId="{A2CA4D7D-A046-634A-9218-1848302F4CC1}" dt="2023-10-01T13:59:35.240" v="745" actId="20577"/>
          <ac:spMkLst>
            <pc:docMk/>
            <pc:sldMk cId="3375597407" sldId="441"/>
            <ac:spMk id="2" creationId="{92D3F2AC-DC04-F9B9-B16C-749F9DB61072}"/>
          </ac:spMkLst>
        </pc:spChg>
        <pc:spChg chg="mod">
          <ac:chgData name="CROSBY, RYAN" userId="d329d70d-8452-427b-967f-7cff56055148" providerId="ADAL" clId="{A2CA4D7D-A046-634A-9218-1848302F4CC1}" dt="2023-10-01T14:01:37.590" v="1003" actId="20577"/>
          <ac:spMkLst>
            <pc:docMk/>
            <pc:sldMk cId="3375597407" sldId="441"/>
            <ac:spMk id="3" creationId="{712882CA-A0AA-A910-C44B-460043C0C527}"/>
          </ac:spMkLst>
        </pc:spChg>
        <pc:spChg chg="add mod">
          <ac:chgData name="CROSBY, RYAN" userId="d329d70d-8452-427b-967f-7cff56055148" providerId="ADAL" clId="{A2CA4D7D-A046-634A-9218-1848302F4CC1}" dt="2023-10-01T14:01:22.624" v="995" actId="14100"/>
          <ac:spMkLst>
            <pc:docMk/>
            <pc:sldMk cId="3375597407" sldId="441"/>
            <ac:spMk id="5" creationId="{383767AF-201F-5177-9CDC-51538E52A3DC}"/>
          </ac:spMkLst>
        </pc:spChg>
        <pc:spChg chg="add mod">
          <ac:chgData name="CROSBY, RYAN" userId="d329d70d-8452-427b-967f-7cff56055148" providerId="ADAL" clId="{A2CA4D7D-A046-634A-9218-1848302F4CC1}" dt="2023-10-01T14:01:13.183" v="982" actId="14100"/>
          <ac:spMkLst>
            <pc:docMk/>
            <pc:sldMk cId="3375597407" sldId="441"/>
            <ac:spMk id="6" creationId="{BE5CCE68-193E-859F-401E-EFAEC5F18E2B}"/>
          </ac:spMkLst>
        </pc:spChg>
        <pc:spChg chg="add mod">
          <ac:chgData name="CROSBY, RYAN" userId="d329d70d-8452-427b-967f-7cff56055148" providerId="ADAL" clId="{A2CA4D7D-A046-634A-9218-1848302F4CC1}" dt="2023-10-01T14:00:58.799" v="954" actId="14100"/>
          <ac:spMkLst>
            <pc:docMk/>
            <pc:sldMk cId="3375597407" sldId="441"/>
            <ac:spMk id="7" creationId="{30C0C080-36CE-4E22-7B44-9931A2EF0A09}"/>
          </ac:spMkLst>
        </pc:spChg>
      </pc:sldChg>
      <pc:sldChg chg="addSp modSp new mod modNotesTx">
        <pc:chgData name="CROSBY, RYAN" userId="d329d70d-8452-427b-967f-7cff56055148" providerId="ADAL" clId="{A2CA4D7D-A046-634A-9218-1848302F4CC1}" dt="2023-10-01T14:37:23.093" v="1635" actId="12"/>
        <pc:sldMkLst>
          <pc:docMk/>
          <pc:sldMk cId="1267624846" sldId="442"/>
        </pc:sldMkLst>
        <pc:spChg chg="mod">
          <ac:chgData name="CROSBY, RYAN" userId="d329d70d-8452-427b-967f-7cff56055148" providerId="ADAL" clId="{A2CA4D7D-A046-634A-9218-1848302F4CC1}" dt="2023-10-01T14:35:38.316" v="1458" actId="20577"/>
          <ac:spMkLst>
            <pc:docMk/>
            <pc:sldMk cId="1267624846" sldId="442"/>
            <ac:spMk id="2" creationId="{F0E474A2-69EB-C418-37DE-80DFA03CA38F}"/>
          </ac:spMkLst>
        </pc:spChg>
        <pc:spChg chg="mod">
          <ac:chgData name="CROSBY, RYAN" userId="d329d70d-8452-427b-967f-7cff56055148" providerId="ADAL" clId="{A2CA4D7D-A046-634A-9218-1848302F4CC1}" dt="2023-10-01T14:37:02.529" v="1627" actId="21"/>
          <ac:spMkLst>
            <pc:docMk/>
            <pc:sldMk cId="1267624846" sldId="442"/>
            <ac:spMk id="3" creationId="{12419AF0-F741-7705-2CAC-7B3B8E38AD77}"/>
          </ac:spMkLst>
        </pc:spChg>
        <pc:spChg chg="add mod">
          <ac:chgData name="CROSBY, RYAN" userId="d329d70d-8452-427b-967f-7cff56055148" providerId="ADAL" clId="{A2CA4D7D-A046-634A-9218-1848302F4CC1}" dt="2023-10-01T14:37:23.093" v="1635" actId="12"/>
          <ac:spMkLst>
            <pc:docMk/>
            <pc:sldMk cId="1267624846" sldId="442"/>
            <ac:spMk id="6" creationId="{A98026F3-B104-8365-4775-28B021037054}"/>
          </ac:spMkLst>
        </pc:spChg>
      </pc:sldChg>
      <pc:sldChg chg="addSp modSp new mod ord">
        <pc:chgData name="CROSBY, RYAN" userId="d329d70d-8452-427b-967f-7cff56055148" providerId="ADAL" clId="{A2CA4D7D-A046-634A-9218-1848302F4CC1}" dt="2023-10-01T14:44:52.431" v="2578" actId="1076"/>
        <pc:sldMkLst>
          <pc:docMk/>
          <pc:sldMk cId="2594045202" sldId="443"/>
        </pc:sldMkLst>
        <pc:spChg chg="mod">
          <ac:chgData name="CROSBY, RYAN" userId="d329d70d-8452-427b-967f-7cff56055148" providerId="ADAL" clId="{A2CA4D7D-A046-634A-9218-1848302F4CC1}" dt="2023-10-01T14:42:52.679" v="2240" actId="20577"/>
          <ac:spMkLst>
            <pc:docMk/>
            <pc:sldMk cId="2594045202" sldId="443"/>
            <ac:spMk id="2" creationId="{D9D6B0BE-4784-19B7-A03E-EA34D2A7A52A}"/>
          </ac:spMkLst>
        </pc:spChg>
        <pc:spChg chg="mod">
          <ac:chgData name="CROSBY, RYAN" userId="d329d70d-8452-427b-967f-7cff56055148" providerId="ADAL" clId="{A2CA4D7D-A046-634A-9218-1848302F4CC1}" dt="2023-10-01T14:43:43.751" v="2481" actId="20577"/>
          <ac:spMkLst>
            <pc:docMk/>
            <pc:sldMk cId="2594045202" sldId="443"/>
            <ac:spMk id="3" creationId="{8AB6FF5A-4516-33A6-8E18-E575A92D309D}"/>
          </ac:spMkLst>
        </pc:spChg>
        <pc:spChg chg="add mod">
          <ac:chgData name="CROSBY, RYAN" userId="d329d70d-8452-427b-967f-7cff56055148" providerId="ADAL" clId="{A2CA4D7D-A046-634A-9218-1848302F4CC1}" dt="2023-10-01T14:44:52.431" v="2578" actId="1076"/>
          <ac:spMkLst>
            <pc:docMk/>
            <pc:sldMk cId="2594045202" sldId="443"/>
            <ac:spMk id="5" creationId="{8D492EC9-AAD7-2815-C1E4-C76B8FA6B349}"/>
          </ac:spMkLst>
        </pc:spChg>
        <pc:spChg chg="add mod">
          <ac:chgData name="CROSBY, RYAN" userId="d329d70d-8452-427b-967f-7cff56055148" providerId="ADAL" clId="{A2CA4D7D-A046-634A-9218-1848302F4CC1}" dt="2023-10-01T14:44:42.913" v="2576" actId="1076"/>
          <ac:spMkLst>
            <pc:docMk/>
            <pc:sldMk cId="2594045202" sldId="443"/>
            <ac:spMk id="6" creationId="{9C3244CD-754B-5EDF-0A5F-C7E7819471C5}"/>
          </ac:spMkLst>
        </pc:spChg>
      </pc:sldChg>
      <pc:sldChg chg="modSp new mod modNotesTx">
        <pc:chgData name="CROSBY, RYAN" userId="d329d70d-8452-427b-967f-7cff56055148" providerId="ADAL" clId="{A2CA4D7D-A046-634A-9218-1848302F4CC1}" dt="2023-10-01T14:42:46.125" v="2238"/>
        <pc:sldMkLst>
          <pc:docMk/>
          <pc:sldMk cId="557520591" sldId="444"/>
        </pc:sldMkLst>
        <pc:spChg chg="mod">
          <ac:chgData name="CROSBY, RYAN" userId="d329d70d-8452-427b-967f-7cff56055148" providerId="ADAL" clId="{A2CA4D7D-A046-634A-9218-1848302F4CC1}" dt="2023-10-01T14:38:52.961" v="1699" actId="313"/>
          <ac:spMkLst>
            <pc:docMk/>
            <pc:sldMk cId="557520591" sldId="444"/>
            <ac:spMk id="2" creationId="{04487C2D-E0D8-4CA1-F583-3140DEC564FD}"/>
          </ac:spMkLst>
        </pc:spChg>
        <pc:spChg chg="mod">
          <ac:chgData name="CROSBY, RYAN" userId="d329d70d-8452-427b-967f-7cff56055148" providerId="ADAL" clId="{A2CA4D7D-A046-634A-9218-1848302F4CC1}" dt="2023-10-01T14:41:09.539" v="2211" actId="14100"/>
          <ac:spMkLst>
            <pc:docMk/>
            <pc:sldMk cId="557520591" sldId="444"/>
            <ac:spMk id="3" creationId="{04F286C3-D8B6-715A-8607-46BE33C6D000}"/>
          </ac:spMkLst>
        </pc:spChg>
      </pc:sldChg>
      <pc:sldChg chg="addSp delSp modSp mod modNotesTx">
        <pc:chgData name="CROSBY, RYAN" userId="d329d70d-8452-427b-967f-7cff56055148" providerId="ADAL" clId="{A2CA4D7D-A046-634A-9218-1848302F4CC1}" dt="2023-10-02T15:21:19.905" v="3886"/>
        <pc:sldMkLst>
          <pc:docMk/>
          <pc:sldMk cId="503093165" sldId="445"/>
        </pc:sldMkLst>
        <pc:spChg chg="add del">
          <ac:chgData name="CROSBY, RYAN" userId="d329d70d-8452-427b-967f-7cff56055148" providerId="ADAL" clId="{A2CA4D7D-A046-634A-9218-1848302F4CC1}" dt="2023-10-02T15:15:38.219" v="3877" actId="22"/>
          <ac:spMkLst>
            <pc:docMk/>
            <pc:sldMk cId="503093165" sldId="445"/>
            <ac:spMk id="6" creationId="{7A94B41C-1D27-BC1A-2F7C-C2F8E9F5E054}"/>
          </ac:spMkLst>
        </pc:spChg>
        <pc:spChg chg="mod">
          <ac:chgData name="CROSBY, RYAN" userId="d329d70d-8452-427b-967f-7cff56055148" providerId="ADAL" clId="{A2CA4D7D-A046-634A-9218-1848302F4CC1}" dt="2023-10-02T15:15:50.559" v="3879" actId="1076"/>
          <ac:spMkLst>
            <pc:docMk/>
            <pc:sldMk cId="503093165" sldId="445"/>
            <ac:spMk id="7" creationId="{878FAFE8-8697-FB7F-9504-3A7DB47E0729}"/>
          </ac:spMkLst>
        </pc:spChg>
        <pc:picChg chg="add mod">
          <ac:chgData name="CROSBY, RYAN" userId="d329d70d-8452-427b-967f-7cff56055148" providerId="ADAL" clId="{A2CA4D7D-A046-634A-9218-1848302F4CC1}" dt="2023-10-02T15:16:11.020" v="3884" actId="14100"/>
          <ac:picMkLst>
            <pc:docMk/>
            <pc:sldMk cId="503093165" sldId="445"/>
            <ac:picMk id="9" creationId="{411CA93C-37D9-9920-5349-E8EBAA3A948D}"/>
          </ac:picMkLst>
        </pc:picChg>
      </pc:sldChg>
      <pc:sldChg chg="modSp new mod">
        <pc:chgData name="CROSBY, RYAN" userId="d329d70d-8452-427b-967f-7cff56055148" providerId="ADAL" clId="{A2CA4D7D-A046-634A-9218-1848302F4CC1}" dt="2023-10-11T15:27:34.315" v="5302" actId="20577"/>
        <pc:sldMkLst>
          <pc:docMk/>
          <pc:sldMk cId="1289628350" sldId="449"/>
        </pc:sldMkLst>
        <pc:spChg chg="mod">
          <ac:chgData name="CROSBY, RYAN" userId="d329d70d-8452-427b-967f-7cff56055148" providerId="ADAL" clId="{A2CA4D7D-A046-634A-9218-1848302F4CC1}" dt="2023-10-11T15:18:35.445" v="4866" actId="20577"/>
          <ac:spMkLst>
            <pc:docMk/>
            <pc:sldMk cId="1289628350" sldId="449"/>
            <ac:spMk id="2" creationId="{D359DA34-12E7-4A45-9708-4AB9CAEE1FEB}"/>
          </ac:spMkLst>
        </pc:spChg>
        <pc:spChg chg="mod">
          <ac:chgData name="CROSBY, RYAN" userId="d329d70d-8452-427b-967f-7cff56055148" providerId="ADAL" clId="{A2CA4D7D-A046-634A-9218-1848302F4CC1}" dt="2023-10-11T15:27:34.315" v="5302" actId="20577"/>
          <ac:spMkLst>
            <pc:docMk/>
            <pc:sldMk cId="1289628350" sldId="449"/>
            <ac:spMk id="3" creationId="{55035CC7-2309-B405-2712-9F08191E0382}"/>
          </ac:spMkLst>
        </pc:spChg>
      </pc:sldChg>
      <pc:sldChg chg="addSp modSp new mod modNotesTx">
        <pc:chgData name="CROSBY, RYAN" userId="d329d70d-8452-427b-967f-7cff56055148" providerId="ADAL" clId="{A2CA4D7D-A046-634A-9218-1848302F4CC1}" dt="2023-10-08T12:21:05.112" v="4854" actId="20577"/>
        <pc:sldMkLst>
          <pc:docMk/>
          <pc:sldMk cId="3800248430" sldId="450"/>
        </pc:sldMkLst>
        <pc:spChg chg="mod">
          <ac:chgData name="CROSBY, RYAN" userId="d329d70d-8452-427b-967f-7cff56055148" providerId="ADAL" clId="{A2CA4D7D-A046-634A-9218-1848302F4CC1}" dt="2023-10-08T12:09:52.866" v="3899" actId="5793"/>
          <ac:spMkLst>
            <pc:docMk/>
            <pc:sldMk cId="3800248430" sldId="450"/>
            <ac:spMk id="2" creationId="{F05CC410-8FBF-28BD-950C-69B71D8D1A98}"/>
          </ac:spMkLst>
        </pc:spChg>
        <pc:spChg chg="mod">
          <ac:chgData name="CROSBY, RYAN" userId="d329d70d-8452-427b-967f-7cff56055148" providerId="ADAL" clId="{A2CA4D7D-A046-634A-9218-1848302F4CC1}" dt="2023-10-08T12:12:28.892" v="4089" actId="20577"/>
          <ac:spMkLst>
            <pc:docMk/>
            <pc:sldMk cId="3800248430" sldId="450"/>
            <ac:spMk id="3" creationId="{1D2A389E-8728-A3F8-8D12-0BF828FAA03E}"/>
          </ac:spMkLst>
        </pc:spChg>
        <pc:spChg chg="add mod">
          <ac:chgData name="CROSBY, RYAN" userId="d329d70d-8452-427b-967f-7cff56055148" providerId="ADAL" clId="{A2CA4D7D-A046-634A-9218-1848302F4CC1}" dt="2023-10-08T12:11:21.829" v="3926" actId="1076"/>
          <ac:spMkLst>
            <pc:docMk/>
            <pc:sldMk cId="3800248430" sldId="450"/>
            <ac:spMk id="5" creationId="{2DFD9462-7DBA-B4E1-19E8-85E7B0A6ECE1}"/>
          </ac:spMkLst>
        </pc:spChg>
        <pc:spChg chg="add mod">
          <ac:chgData name="CROSBY, RYAN" userId="d329d70d-8452-427b-967f-7cff56055148" providerId="ADAL" clId="{A2CA4D7D-A046-634A-9218-1848302F4CC1}" dt="2023-10-08T12:13:48.609" v="4215" actId="1038"/>
          <ac:spMkLst>
            <pc:docMk/>
            <pc:sldMk cId="3800248430" sldId="450"/>
            <ac:spMk id="6" creationId="{2DEDF9E0-1AE1-0D98-C64B-B34AC3FD3CEE}"/>
          </ac:spMkLst>
        </pc:spChg>
        <pc:spChg chg="add mod">
          <ac:chgData name="CROSBY, RYAN" userId="d329d70d-8452-427b-967f-7cff56055148" providerId="ADAL" clId="{A2CA4D7D-A046-634A-9218-1848302F4CC1}" dt="2023-10-08T12:14:37.135" v="4331" actId="20577"/>
          <ac:spMkLst>
            <pc:docMk/>
            <pc:sldMk cId="3800248430" sldId="450"/>
            <ac:spMk id="7" creationId="{D80C3B45-9A55-A911-3A14-0ABFBFE6BA54}"/>
          </ac:spMkLst>
        </pc:spChg>
        <pc:spChg chg="add mod">
          <ac:chgData name="CROSBY, RYAN" userId="d329d70d-8452-427b-967f-7cff56055148" providerId="ADAL" clId="{A2CA4D7D-A046-634A-9218-1848302F4CC1}" dt="2023-10-08T12:15:46.268" v="4448" actId="5793"/>
          <ac:spMkLst>
            <pc:docMk/>
            <pc:sldMk cId="3800248430" sldId="450"/>
            <ac:spMk id="8" creationId="{7606ABEF-7CF7-B01E-F3CC-80FD863C434C}"/>
          </ac:spMkLst>
        </pc:spChg>
      </pc:sldChg>
      <pc:sldChg chg="new del">
        <pc:chgData name="CROSBY, RYAN" userId="d329d70d-8452-427b-967f-7cff56055148" providerId="ADAL" clId="{A2CA4D7D-A046-634A-9218-1848302F4CC1}" dt="2023-10-11T15:30:27.866" v="5303" actId="2696"/>
        <pc:sldMkLst>
          <pc:docMk/>
          <pc:sldMk cId="826818504" sldId="451"/>
        </pc:sldMkLst>
      </pc:sldChg>
      <pc:sldChg chg="modSp new mod">
        <pc:chgData name="CROSBY, RYAN" userId="d329d70d-8452-427b-967f-7cff56055148" providerId="ADAL" clId="{A2CA4D7D-A046-634A-9218-1848302F4CC1}" dt="2023-10-12T09:16:51.086" v="5311" actId="20577"/>
        <pc:sldMkLst>
          <pc:docMk/>
          <pc:sldMk cId="2616664678" sldId="451"/>
        </pc:sldMkLst>
        <pc:spChg chg="mod">
          <ac:chgData name="CROSBY, RYAN" userId="d329d70d-8452-427b-967f-7cff56055148" providerId="ADAL" clId="{A2CA4D7D-A046-634A-9218-1848302F4CC1}" dt="2023-10-12T09:16:51.086" v="5311" actId="20577"/>
          <ac:spMkLst>
            <pc:docMk/>
            <pc:sldMk cId="2616664678" sldId="451"/>
            <ac:spMk id="2" creationId="{A55CC200-D079-E5E5-036B-1F435278AB20}"/>
          </ac:spMkLst>
        </pc:spChg>
      </pc:sldChg>
      <pc:sldChg chg="modSp new mod">
        <pc:chgData name="CROSBY, RYAN" userId="d329d70d-8452-427b-967f-7cff56055148" providerId="ADAL" clId="{A2CA4D7D-A046-634A-9218-1848302F4CC1}" dt="2023-10-12T09:18:59.294" v="5318" actId="20577"/>
        <pc:sldMkLst>
          <pc:docMk/>
          <pc:sldMk cId="388792105" sldId="452"/>
        </pc:sldMkLst>
        <pc:spChg chg="mod">
          <ac:chgData name="CROSBY, RYAN" userId="d329d70d-8452-427b-967f-7cff56055148" providerId="ADAL" clId="{A2CA4D7D-A046-634A-9218-1848302F4CC1}" dt="2023-10-12T09:18:59.294" v="5318" actId="20577"/>
          <ac:spMkLst>
            <pc:docMk/>
            <pc:sldMk cId="388792105" sldId="452"/>
            <ac:spMk id="2" creationId="{156EE4F0-C941-E270-D819-B24B90A72EFE}"/>
          </ac:spMkLst>
        </pc:spChg>
      </pc:sldChg>
      <pc:sldChg chg="new del">
        <pc:chgData name="CROSBY, RYAN" userId="d329d70d-8452-427b-967f-7cff56055148" providerId="ADAL" clId="{A2CA4D7D-A046-634A-9218-1848302F4CC1}" dt="2023-10-11T15:30:27.866" v="5303" actId="2696"/>
        <pc:sldMkLst>
          <pc:docMk/>
          <pc:sldMk cId="1515685782" sldId="452"/>
        </pc:sldMkLst>
      </pc:sldChg>
    </pc:docChg>
  </pc:docChgLst>
  <pc:docChgLst>
    <pc:chgData name="CROSBY, RYAN" userId="d329d70d-8452-427b-967f-7cff56055148" providerId="ADAL" clId="{86C19925-D587-EC49-9099-2B25F9CA1754}"/>
    <pc:docChg chg="custSel addSld modSld">
      <pc:chgData name="CROSBY, RYAN" userId="d329d70d-8452-427b-967f-7cff56055148" providerId="ADAL" clId="{86C19925-D587-EC49-9099-2B25F9CA1754}" dt="2022-09-28T13:55:02.043" v="485" actId="1076"/>
      <pc:docMkLst>
        <pc:docMk/>
      </pc:docMkLst>
      <pc:sldChg chg="modSp mod">
        <pc:chgData name="CROSBY, RYAN" userId="d329d70d-8452-427b-967f-7cff56055148" providerId="ADAL" clId="{86C19925-D587-EC49-9099-2B25F9CA1754}" dt="2022-09-25T13:54:36.534" v="1" actId="20577"/>
        <pc:sldMkLst>
          <pc:docMk/>
          <pc:sldMk cId="0" sldId="268"/>
        </pc:sldMkLst>
        <pc:spChg chg="mod">
          <ac:chgData name="CROSBY, RYAN" userId="d329d70d-8452-427b-967f-7cff56055148" providerId="ADAL" clId="{86C19925-D587-EC49-9099-2B25F9CA1754}" dt="2022-09-25T13:54:36.534" v="1" actId="20577"/>
          <ac:spMkLst>
            <pc:docMk/>
            <pc:sldMk cId="0" sldId="268"/>
            <ac:spMk id="3" creationId="{00000000-0000-0000-0000-000000000000}"/>
          </ac:spMkLst>
        </pc:spChg>
      </pc:sldChg>
      <pc:sldChg chg="addSp delSp modSp mod">
        <pc:chgData name="CROSBY, RYAN" userId="d329d70d-8452-427b-967f-7cff56055148" providerId="ADAL" clId="{86C19925-D587-EC49-9099-2B25F9CA1754}" dt="2022-09-25T14:02:28.047" v="199" actId="403"/>
        <pc:sldMkLst>
          <pc:docMk/>
          <pc:sldMk cId="2541947095" sldId="397"/>
        </pc:sldMkLst>
        <pc:spChg chg="mod">
          <ac:chgData name="CROSBY, RYAN" userId="d329d70d-8452-427b-967f-7cff56055148" providerId="ADAL" clId="{86C19925-D587-EC49-9099-2B25F9CA1754}" dt="2022-09-25T14:02:12.595" v="192" actId="20577"/>
          <ac:spMkLst>
            <pc:docMk/>
            <pc:sldMk cId="2541947095" sldId="397"/>
            <ac:spMk id="2" creationId="{00000000-0000-0000-0000-000000000000}"/>
          </ac:spMkLst>
        </pc:spChg>
        <pc:spChg chg="add mod">
          <ac:chgData name="CROSBY, RYAN" userId="d329d70d-8452-427b-967f-7cff56055148" providerId="ADAL" clId="{86C19925-D587-EC49-9099-2B25F9CA1754}" dt="2022-09-25T14:02:28.047" v="199" actId="403"/>
          <ac:spMkLst>
            <pc:docMk/>
            <pc:sldMk cId="2541947095" sldId="397"/>
            <ac:spMk id="3" creationId="{03B6AE69-9617-F48C-8772-6FB4BD68361C}"/>
          </ac:spMkLst>
        </pc:spChg>
        <pc:graphicFrameChg chg="del mod">
          <ac:chgData name="CROSBY, RYAN" userId="d329d70d-8452-427b-967f-7cff56055148" providerId="ADAL" clId="{86C19925-D587-EC49-9099-2B25F9CA1754}" dt="2022-09-25T14:01:09.807" v="52" actId="478"/>
          <ac:graphicFrameMkLst>
            <pc:docMk/>
            <pc:sldMk cId="2541947095" sldId="397"/>
            <ac:graphicFrameMk id="4" creationId="{00000000-0000-0000-0000-000000000000}"/>
          </ac:graphicFrameMkLst>
        </pc:graphicFrameChg>
      </pc:sldChg>
      <pc:sldChg chg="modSp mod">
        <pc:chgData name="CROSBY, RYAN" userId="d329d70d-8452-427b-967f-7cff56055148" providerId="ADAL" clId="{86C19925-D587-EC49-9099-2B25F9CA1754}" dt="2022-09-25T13:55:03.183" v="5" actId="5793"/>
        <pc:sldMkLst>
          <pc:docMk/>
          <pc:sldMk cId="1543323645" sldId="412"/>
        </pc:sldMkLst>
        <pc:spChg chg="mod">
          <ac:chgData name="CROSBY, RYAN" userId="d329d70d-8452-427b-967f-7cff56055148" providerId="ADAL" clId="{86C19925-D587-EC49-9099-2B25F9CA1754}" dt="2022-09-25T13:55:03.183" v="5" actId="5793"/>
          <ac:spMkLst>
            <pc:docMk/>
            <pc:sldMk cId="1543323645" sldId="412"/>
            <ac:spMk id="5" creationId="{CDA99804-D664-49C5-B848-655231A20A38}"/>
          </ac:spMkLst>
        </pc:spChg>
      </pc:sldChg>
      <pc:sldChg chg="modSp mod">
        <pc:chgData name="CROSBY, RYAN" userId="d329d70d-8452-427b-967f-7cff56055148" providerId="ADAL" clId="{86C19925-D587-EC49-9099-2B25F9CA1754}" dt="2022-09-25T14:04:17.900" v="230" actId="20577"/>
        <pc:sldMkLst>
          <pc:docMk/>
          <pc:sldMk cId="1578964853" sldId="422"/>
        </pc:sldMkLst>
        <pc:spChg chg="mod">
          <ac:chgData name="CROSBY, RYAN" userId="d329d70d-8452-427b-967f-7cff56055148" providerId="ADAL" clId="{86C19925-D587-EC49-9099-2B25F9CA1754}" dt="2022-09-25T14:04:17.900" v="230" actId="20577"/>
          <ac:spMkLst>
            <pc:docMk/>
            <pc:sldMk cId="1578964853" sldId="422"/>
            <ac:spMk id="3" creationId="{CC47C18A-05C8-CFD9-F03C-8463CE0004BD}"/>
          </ac:spMkLst>
        </pc:spChg>
      </pc:sldChg>
      <pc:sldChg chg="modSp mod">
        <pc:chgData name="CROSBY, RYAN" userId="d329d70d-8452-427b-967f-7cff56055148" providerId="ADAL" clId="{86C19925-D587-EC49-9099-2B25F9CA1754}" dt="2022-09-25T13:55:25.777" v="46" actId="20577"/>
        <pc:sldMkLst>
          <pc:docMk/>
          <pc:sldMk cId="789901471" sldId="426"/>
        </pc:sldMkLst>
        <pc:spChg chg="mod">
          <ac:chgData name="CROSBY, RYAN" userId="d329d70d-8452-427b-967f-7cff56055148" providerId="ADAL" clId="{86C19925-D587-EC49-9099-2B25F9CA1754}" dt="2022-09-25T13:55:25.777" v="46" actId="20577"/>
          <ac:spMkLst>
            <pc:docMk/>
            <pc:sldMk cId="789901471" sldId="426"/>
            <ac:spMk id="5" creationId="{CDA99804-D664-49C5-B848-655231A20A38}"/>
          </ac:spMkLst>
        </pc:spChg>
      </pc:sldChg>
      <pc:sldChg chg="addSp delSp modSp new mod">
        <pc:chgData name="CROSBY, RYAN" userId="d329d70d-8452-427b-967f-7cff56055148" providerId="ADAL" clId="{86C19925-D587-EC49-9099-2B25F9CA1754}" dt="2022-09-28T13:55:02.043" v="485" actId="1076"/>
        <pc:sldMkLst>
          <pc:docMk/>
          <pc:sldMk cId="479910132" sldId="429"/>
        </pc:sldMkLst>
        <pc:spChg chg="mod">
          <ac:chgData name="CROSBY, RYAN" userId="d329d70d-8452-427b-967f-7cff56055148" providerId="ADAL" clId="{86C19925-D587-EC49-9099-2B25F9CA1754}" dt="2022-09-28T13:55:02.043" v="485" actId="1076"/>
          <ac:spMkLst>
            <pc:docMk/>
            <pc:sldMk cId="479910132" sldId="429"/>
            <ac:spMk id="2" creationId="{BCA35CCC-4D62-CE18-5C1C-327D2861F366}"/>
          </ac:spMkLst>
        </pc:spChg>
        <pc:spChg chg="del">
          <ac:chgData name="CROSBY, RYAN" userId="d329d70d-8452-427b-967f-7cff56055148" providerId="ADAL" clId="{86C19925-D587-EC49-9099-2B25F9CA1754}" dt="2022-09-28T13:52:28.345" v="240" actId="478"/>
          <ac:spMkLst>
            <pc:docMk/>
            <pc:sldMk cId="479910132" sldId="429"/>
            <ac:spMk id="3" creationId="{03AEFB1A-6A2E-BAFC-D00D-9317CAEE1BD0}"/>
          </ac:spMkLst>
        </pc:spChg>
        <pc:graphicFrameChg chg="add del mod modGraphic">
          <ac:chgData name="CROSBY, RYAN" userId="d329d70d-8452-427b-967f-7cff56055148" providerId="ADAL" clId="{86C19925-D587-EC49-9099-2B25F9CA1754}" dt="2022-09-28T13:53:03.898" v="267" actId="478"/>
          <ac:graphicFrameMkLst>
            <pc:docMk/>
            <pc:sldMk cId="479910132" sldId="429"/>
            <ac:graphicFrameMk id="5" creationId="{1454E49E-829E-9FE5-D6AF-FAAF3056D936}"/>
          </ac:graphicFrameMkLst>
        </pc:graphicFrameChg>
        <pc:graphicFrameChg chg="add mod modGraphic">
          <ac:chgData name="CROSBY, RYAN" userId="d329d70d-8452-427b-967f-7cff56055148" providerId="ADAL" clId="{86C19925-D587-EC49-9099-2B25F9CA1754}" dt="2022-09-28T13:54:54.277" v="483" actId="20577"/>
          <ac:graphicFrameMkLst>
            <pc:docMk/>
            <pc:sldMk cId="479910132" sldId="429"/>
            <ac:graphicFrameMk id="6" creationId="{1DF68912-80F7-20D4-B8DD-A194AA3DC7C0}"/>
          </ac:graphicFrameMkLst>
        </pc:graphicFrameChg>
      </pc:sldChg>
    </pc:docChg>
  </pc:docChgLst>
  <pc:docChgLst>
    <pc:chgData name="CROSBY, RYAN" userId="d329d70d-8452-427b-967f-7cff56055148" providerId="ADAL" clId="{B18A52D3-AD77-204C-87B5-4785158A8448}"/>
    <pc:docChg chg="modSld">
      <pc:chgData name="CROSBY, RYAN" userId="d329d70d-8452-427b-967f-7cff56055148" providerId="ADAL" clId="{B18A52D3-AD77-204C-87B5-4785158A8448}" dt="2024-09-30T17:38:46.927" v="1" actId="20577"/>
      <pc:docMkLst>
        <pc:docMk/>
      </pc:docMkLst>
      <pc:sldChg chg="modSp mod">
        <pc:chgData name="CROSBY, RYAN" userId="d329d70d-8452-427b-967f-7cff56055148" providerId="ADAL" clId="{B18A52D3-AD77-204C-87B5-4785158A8448}" dt="2024-09-30T17:38:46.927" v="1" actId="20577"/>
        <pc:sldMkLst>
          <pc:docMk/>
          <pc:sldMk cId="196663018" sldId="265"/>
        </pc:sldMkLst>
        <pc:spChg chg="mod">
          <ac:chgData name="CROSBY, RYAN" userId="d329d70d-8452-427b-967f-7cff56055148" providerId="ADAL" clId="{B18A52D3-AD77-204C-87B5-4785158A8448}" dt="2024-09-30T17:38:46.927" v="1" actId="20577"/>
          <ac:spMkLst>
            <pc:docMk/>
            <pc:sldMk cId="196663018" sldId="265"/>
            <ac:spMk id="3" creationId="{00000000-0000-0000-0000-000000000000}"/>
          </ac:spMkLst>
        </pc:spChg>
      </pc:sldChg>
    </pc:docChg>
  </pc:docChgLst>
  <pc:docChgLst>
    <pc:chgData name="CROSBY, RYAN" userId="d329d70d-8452-427b-967f-7cff56055148" providerId="ADAL" clId="{9B4F1DC5-C605-48E2-9CF5-D0BD6E75038F}"/>
    <pc:docChg chg="delSld modSld">
      <pc:chgData name="CROSBY, RYAN" userId="d329d70d-8452-427b-967f-7cff56055148" providerId="ADAL" clId="{9B4F1DC5-C605-48E2-9CF5-D0BD6E75038F}" dt="2022-09-15T16:10:55.409" v="17" actId="20577"/>
      <pc:docMkLst>
        <pc:docMk/>
      </pc:docMkLst>
      <pc:sldChg chg="del">
        <pc:chgData name="CROSBY, RYAN" userId="d329d70d-8452-427b-967f-7cff56055148" providerId="ADAL" clId="{9B4F1DC5-C605-48E2-9CF5-D0BD6E75038F}" dt="2022-09-15T16:10:44.976" v="16" actId="2696"/>
        <pc:sldMkLst>
          <pc:docMk/>
          <pc:sldMk cId="1483349619" sldId="399"/>
        </pc:sldMkLst>
      </pc:sldChg>
      <pc:sldChg chg="modSp mod">
        <pc:chgData name="CROSBY, RYAN" userId="d329d70d-8452-427b-967f-7cff56055148" providerId="ADAL" clId="{9B4F1DC5-C605-48E2-9CF5-D0BD6E75038F}" dt="2022-09-15T16:10:32.460" v="15" actId="20577"/>
        <pc:sldMkLst>
          <pc:docMk/>
          <pc:sldMk cId="0" sldId="404"/>
        </pc:sldMkLst>
        <pc:spChg chg="mod">
          <ac:chgData name="CROSBY, RYAN" userId="d329d70d-8452-427b-967f-7cff56055148" providerId="ADAL" clId="{9B4F1DC5-C605-48E2-9CF5-D0BD6E75038F}" dt="2022-09-15T16:10:32.460" v="15" actId="20577"/>
          <ac:spMkLst>
            <pc:docMk/>
            <pc:sldMk cId="0" sldId="404"/>
            <ac:spMk id="7" creationId="{00000000-0000-0000-0000-000000000000}"/>
          </ac:spMkLst>
        </pc:spChg>
      </pc:sldChg>
      <pc:sldChg chg="modSp mod">
        <pc:chgData name="CROSBY, RYAN" userId="d329d70d-8452-427b-967f-7cff56055148" providerId="ADAL" clId="{9B4F1DC5-C605-48E2-9CF5-D0BD6E75038F}" dt="2022-09-15T16:10:55.409" v="17" actId="20577"/>
        <pc:sldMkLst>
          <pc:docMk/>
          <pc:sldMk cId="428956815" sldId="425"/>
        </pc:sldMkLst>
        <pc:spChg chg="mod">
          <ac:chgData name="CROSBY, RYAN" userId="d329d70d-8452-427b-967f-7cff56055148" providerId="ADAL" clId="{9B4F1DC5-C605-48E2-9CF5-D0BD6E75038F}" dt="2022-09-15T16:10:55.409" v="17" actId="20577"/>
          <ac:spMkLst>
            <pc:docMk/>
            <pc:sldMk cId="428956815" sldId="425"/>
            <ac:spMk id="2" creationId="{3A0F8F62-E663-DB44-10EE-7A32C4B6B443}"/>
          </ac:spMkLst>
        </pc:spChg>
      </pc:sldChg>
    </pc:docChg>
  </pc:docChgLst>
  <pc:docChgLst>
    <pc:chgData name="CROSBY, RYAN" userId="d329d70d-8452-427b-967f-7cff56055148" providerId="ADAL" clId="{5D283A98-528A-7146-A9C7-B71564156CA7}"/>
    <pc:docChg chg="undo custSel addSld delSld modSld">
      <pc:chgData name="CROSBY, RYAN" userId="d329d70d-8452-427b-967f-7cff56055148" providerId="ADAL" clId="{5D283A98-528A-7146-A9C7-B71564156CA7}" dt="2023-09-17T14:01:12.283" v="318" actId="2696"/>
      <pc:docMkLst>
        <pc:docMk/>
      </pc:docMkLst>
      <pc:sldChg chg="modSp add del mod">
        <pc:chgData name="CROSBY, RYAN" userId="d329d70d-8452-427b-967f-7cff56055148" providerId="ADAL" clId="{5D283A98-528A-7146-A9C7-B71564156CA7}" dt="2023-09-17T14:01:12.283" v="318" actId="2696"/>
        <pc:sldMkLst>
          <pc:docMk/>
          <pc:sldMk cId="0" sldId="268"/>
        </pc:sldMkLst>
        <pc:spChg chg="mod">
          <ac:chgData name="CROSBY, RYAN" userId="d329d70d-8452-427b-967f-7cff56055148" providerId="ADAL" clId="{5D283A98-528A-7146-A9C7-B71564156CA7}" dt="2023-09-17T13:55:35.021" v="0" actId="20577"/>
          <ac:spMkLst>
            <pc:docMk/>
            <pc:sldMk cId="0" sldId="268"/>
            <ac:spMk id="3" creationId="{00000000-0000-0000-0000-000000000000}"/>
          </ac:spMkLst>
        </pc:spChg>
      </pc:sldChg>
      <pc:sldChg chg="add del">
        <pc:chgData name="CROSBY, RYAN" userId="d329d70d-8452-427b-967f-7cff56055148" providerId="ADAL" clId="{5D283A98-528A-7146-A9C7-B71564156CA7}" dt="2023-09-17T14:01:12.283" v="318" actId="2696"/>
        <pc:sldMkLst>
          <pc:docMk/>
          <pc:sldMk cId="0" sldId="270"/>
        </pc:sldMkLst>
      </pc:sldChg>
      <pc:sldChg chg="add del">
        <pc:chgData name="CROSBY, RYAN" userId="d329d70d-8452-427b-967f-7cff56055148" providerId="ADAL" clId="{5D283A98-528A-7146-A9C7-B71564156CA7}" dt="2023-09-17T14:01:12.283" v="318" actId="2696"/>
        <pc:sldMkLst>
          <pc:docMk/>
          <pc:sldMk cId="1543323645" sldId="412"/>
        </pc:sldMkLst>
      </pc:sldChg>
      <pc:sldChg chg="modSp add del mod">
        <pc:chgData name="CROSBY, RYAN" userId="d329d70d-8452-427b-967f-7cff56055148" providerId="ADAL" clId="{5D283A98-528A-7146-A9C7-B71564156CA7}" dt="2023-09-17T14:01:12.283" v="318" actId="2696"/>
        <pc:sldMkLst>
          <pc:docMk/>
          <pc:sldMk cId="23057740" sldId="414"/>
        </pc:sldMkLst>
        <pc:spChg chg="mod">
          <ac:chgData name="CROSBY, RYAN" userId="d329d70d-8452-427b-967f-7cff56055148" providerId="ADAL" clId="{5D283A98-528A-7146-A9C7-B71564156CA7}" dt="2023-09-17T13:55:40.148" v="2" actId="27636"/>
          <ac:spMkLst>
            <pc:docMk/>
            <pc:sldMk cId="23057740" sldId="414"/>
            <ac:spMk id="2" creationId="{DFF2FA06-4560-4250-9803-C6D6D4A4BA22}"/>
          </ac:spMkLst>
        </pc:spChg>
      </pc:sldChg>
      <pc:sldChg chg="add del">
        <pc:chgData name="CROSBY, RYAN" userId="d329d70d-8452-427b-967f-7cff56055148" providerId="ADAL" clId="{5D283A98-528A-7146-A9C7-B71564156CA7}" dt="2023-09-17T14:01:12.283" v="318" actId="2696"/>
        <pc:sldMkLst>
          <pc:docMk/>
          <pc:sldMk cId="2435039437" sldId="415"/>
        </pc:sldMkLst>
      </pc:sldChg>
      <pc:sldChg chg="add del">
        <pc:chgData name="CROSBY, RYAN" userId="d329d70d-8452-427b-967f-7cff56055148" providerId="ADAL" clId="{5D283A98-528A-7146-A9C7-B71564156CA7}" dt="2023-09-17T14:01:12.283" v="318" actId="2696"/>
        <pc:sldMkLst>
          <pc:docMk/>
          <pc:sldMk cId="789901471" sldId="426"/>
        </pc:sldMkLst>
      </pc:sldChg>
      <pc:sldChg chg="add del">
        <pc:chgData name="CROSBY, RYAN" userId="d329d70d-8452-427b-967f-7cff56055148" providerId="ADAL" clId="{5D283A98-528A-7146-A9C7-B71564156CA7}" dt="2023-09-17T14:01:12.283" v="318" actId="2696"/>
        <pc:sldMkLst>
          <pc:docMk/>
          <pc:sldMk cId="4037998570" sldId="427"/>
        </pc:sldMkLst>
      </pc:sldChg>
      <pc:sldChg chg="modSp add del mod">
        <pc:chgData name="CROSBY, RYAN" userId="d329d70d-8452-427b-967f-7cff56055148" providerId="ADAL" clId="{5D283A98-528A-7146-A9C7-B71564156CA7}" dt="2023-09-17T14:01:12.283" v="318" actId="2696"/>
        <pc:sldMkLst>
          <pc:docMk/>
          <pc:sldMk cId="3427312405" sldId="428"/>
        </pc:sldMkLst>
        <pc:spChg chg="mod">
          <ac:chgData name="CROSBY, RYAN" userId="d329d70d-8452-427b-967f-7cff56055148" providerId="ADAL" clId="{5D283A98-528A-7146-A9C7-B71564156CA7}" dt="2023-09-17T13:59:58.429" v="316" actId="20577"/>
          <ac:spMkLst>
            <pc:docMk/>
            <pc:sldMk cId="3427312405" sldId="428"/>
            <ac:spMk id="3" creationId="{444DACD1-926E-1802-89A7-E9EF36BE3661}"/>
          </ac:spMkLst>
        </pc:spChg>
      </pc:sldChg>
      <pc:sldChg chg="modSp add del mod">
        <pc:chgData name="CROSBY, RYAN" userId="d329d70d-8452-427b-967f-7cff56055148" providerId="ADAL" clId="{5D283A98-528A-7146-A9C7-B71564156CA7}" dt="2023-09-17T14:01:12.283" v="318" actId="2696"/>
        <pc:sldMkLst>
          <pc:docMk/>
          <pc:sldMk cId="479910132" sldId="429"/>
        </pc:sldMkLst>
        <pc:graphicFrameChg chg="mod modGraphic">
          <ac:chgData name="CROSBY, RYAN" userId="d329d70d-8452-427b-967f-7cff56055148" providerId="ADAL" clId="{5D283A98-528A-7146-A9C7-B71564156CA7}" dt="2023-09-17T13:58:06.814" v="220" actId="20577"/>
          <ac:graphicFrameMkLst>
            <pc:docMk/>
            <pc:sldMk cId="479910132" sldId="429"/>
            <ac:graphicFrameMk id="6" creationId="{1DF68912-80F7-20D4-B8DD-A194AA3DC7C0}"/>
          </ac:graphicFrameMkLst>
        </pc:graphicFrameChg>
      </pc:sldChg>
    </pc:docChg>
  </pc:docChgLst>
  <pc:docChgLst>
    <pc:chgData name="CROSBY, RYAN" userId="d329d70d-8452-427b-967f-7cff56055148" providerId="ADAL" clId="{C23DD144-048D-48BB-A725-9D12D76BE0E3}"/>
    <pc:docChg chg="undo custSel addSld delSld modSld sldOrd">
      <pc:chgData name="CROSBY, RYAN" userId="d329d70d-8452-427b-967f-7cff56055148" providerId="ADAL" clId="{C23DD144-048D-48BB-A725-9D12D76BE0E3}" dt="2023-10-12T11:26:56.582" v="5425" actId="14100"/>
      <pc:docMkLst>
        <pc:docMk/>
      </pc:docMkLst>
      <pc:sldChg chg="del">
        <pc:chgData name="CROSBY, RYAN" userId="d329d70d-8452-427b-967f-7cff56055148" providerId="ADAL" clId="{C23DD144-048D-48BB-A725-9D12D76BE0E3}" dt="2023-09-27T16:00:43.515" v="0" actId="2696"/>
        <pc:sldMkLst>
          <pc:docMk/>
          <pc:sldMk cId="0" sldId="325"/>
        </pc:sldMkLst>
      </pc:sldChg>
      <pc:sldChg chg="del">
        <pc:chgData name="CROSBY, RYAN" userId="d329d70d-8452-427b-967f-7cff56055148" providerId="ADAL" clId="{C23DD144-048D-48BB-A725-9D12D76BE0E3}" dt="2023-09-27T16:00:43.515" v="0" actId="2696"/>
        <pc:sldMkLst>
          <pc:docMk/>
          <pc:sldMk cId="606906902" sldId="378"/>
        </pc:sldMkLst>
      </pc:sldChg>
      <pc:sldChg chg="addSp delSp modSp mod">
        <pc:chgData name="CROSBY, RYAN" userId="d329d70d-8452-427b-967f-7cff56055148" providerId="ADAL" clId="{C23DD144-048D-48BB-A725-9D12D76BE0E3}" dt="2023-10-12T11:05:24.958" v="4598" actId="1076"/>
        <pc:sldMkLst>
          <pc:docMk/>
          <pc:sldMk cId="4174295903" sldId="385"/>
        </pc:sldMkLst>
        <pc:spChg chg="del">
          <ac:chgData name="CROSBY, RYAN" userId="d329d70d-8452-427b-967f-7cff56055148" providerId="ADAL" clId="{C23DD144-048D-48BB-A725-9D12D76BE0E3}" dt="2023-10-12T11:05:06.886" v="4594" actId="478"/>
          <ac:spMkLst>
            <pc:docMk/>
            <pc:sldMk cId="4174295903" sldId="385"/>
            <ac:spMk id="5" creationId="{00000000-0000-0000-0000-000000000000}"/>
          </ac:spMkLst>
        </pc:spChg>
        <pc:spChg chg="add del mod">
          <ac:chgData name="CROSBY, RYAN" userId="d329d70d-8452-427b-967f-7cff56055148" providerId="ADAL" clId="{C23DD144-048D-48BB-A725-9D12D76BE0E3}" dt="2023-10-12T11:05:09.262" v="4595" actId="478"/>
          <ac:spMkLst>
            <pc:docMk/>
            <pc:sldMk cId="4174295903" sldId="385"/>
            <ac:spMk id="7" creationId="{6F2507B9-ACFA-A6A6-3C6A-7FAC27E03C9B}"/>
          </ac:spMkLst>
        </pc:spChg>
        <pc:graphicFrameChg chg="mod modGraphic">
          <ac:chgData name="CROSBY, RYAN" userId="d329d70d-8452-427b-967f-7cff56055148" providerId="ADAL" clId="{C23DD144-048D-48BB-A725-9D12D76BE0E3}" dt="2023-10-12T11:05:24.958" v="4598" actId="1076"/>
          <ac:graphicFrameMkLst>
            <pc:docMk/>
            <pc:sldMk cId="4174295903" sldId="385"/>
            <ac:graphicFrameMk id="6" creationId="{00000000-0000-0000-0000-000000000000}"/>
          </ac:graphicFrameMkLst>
        </pc:graphicFrameChg>
      </pc:sldChg>
      <pc:sldChg chg="modAnim">
        <pc:chgData name="CROSBY, RYAN" userId="d329d70d-8452-427b-967f-7cff56055148" providerId="ADAL" clId="{C23DD144-048D-48BB-A725-9D12D76BE0E3}" dt="2023-09-29T14:43:20.049" v="1768"/>
        <pc:sldMkLst>
          <pc:docMk/>
          <pc:sldMk cId="2832197922" sldId="387"/>
        </pc:sldMkLst>
      </pc:sldChg>
      <pc:sldChg chg="del">
        <pc:chgData name="CROSBY, RYAN" userId="d329d70d-8452-427b-967f-7cff56055148" providerId="ADAL" clId="{C23DD144-048D-48BB-A725-9D12D76BE0E3}" dt="2023-09-27T16:00:43.515" v="0" actId="2696"/>
        <pc:sldMkLst>
          <pc:docMk/>
          <pc:sldMk cId="2711087655" sldId="389"/>
        </pc:sldMkLst>
      </pc:sldChg>
      <pc:sldChg chg="del">
        <pc:chgData name="CROSBY, RYAN" userId="d329d70d-8452-427b-967f-7cff56055148" providerId="ADAL" clId="{C23DD144-048D-48BB-A725-9D12D76BE0E3}" dt="2023-09-27T16:00:43.515" v="0" actId="2696"/>
        <pc:sldMkLst>
          <pc:docMk/>
          <pc:sldMk cId="0" sldId="391"/>
        </pc:sldMkLst>
      </pc:sldChg>
      <pc:sldChg chg="del">
        <pc:chgData name="CROSBY, RYAN" userId="d329d70d-8452-427b-967f-7cff56055148" providerId="ADAL" clId="{C23DD144-048D-48BB-A725-9D12D76BE0E3}" dt="2023-09-27T16:00:43.515" v="0" actId="2696"/>
        <pc:sldMkLst>
          <pc:docMk/>
          <pc:sldMk cId="2060210075" sldId="392"/>
        </pc:sldMkLst>
      </pc:sldChg>
      <pc:sldChg chg="del">
        <pc:chgData name="CROSBY, RYAN" userId="d329d70d-8452-427b-967f-7cff56055148" providerId="ADAL" clId="{C23DD144-048D-48BB-A725-9D12D76BE0E3}" dt="2023-09-27T16:00:43.515" v="0" actId="2696"/>
        <pc:sldMkLst>
          <pc:docMk/>
          <pc:sldMk cId="107587065" sldId="393"/>
        </pc:sldMkLst>
      </pc:sldChg>
      <pc:sldChg chg="modSp mod">
        <pc:chgData name="CROSBY, RYAN" userId="d329d70d-8452-427b-967f-7cff56055148" providerId="ADAL" clId="{C23DD144-048D-48BB-A725-9D12D76BE0E3}" dt="2023-10-12T11:04:25.335" v="4587" actId="6549"/>
        <pc:sldMkLst>
          <pc:docMk/>
          <pc:sldMk cId="2541947095" sldId="397"/>
        </pc:sldMkLst>
        <pc:spChg chg="mod">
          <ac:chgData name="CROSBY, RYAN" userId="d329d70d-8452-427b-967f-7cff56055148" providerId="ADAL" clId="{C23DD144-048D-48BB-A725-9D12D76BE0E3}" dt="2023-10-12T11:04:25.335" v="4587" actId="6549"/>
          <ac:spMkLst>
            <pc:docMk/>
            <pc:sldMk cId="2541947095" sldId="397"/>
            <ac:spMk id="3" creationId="{03B6AE69-9617-F48C-8772-6FB4BD68361C}"/>
          </ac:spMkLst>
        </pc:spChg>
      </pc:sldChg>
      <pc:sldChg chg="modSp mod">
        <pc:chgData name="CROSBY, RYAN" userId="d329d70d-8452-427b-967f-7cff56055148" providerId="ADAL" clId="{C23DD144-048D-48BB-A725-9D12D76BE0E3}" dt="2023-10-12T11:04:46.966" v="4593" actId="20577"/>
        <pc:sldMkLst>
          <pc:docMk/>
          <pc:sldMk cId="1342820085" sldId="400"/>
        </pc:sldMkLst>
        <pc:spChg chg="mod">
          <ac:chgData name="CROSBY, RYAN" userId="d329d70d-8452-427b-967f-7cff56055148" providerId="ADAL" clId="{C23DD144-048D-48BB-A725-9D12D76BE0E3}" dt="2023-10-12T11:04:46.966" v="4593" actId="20577"/>
          <ac:spMkLst>
            <pc:docMk/>
            <pc:sldMk cId="1342820085" sldId="400"/>
            <ac:spMk id="3" creationId="{00000000-0000-0000-0000-000000000000}"/>
          </ac:spMkLst>
        </pc:spChg>
      </pc:sldChg>
      <pc:sldChg chg="del">
        <pc:chgData name="CROSBY, RYAN" userId="d329d70d-8452-427b-967f-7cff56055148" providerId="ADAL" clId="{C23DD144-048D-48BB-A725-9D12D76BE0E3}" dt="2023-09-27T16:00:43.515" v="0" actId="2696"/>
        <pc:sldMkLst>
          <pc:docMk/>
          <pc:sldMk cId="0" sldId="402"/>
        </pc:sldMkLst>
      </pc:sldChg>
      <pc:sldChg chg="del">
        <pc:chgData name="CROSBY, RYAN" userId="d329d70d-8452-427b-967f-7cff56055148" providerId="ADAL" clId="{C23DD144-048D-48BB-A725-9D12D76BE0E3}" dt="2023-09-27T16:00:43.515" v="0" actId="2696"/>
        <pc:sldMkLst>
          <pc:docMk/>
          <pc:sldMk cId="0" sldId="404"/>
        </pc:sldMkLst>
      </pc:sldChg>
      <pc:sldChg chg="del">
        <pc:chgData name="CROSBY, RYAN" userId="d329d70d-8452-427b-967f-7cff56055148" providerId="ADAL" clId="{C23DD144-048D-48BB-A725-9D12D76BE0E3}" dt="2023-09-27T16:00:43.515" v="0" actId="2696"/>
        <pc:sldMkLst>
          <pc:docMk/>
          <pc:sldMk cId="0" sldId="407"/>
        </pc:sldMkLst>
      </pc:sldChg>
      <pc:sldChg chg="del">
        <pc:chgData name="CROSBY, RYAN" userId="d329d70d-8452-427b-967f-7cff56055148" providerId="ADAL" clId="{C23DD144-048D-48BB-A725-9D12D76BE0E3}" dt="2023-09-27T16:00:43.515" v="0" actId="2696"/>
        <pc:sldMkLst>
          <pc:docMk/>
          <pc:sldMk cId="0" sldId="408"/>
        </pc:sldMkLst>
      </pc:sldChg>
      <pc:sldChg chg="del">
        <pc:chgData name="CROSBY, RYAN" userId="d329d70d-8452-427b-967f-7cff56055148" providerId="ADAL" clId="{C23DD144-048D-48BB-A725-9D12D76BE0E3}" dt="2023-09-27T16:00:43.515" v="0" actId="2696"/>
        <pc:sldMkLst>
          <pc:docMk/>
          <pc:sldMk cId="0" sldId="409"/>
        </pc:sldMkLst>
      </pc:sldChg>
      <pc:sldChg chg="modSp mod">
        <pc:chgData name="CROSBY, RYAN" userId="d329d70d-8452-427b-967f-7cff56055148" providerId="ADAL" clId="{C23DD144-048D-48BB-A725-9D12D76BE0E3}" dt="2023-10-12T11:05:31.315" v="4599" actId="33524"/>
        <pc:sldMkLst>
          <pc:docMk/>
          <pc:sldMk cId="945996489" sldId="416"/>
        </pc:sldMkLst>
        <pc:spChg chg="mod">
          <ac:chgData name="CROSBY, RYAN" userId="d329d70d-8452-427b-967f-7cff56055148" providerId="ADAL" clId="{C23DD144-048D-48BB-A725-9D12D76BE0E3}" dt="2023-10-12T11:05:31.315" v="4599" actId="33524"/>
          <ac:spMkLst>
            <pc:docMk/>
            <pc:sldMk cId="945996489" sldId="416"/>
            <ac:spMk id="3" creationId="{CAE1B5EA-8B67-AB05-E2E9-58AF8FD93557}"/>
          </ac:spMkLst>
        </pc:spChg>
      </pc:sldChg>
      <pc:sldChg chg="modAnim">
        <pc:chgData name="CROSBY, RYAN" userId="d329d70d-8452-427b-967f-7cff56055148" providerId="ADAL" clId="{C23DD144-048D-48BB-A725-9D12D76BE0E3}" dt="2023-09-29T14:43:26.906" v="1770"/>
        <pc:sldMkLst>
          <pc:docMk/>
          <pc:sldMk cId="3475416271" sldId="419"/>
        </pc:sldMkLst>
      </pc:sldChg>
      <pc:sldChg chg="modAnim">
        <pc:chgData name="CROSBY, RYAN" userId="d329d70d-8452-427b-967f-7cff56055148" providerId="ADAL" clId="{C23DD144-048D-48BB-A725-9D12D76BE0E3}" dt="2023-09-29T14:43:31.164" v="1771"/>
        <pc:sldMkLst>
          <pc:docMk/>
          <pc:sldMk cId="1253855577" sldId="420"/>
        </pc:sldMkLst>
      </pc:sldChg>
      <pc:sldChg chg="del">
        <pc:chgData name="CROSBY, RYAN" userId="d329d70d-8452-427b-967f-7cff56055148" providerId="ADAL" clId="{C23DD144-048D-48BB-A725-9D12D76BE0E3}" dt="2023-09-27T16:00:43.515" v="0" actId="2696"/>
        <pc:sldMkLst>
          <pc:docMk/>
          <pc:sldMk cId="1578964853" sldId="422"/>
        </pc:sldMkLst>
      </pc:sldChg>
      <pc:sldChg chg="del">
        <pc:chgData name="CROSBY, RYAN" userId="d329d70d-8452-427b-967f-7cff56055148" providerId="ADAL" clId="{C23DD144-048D-48BB-A725-9D12D76BE0E3}" dt="2023-09-27T16:00:43.515" v="0" actId="2696"/>
        <pc:sldMkLst>
          <pc:docMk/>
          <pc:sldMk cId="3660457740" sldId="423"/>
        </pc:sldMkLst>
      </pc:sldChg>
      <pc:sldChg chg="del">
        <pc:chgData name="CROSBY, RYAN" userId="d329d70d-8452-427b-967f-7cff56055148" providerId="ADAL" clId="{C23DD144-048D-48BB-A725-9D12D76BE0E3}" dt="2023-09-27T16:00:43.515" v="0" actId="2696"/>
        <pc:sldMkLst>
          <pc:docMk/>
          <pc:sldMk cId="935691087" sldId="424"/>
        </pc:sldMkLst>
      </pc:sldChg>
      <pc:sldChg chg="del">
        <pc:chgData name="CROSBY, RYAN" userId="d329d70d-8452-427b-967f-7cff56055148" providerId="ADAL" clId="{C23DD144-048D-48BB-A725-9D12D76BE0E3}" dt="2023-09-27T16:00:43.515" v="0" actId="2696"/>
        <pc:sldMkLst>
          <pc:docMk/>
          <pc:sldMk cId="428956815" sldId="425"/>
        </pc:sldMkLst>
      </pc:sldChg>
      <pc:sldChg chg="addSp modSp mod modAnim modNotesTx">
        <pc:chgData name="CROSBY, RYAN" userId="d329d70d-8452-427b-967f-7cff56055148" providerId="ADAL" clId="{C23DD144-048D-48BB-A725-9D12D76BE0E3}" dt="2023-09-29T14:43:36.676" v="1772"/>
        <pc:sldMkLst>
          <pc:docMk/>
          <pc:sldMk cId="4179741792" sldId="426"/>
        </pc:sldMkLst>
        <pc:spChg chg="add mod">
          <ac:chgData name="CROSBY, RYAN" userId="d329d70d-8452-427b-967f-7cff56055148" providerId="ADAL" clId="{C23DD144-048D-48BB-A725-9D12D76BE0E3}" dt="2023-09-27T16:11:08.348" v="277" actId="20577"/>
          <ac:spMkLst>
            <pc:docMk/>
            <pc:sldMk cId="4179741792" sldId="426"/>
            <ac:spMk id="3" creationId="{EE5B7ED8-565E-91A8-EA97-64EF60C6305B}"/>
          </ac:spMkLst>
        </pc:spChg>
        <pc:spChg chg="add mod">
          <ac:chgData name="CROSBY, RYAN" userId="d329d70d-8452-427b-967f-7cff56055148" providerId="ADAL" clId="{C23DD144-048D-48BB-A725-9D12D76BE0E3}" dt="2023-09-27T16:13:38.377" v="313" actId="1076"/>
          <ac:spMkLst>
            <pc:docMk/>
            <pc:sldMk cId="4179741792" sldId="426"/>
            <ac:spMk id="5" creationId="{A4585938-1CBD-B809-7ED4-C181169C3275}"/>
          </ac:spMkLst>
        </pc:spChg>
        <pc:spChg chg="add mod">
          <ac:chgData name="CROSBY, RYAN" userId="d329d70d-8452-427b-967f-7cff56055148" providerId="ADAL" clId="{C23DD144-048D-48BB-A725-9D12D76BE0E3}" dt="2023-09-27T16:11:41.620" v="295" actId="20577"/>
          <ac:spMkLst>
            <pc:docMk/>
            <pc:sldMk cId="4179741792" sldId="426"/>
            <ac:spMk id="6" creationId="{E913E0FD-FA76-4662-7A1C-2693BA3B080B}"/>
          </ac:spMkLst>
        </pc:spChg>
        <pc:spChg chg="add mod">
          <ac:chgData name="CROSBY, RYAN" userId="d329d70d-8452-427b-967f-7cff56055148" providerId="ADAL" clId="{C23DD144-048D-48BB-A725-9D12D76BE0E3}" dt="2023-09-27T16:13:36.752" v="312" actId="1076"/>
          <ac:spMkLst>
            <pc:docMk/>
            <pc:sldMk cId="4179741792" sldId="426"/>
            <ac:spMk id="7" creationId="{70931FE9-A214-4E3C-BC9B-17E216F39A2E}"/>
          </ac:spMkLst>
        </pc:spChg>
        <pc:spChg chg="mod">
          <ac:chgData name="CROSBY, RYAN" userId="d329d70d-8452-427b-967f-7cff56055148" providerId="ADAL" clId="{C23DD144-048D-48BB-A725-9D12D76BE0E3}" dt="2023-09-27T16:09:42.744" v="154" actId="20577"/>
          <ac:spMkLst>
            <pc:docMk/>
            <pc:sldMk cId="4179741792" sldId="426"/>
            <ac:spMk id="10" creationId="{32823D5A-B1C8-6E17-B5DD-57E436D3306A}"/>
          </ac:spMkLst>
        </pc:spChg>
      </pc:sldChg>
      <pc:sldChg chg="modSp mod">
        <pc:chgData name="CROSBY, RYAN" userId="d329d70d-8452-427b-967f-7cff56055148" providerId="ADAL" clId="{C23DD144-048D-48BB-A725-9D12D76BE0E3}" dt="2023-10-02T14:42:58.282" v="2555" actId="207"/>
        <pc:sldMkLst>
          <pc:docMk/>
          <pc:sldMk cId="2610683994" sldId="429"/>
        </pc:sldMkLst>
        <pc:spChg chg="mod">
          <ac:chgData name="CROSBY, RYAN" userId="d329d70d-8452-427b-967f-7cff56055148" providerId="ADAL" clId="{C23DD144-048D-48BB-A725-9D12D76BE0E3}" dt="2023-10-02T14:42:58.282" v="2555" actId="207"/>
          <ac:spMkLst>
            <pc:docMk/>
            <pc:sldMk cId="2610683994" sldId="429"/>
            <ac:spMk id="5" creationId="{1319762E-6D9C-E71B-654C-FD47B73F792F}"/>
          </ac:spMkLst>
        </pc:spChg>
      </pc:sldChg>
      <pc:sldChg chg="addSp modSp mod">
        <pc:chgData name="CROSBY, RYAN" userId="d329d70d-8452-427b-967f-7cff56055148" providerId="ADAL" clId="{C23DD144-048D-48BB-A725-9D12D76BE0E3}" dt="2023-10-02T14:44:17.227" v="2636" actId="14100"/>
        <pc:sldMkLst>
          <pc:docMk/>
          <pc:sldMk cId="2902194177" sldId="430"/>
        </pc:sldMkLst>
        <pc:spChg chg="mod">
          <ac:chgData name="CROSBY, RYAN" userId="d329d70d-8452-427b-967f-7cff56055148" providerId="ADAL" clId="{C23DD144-048D-48BB-A725-9D12D76BE0E3}" dt="2023-10-02T14:41:03.017" v="2519" actId="20577"/>
          <ac:spMkLst>
            <pc:docMk/>
            <pc:sldMk cId="2902194177" sldId="430"/>
            <ac:spMk id="3" creationId="{1C4C5678-7F3E-75C9-4FF8-2C3E298FD762}"/>
          </ac:spMkLst>
        </pc:spChg>
        <pc:spChg chg="add mod">
          <ac:chgData name="CROSBY, RYAN" userId="d329d70d-8452-427b-967f-7cff56055148" providerId="ADAL" clId="{C23DD144-048D-48BB-A725-9D12D76BE0E3}" dt="2023-10-02T14:41:33.472" v="2542" actId="1076"/>
          <ac:spMkLst>
            <pc:docMk/>
            <pc:sldMk cId="2902194177" sldId="430"/>
            <ac:spMk id="5" creationId="{F0513A6E-020E-EF78-7BBF-333FEE4275C3}"/>
          </ac:spMkLst>
        </pc:spChg>
        <pc:spChg chg="add mod">
          <ac:chgData name="CROSBY, RYAN" userId="d329d70d-8452-427b-967f-7cff56055148" providerId="ADAL" clId="{C23DD144-048D-48BB-A725-9D12D76BE0E3}" dt="2023-10-02T14:41:41.938" v="2548" actId="20577"/>
          <ac:spMkLst>
            <pc:docMk/>
            <pc:sldMk cId="2902194177" sldId="430"/>
            <ac:spMk id="6" creationId="{96071D0C-E56A-90E4-D157-A27F5FEBBC3F}"/>
          </ac:spMkLst>
        </pc:spChg>
        <pc:spChg chg="add mod">
          <ac:chgData name="CROSBY, RYAN" userId="d329d70d-8452-427b-967f-7cff56055148" providerId="ADAL" clId="{C23DD144-048D-48BB-A725-9D12D76BE0E3}" dt="2023-10-02T14:44:17.227" v="2636" actId="14100"/>
          <ac:spMkLst>
            <pc:docMk/>
            <pc:sldMk cId="2902194177" sldId="430"/>
            <ac:spMk id="7" creationId="{878FAFE8-8697-FB7F-9504-3A7DB47E0729}"/>
          </ac:spMkLst>
        </pc:spChg>
      </pc:sldChg>
      <pc:sldChg chg="addSp modSp mod modNotesTx">
        <pc:chgData name="CROSBY, RYAN" userId="d329d70d-8452-427b-967f-7cff56055148" providerId="ADAL" clId="{C23DD144-048D-48BB-A725-9D12D76BE0E3}" dt="2023-10-04T14:41:25.636" v="3245" actId="20577"/>
        <pc:sldMkLst>
          <pc:docMk/>
          <pc:sldMk cId="324972778" sldId="431"/>
        </pc:sldMkLst>
        <pc:spChg chg="mod">
          <ac:chgData name="CROSBY, RYAN" userId="d329d70d-8452-427b-967f-7cff56055148" providerId="ADAL" clId="{C23DD144-048D-48BB-A725-9D12D76BE0E3}" dt="2023-10-04T14:41:25.636" v="3245" actId="20577"/>
          <ac:spMkLst>
            <pc:docMk/>
            <pc:sldMk cId="324972778" sldId="431"/>
            <ac:spMk id="3" creationId="{2838089F-4940-B8EA-465A-7CCAE2AD643A}"/>
          </ac:spMkLst>
        </pc:spChg>
        <pc:spChg chg="add mod">
          <ac:chgData name="CROSBY, RYAN" userId="d329d70d-8452-427b-967f-7cff56055148" providerId="ADAL" clId="{C23DD144-048D-48BB-A725-9D12D76BE0E3}" dt="2023-10-04T14:36:32.469" v="2923" actId="1076"/>
          <ac:spMkLst>
            <pc:docMk/>
            <pc:sldMk cId="324972778" sldId="431"/>
            <ac:spMk id="5" creationId="{DF34F7C0-DC53-20EA-0DDE-70EF95F36222}"/>
          </ac:spMkLst>
        </pc:spChg>
        <pc:picChg chg="add mod">
          <ac:chgData name="CROSBY, RYAN" userId="d329d70d-8452-427b-967f-7cff56055148" providerId="ADAL" clId="{C23DD144-048D-48BB-A725-9D12D76BE0E3}" dt="2023-10-04T14:41:09.176" v="3237" actId="1076"/>
          <ac:picMkLst>
            <pc:docMk/>
            <pc:sldMk cId="324972778" sldId="431"/>
            <ac:picMk id="7" creationId="{B5F984F4-B2E6-2178-78CB-04D15AF42775}"/>
          </ac:picMkLst>
        </pc:picChg>
      </pc:sldChg>
      <pc:sldChg chg="addSp modSp new mod modAnim">
        <pc:chgData name="CROSBY, RYAN" userId="d329d70d-8452-427b-967f-7cff56055148" providerId="ADAL" clId="{C23DD144-048D-48BB-A725-9D12D76BE0E3}" dt="2023-09-29T14:54:32.724" v="1911"/>
        <pc:sldMkLst>
          <pc:docMk/>
          <pc:sldMk cId="870564973" sldId="432"/>
        </pc:sldMkLst>
        <pc:spChg chg="mod">
          <ac:chgData name="CROSBY, RYAN" userId="d329d70d-8452-427b-967f-7cff56055148" providerId="ADAL" clId="{C23DD144-048D-48BB-A725-9D12D76BE0E3}" dt="2023-09-27T16:13:53.314" v="333" actId="20577"/>
          <ac:spMkLst>
            <pc:docMk/>
            <pc:sldMk cId="870564973" sldId="432"/>
            <ac:spMk id="2" creationId="{C8BB1D90-57DA-2057-D9E4-9CB8CD6E3A9F}"/>
          </ac:spMkLst>
        </pc:spChg>
        <pc:spChg chg="mod">
          <ac:chgData name="CROSBY, RYAN" userId="d329d70d-8452-427b-967f-7cff56055148" providerId="ADAL" clId="{C23DD144-048D-48BB-A725-9D12D76BE0E3}" dt="2023-09-29T12:53:30.497" v="522" actId="20577"/>
          <ac:spMkLst>
            <pc:docMk/>
            <pc:sldMk cId="870564973" sldId="432"/>
            <ac:spMk id="3" creationId="{4464D393-93F7-5834-3C0A-2D4D7835A8D6}"/>
          </ac:spMkLst>
        </pc:spChg>
        <pc:spChg chg="add mod">
          <ac:chgData name="CROSBY, RYAN" userId="d329d70d-8452-427b-967f-7cff56055148" providerId="ADAL" clId="{C23DD144-048D-48BB-A725-9D12D76BE0E3}" dt="2023-09-29T12:54:53.570" v="696" actId="20577"/>
          <ac:spMkLst>
            <pc:docMk/>
            <pc:sldMk cId="870564973" sldId="432"/>
            <ac:spMk id="5" creationId="{2B993430-B455-0B25-914D-CF32F169FF60}"/>
          </ac:spMkLst>
        </pc:spChg>
        <pc:picChg chg="add mod ord">
          <ac:chgData name="CROSBY, RYAN" userId="d329d70d-8452-427b-967f-7cff56055148" providerId="ADAL" clId="{C23DD144-048D-48BB-A725-9D12D76BE0E3}" dt="2023-09-29T12:56:30.241" v="702" actId="1076"/>
          <ac:picMkLst>
            <pc:docMk/>
            <pc:sldMk cId="870564973" sldId="432"/>
            <ac:picMk id="7" creationId="{E41A137A-DCA2-32B5-FF5F-C245ED75A19B}"/>
          </ac:picMkLst>
        </pc:picChg>
      </pc:sldChg>
      <pc:sldChg chg="addSp modSp new mod modAnim">
        <pc:chgData name="CROSBY, RYAN" userId="d329d70d-8452-427b-967f-7cff56055148" providerId="ADAL" clId="{C23DD144-048D-48BB-A725-9D12D76BE0E3}" dt="2023-09-29T14:54:29.309" v="1910"/>
        <pc:sldMkLst>
          <pc:docMk/>
          <pc:sldMk cId="4069085147" sldId="433"/>
        </pc:sldMkLst>
        <pc:spChg chg="mod">
          <ac:chgData name="CROSBY, RYAN" userId="d329d70d-8452-427b-967f-7cff56055148" providerId="ADAL" clId="{C23DD144-048D-48BB-A725-9D12D76BE0E3}" dt="2023-09-27T16:13:57.961" v="346" actId="20577"/>
          <ac:spMkLst>
            <pc:docMk/>
            <pc:sldMk cId="4069085147" sldId="433"/>
            <ac:spMk id="2" creationId="{32E289BA-FAF2-AAB6-89C3-D152F87DB654}"/>
          </ac:spMkLst>
        </pc:spChg>
        <pc:spChg chg="mod">
          <ac:chgData name="CROSBY, RYAN" userId="d329d70d-8452-427b-967f-7cff56055148" providerId="ADAL" clId="{C23DD144-048D-48BB-A725-9D12D76BE0E3}" dt="2023-09-29T12:57:05.563" v="769" actId="20577"/>
          <ac:spMkLst>
            <pc:docMk/>
            <pc:sldMk cId="4069085147" sldId="433"/>
            <ac:spMk id="3" creationId="{30B780D7-DEC6-A7B5-BD56-25F6A524760D}"/>
          </ac:spMkLst>
        </pc:spChg>
        <pc:spChg chg="add mod">
          <ac:chgData name="CROSBY, RYAN" userId="d329d70d-8452-427b-967f-7cff56055148" providerId="ADAL" clId="{C23DD144-048D-48BB-A725-9D12D76BE0E3}" dt="2023-09-29T12:58:25.112" v="848" actId="1076"/>
          <ac:spMkLst>
            <pc:docMk/>
            <pc:sldMk cId="4069085147" sldId="433"/>
            <ac:spMk id="5" creationId="{8DCEBC17-52FA-4AD0-8B65-B862EB4B9515}"/>
          </ac:spMkLst>
        </pc:spChg>
        <pc:picChg chg="add mod">
          <ac:chgData name="CROSBY, RYAN" userId="d329d70d-8452-427b-967f-7cff56055148" providerId="ADAL" clId="{C23DD144-048D-48BB-A725-9D12D76BE0E3}" dt="2023-09-29T12:58:27.473" v="849" actId="1076"/>
          <ac:picMkLst>
            <pc:docMk/>
            <pc:sldMk cId="4069085147" sldId="433"/>
            <ac:picMk id="7" creationId="{D7E11907-1986-1608-39FB-92CFE30B2CCA}"/>
          </ac:picMkLst>
        </pc:picChg>
      </pc:sldChg>
      <pc:sldChg chg="addSp modSp new mod modAnim modNotesTx">
        <pc:chgData name="CROSBY, RYAN" userId="d329d70d-8452-427b-967f-7cff56055148" providerId="ADAL" clId="{C23DD144-048D-48BB-A725-9D12D76BE0E3}" dt="2023-09-29T15:32:17.986" v="2392" actId="207"/>
        <pc:sldMkLst>
          <pc:docMk/>
          <pc:sldMk cId="2887167750" sldId="434"/>
        </pc:sldMkLst>
        <pc:spChg chg="mod">
          <ac:chgData name="CROSBY, RYAN" userId="d329d70d-8452-427b-967f-7cff56055148" providerId="ADAL" clId="{C23DD144-048D-48BB-A725-9D12D76BE0E3}" dt="2023-09-27T16:14:07.834" v="363" actId="20577"/>
          <ac:spMkLst>
            <pc:docMk/>
            <pc:sldMk cId="2887167750" sldId="434"/>
            <ac:spMk id="2" creationId="{43276B47-72CB-572C-0E5B-FC4C7F2D56FC}"/>
          </ac:spMkLst>
        </pc:spChg>
        <pc:spChg chg="mod">
          <ac:chgData name="CROSBY, RYAN" userId="d329d70d-8452-427b-967f-7cff56055148" providerId="ADAL" clId="{C23DD144-048D-48BB-A725-9D12D76BE0E3}" dt="2023-09-29T13:44:39.076" v="1146" actId="404"/>
          <ac:spMkLst>
            <pc:docMk/>
            <pc:sldMk cId="2887167750" sldId="434"/>
            <ac:spMk id="3" creationId="{E84C3FCE-0D02-7F74-7271-7E7DF69228BB}"/>
          </ac:spMkLst>
        </pc:spChg>
        <pc:spChg chg="add mod">
          <ac:chgData name="CROSBY, RYAN" userId="d329d70d-8452-427b-967f-7cff56055148" providerId="ADAL" clId="{C23DD144-048D-48BB-A725-9D12D76BE0E3}" dt="2023-09-29T15:32:17.986" v="2392" actId="207"/>
          <ac:spMkLst>
            <pc:docMk/>
            <pc:sldMk cId="2887167750" sldId="434"/>
            <ac:spMk id="5" creationId="{C89BCCC0-0053-B1F2-D9AE-981A6CDF6CDA}"/>
          </ac:spMkLst>
        </pc:spChg>
        <pc:picChg chg="add mod">
          <ac:chgData name="CROSBY, RYAN" userId="d329d70d-8452-427b-967f-7cff56055148" providerId="ADAL" clId="{C23DD144-048D-48BB-A725-9D12D76BE0E3}" dt="2023-09-29T13:44:48.417" v="1149" actId="1076"/>
          <ac:picMkLst>
            <pc:docMk/>
            <pc:sldMk cId="2887167750" sldId="434"/>
            <ac:picMk id="7" creationId="{B35C6765-DE18-271D-13E7-AFFEA217CC67}"/>
          </ac:picMkLst>
        </pc:picChg>
      </pc:sldChg>
      <pc:sldChg chg="addSp delSp modSp new mod ord delAnim modAnim modNotesTx">
        <pc:chgData name="CROSBY, RYAN" userId="d329d70d-8452-427b-967f-7cff56055148" providerId="ADAL" clId="{C23DD144-048D-48BB-A725-9D12D76BE0E3}" dt="2023-09-29T14:54:26.574" v="1909"/>
        <pc:sldMkLst>
          <pc:docMk/>
          <pc:sldMk cId="72604693" sldId="435"/>
        </pc:sldMkLst>
        <pc:spChg chg="mod">
          <ac:chgData name="CROSBY, RYAN" userId="d329d70d-8452-427b-967f-7cff56055148" providerId="ADAL" clId="{C23DD144-048D-48BB-A725-9D12D76BE0E3}" dt="2023-09-29T14:01:21.269" v="1276" actId="20577"/>
          <ac:spMkLst>
            <pc:docMk/>
            <pc:sldMk cId="72604693" sldId="435"/>
            <ac:spMk id="2" creationId="{6A1F84B6-F476-01F9-4B46-69C71E5287B7}"/>
          </ac:spMkLst>
        </pc:spChg>
        <pc:spChg chg="add del mod">
          <ac:chgData name="CROSBY, RYAN" userId="d329d70d-8452-427b-967f-7cff56055148" providerId="ADAL" clId="{C23DD144-048D-48BB-A725-9D12D76BE0E3}" dt="2023-09-29T14:30:51.262" v="1558" actId="20577"/>
          <ac:spMkLst>
            <pc:docMk/>
            <pc:sldMk cId="72604693" sldId="435"/>
            <ac:spMk id="3" creationId="{A09D8172-2CB7-16FE-D18C-3A2AA4E68CC8}"/>
          </ac:spMkLst>
        </pc:spChg>
        <pc:spChg chg="add del mod">
          <ac:chgData name="CROSBY, RYAN" userId="d329d70d-8452-427b-967f-7cff56055148" providerId="ADAL" clId="{C23DD144-048D-48BB-A725-9D12D76BE0E3}" dt="2023-09-29T13:55:44.913" v="1267" actId="478"/>
          <ac:spMkLst>
            <pc:docMk/>
            <pc:sldMk cId="72604693" sldId="435"/>
            <ac:spMk id="5" creationId="{E4B7C486-8861-0DB6-94EA-2FC5AA487D2D}"/>
          </ac:spMkLst>
        </pc:spChg>
        <pc:spChg chg="add mod">
          <ac:chgData name="CROSBY, RYAN" userId="d329d70d-8452-427b-967f-7cff56055148" providerId="ADAL" clId="{C23DD144-048D-48BB-A725-9D12D76BE0E3}" dt="2023-09-29T14:53:19.951" v="1819" actId="1076"/>
          <ac:spMkLst>
            <pc:docMk/>
            <pc:sldMk cId="72604693" sldId="435"/>
            <ac:spMk id="6" creationId="{2E460159-4CFD-587E-5E0B-BABF340C78C9}"/>
          </ac:spMkLst>
        </pc:spChg>
        <pc:spChg chg="add del mod">
          <ac:chgData name="CROSBY, RYAN" userId="d329d70d-8452-427b-967f-7cff56055148" providerId="ADAL" clId="{C23DD144-048D-48BB-A725-9D12D76BE0E3}" dt="2023-09-29T14:02:25.561" v="1329"/>
          <ac:spMkLst>
            <pc:docMk/>
            <pc:sldMk cId="72604693" sldId="435"/>
            <ac:spMk id="7" creationId="{FB0C1C68-8A9A-891B-3D71-673125536004}"/>
          </ac:spMkLst>
        </pc:spChg>
        <pc:spChg chg="add mod">
          <ac:chgData name="CROSBY, RYAN" userId="d329d70d-8452-427b-967f-7cff56055148" providerId="ADAL" clId="{C23DD144-048D-48BB-A725-9D12D76BE0E3}" dt="2023-09-29T14:30:57.136" v="1559" actId="1076"/>
          <ac:spMkLst>
            <pc:docMk/>
            <pc:sldMk cId="72604693" sldId="435"/>
            <ac:spMk id="8" creationId="{7E847E05-5B18-3320-F435-C250DD154A61}"/>
          </ac:spMkLst>
        </pc:spChg>
        <pc:spChg chg="add mod">
          <ac:chgData name="CROSBY, RYAN" userId="d329d70d-8452-427b-967f-7cff56055148" providerId="ADAL" clId="{C23DD144-048D-48BB-A725-9D12D76BE0E3}" dt="2023-09-29T14:34:29.998" v="1599" actId="313"/>
          <ac:spMkLst>
            <pc:docMk/>
            <pc:sldMk cId="72604693" sldId="435"/>
            <ac:spMk id="9" creationId="{E13367CC-C8BA-E889-C43E-85CC09BB7BFE}"/>
          </ac:spMkLst>
        </pc:spChg>
      </pc:sldChg>
      <pc:sldChg chg="modSp add modAnim">
        <pc:chgData name="CROSBY, RYAN" userId="d329d70d-8452-427b-967f-7cff56055148" providerId="ADAL" clId="{C23DD144-048D-48BB-A725-9D12D76BE0E3}" dt="2023-09-29T14:42:55.187" v="1766"/>
        <pc:sldMkLst>
          <pc:docMk/>
          <pc:sldMk cId="3152990483" sldId="436"/>
        </pc:sldMkLst>
        <pc:spChg chg="mod">
          <ac:chgData name="CROSBY, RYAN" userId="d329d70d-8452-427b-967f-7cff56055148" providerId="ADAL" clId="{C23DD144-048D-48BB-A725-9D12D76BE0E3}" dt="2023-09-29T14:35:30.352" v="1603" actId="313"/>
          <ac:spMkLst>
            <pc:docMk/>
            <pc:sldMk cId="3152990483" sldId="436"/>
            <ac:spMk id="6" creationId="{2E460159-4CFD-587E-5E0B-BABF340C78C9}"/>
          </ac:spMkLst>
        </pc:spChg>
      </pc:sldChg>
      <pc:sldChg chg="addSp delSp modSp new mod modAnim">
        <pc:chgData name="CROSBY, RYAN" userId="d329d70d-8452-427b-967f-7cff56055148" providerId="ADAL" clId="{C23DD144-048D-48BB-A725-9D12D76BE0E3}" dt="2023-09-29T14:42:51.901" v="1765"/>
        <pc:sldMkLst>
          <pc:docMk/>
          <pc:sldMk cId="3296936941" sldId="437"/>
        </pc:sldMkLst>
        <pc:spChg chg="mod">
          <ac:chgData name="CROSBY, RYAN" userId="d329d70d-8452-427b-967f-7cff56055148" providerId="ADAL" clId="{C23DD144-048D-48BB-A725-9D12D76BE0E3}" dt="2023-09-29T14:35:40.293" v="1627" actId="20577"/>
          <ac:spMkLst>
            <pc:docMk/>
            <pc:sldMk cId="3296936941" sldId="437"/>
            <ac:spMk id="2" creationId="{E4AEC912-6431-3AE0-5822-ACDB0C135D98}"/>
          </ac:spMkLst>
        </pc:spChg>
        <pc:spChg chg="add del">
          <ac:chgData name="CROSBY, RYAN" userId="d329d70d-8452-427b-967f-7cff56055148" providerId="ADAL" clId="{C23DD144-048D-48BB-A725-9D12D76BE0E3}" dt="2023-09-29T14:38:00.817" v="1639" actId="478"/>
          <ac:spMkLst>
            <pc:docMk/>
            <pc:sldMk cId="3296936941" sldId="437"/>
            <ac:spMk id="3" creationId="{B98DC775-13DE-DDED-5419-58063917B95B}"/>
          </ac:spMkLst>
        </pc:spChg>
        <pc:spChg chg="add del mod">
          <ac:chgData name="CROSBY, RYAN" userId="d329d70d-8452-427b-967f-7cff56055148" providerId="ADAL" clId="{C23DD144-048D-48BB-A725-9D12D76BE0E3}" dt="2023-09-29T14:35:47.610" v="1629"/>
          <ac:spMkLst>
            <pc:docMk/>
            <pc:sldMk cId="3296936941" sldId="437"/>
            <ac:spMk id="5" creationId="{8B235630-D2A8-1F59-5676-55935AB39AEF}"/>
          </ac:spMkLst>
        </pc:spChg>
        <pc:spChg chg="add mod">
          <ac:chgData name="CROSBY, RYAN" userId="d329d70d-8452-427b-967f-7cff56055148" providerId="ADAL" clId="{C23DD144-048D-48BB-A725-9D12D76BE0E3}" dt="2023-09-29T14:39:11.478" v="1648" actId="20577"/>
          <ac:spMkLst>
            <pc:docMk/>
            <pc:sldMk cId="3296936941" sldId="437"/>
            <ac:spMk id="6" creationId="{1FFFB30F-1E5D-8D91-D3CA-A84F7D696897}"/>
          </ac:spMkLst>
        </pc:spChg>
        <pc:picChg chg="add mod">
          <ac:chgData name="CROSBY, RYAN" userId="d329d70d-8452-427b-967f-7cff56055148" providerId="ADAL" clId="{C23DD144-048D-48BB-A725-9D12D76BE0E3}" dt="2023-09-29T14:41:17.237" v="1762" actId="1076"/>
          <ac:picMkLst>
            <pc:docMk/>
            <pc:sldMk cId="3296936941" sldId="437"/>
            <ac:picMk id="8" creationId="{C7376868-E362-0BD1-44E6-CEE4FF60FE49}"/>
          </ac:picMkLst>
        </pc:picChg>
      </pc:sldChg>
      <pc:sldChg chg="addSp modSp new mod modAnim modNotesTx">
        <pc:chgData name="CROSBY, RYAN" userId="d329d70d-8452-427b-967f-7cff56055148" providerId="ADAL" clId="{C23DD144-048D-48BB-A725-9D12D76BE0E3}" dt="2023-09-29T15:10:33.915" v="2025" actId="1076"/>
        <pc:sldMkLst>
          <pc:docMk/>
          <pc:sldMk cId="153399272" sldId="438"/>
        </pc:sldMkLst>
        <pc:spChg chg="mod">
          <ac:chgData name="CROSBY, RYAN" userId="d329d70d-8452-427b-967f-7cff56055148" providerId="ADAL" clId="{C23DD144-048D-48BB-A725-9D12D76BE0E3}" dt="2023-09-29T14:52:09.655" v="1797" actId="20577"/>
          <ac:spMkLst>
            <pc:docMk/>
            <pc:sldMk cId="153399272" sldId="438"/>
            <ac:spMk id="2" creationId="{02570642-B273-AD51-6073-539CAA91E0D9}"/>
          </ac:spMkLst>
        </pc:spChg>
        <pc:spChg chg="mod">
          <ac:chgData name="CROSBY, RYAN" userId="d329d70d-8452-427b-967f-7cff56055148" providerId="ADAL" clId="{C23DD144-048D-48BB-A725-9D12D76BE0E3}" dt="2023-09-29T14:52:59.247" v="1816" actId="1076"/>
          <ac:spMkLst>
            <pc:docMk/>
            <pc:sldMk cId="153399272" sldId="438"/>
            <ac:spMk id="3" creationId="{E29773AF-96AD-2A09-328A-EC424568D40A}"/>
          </ac:spMkLst>
        </pc:spChg>
        <pc:spChg chg="add mod">
          <ac:chgData name="CROSBY, RYAN" userId="d329d70d-8452-427b-967f-7cff56055148" providerId="ADAL" clId="{C23DD144-048D-48BB-A725-9D12D76BE0E3}" dt="2023-09-29T14:54:12.831" v="1906" actId="1076"/>
          <ac:spMkLst>
            <pc:docMk/>
            <pc:sldMk cId="153399272" sldId="438"/>
            <ac:spMk id="7" creationId="{F1E9D29E-90AF-3D46-6B35-376DCFA28C5F}"/>
          </ac:spMkLst>
        </pc:spChg>
        <pc:spChg chg="add mod">
          <ac:chgData name="CROSBY, RYAN" userId="d329d70d-8452-427b-967f-7cff56055148" providerId="ADAL" clId="{C23DD144-048D-48BB-A725-9D12D76BE0E3}" dt="2023-09-29T15:07:01.713" v="2024" actId="20577"/>
          <ac:spMkLst>
            <pc:docMk/>
            <pc:sldMk cId="153399272" sldId="438"/>
            <ac:spMk id="8" creationId="{E27873B3-CEC1-E795-AFA0-177A7944AC1D}"/>
          </ac:spMkLst>
        </pc:spChg>
        <pc:picChg chg="add mod">
          <ac:chgData name="CROSBY, RYAN" userId="d329d70d-8452-427b-967f-7cff56055148" providerId="ADAL" clId="{C23DD144-048D-48BB-A725-9D12D76BE0E3}" dt="2023-09-29T15:10:33.915" v="2025" actId="1076"/>
          <ac:picMkLst>
            <pc:docMk/>
            <pc:sldMk cId="153399272" sldId="438"/>
            <ac:picMk id="6" creationId="{BC3C7E5B-9B98-C90F-31B0-DE349CE38AFE}"/>
          </ac:picMkLst>
        </pc:picChg>
      </pc:sldChg>
      <pc:sldChg chg="addSp modSp new mod">
        <pc:chgData name="CROSBY, RYAN" userId="d329d70d-8452-427b-967f-7cff56055148" providerId="ADAL" clId="{C23DD144-048D-48BB-A725-9D12D76BE0E3}" dt="2023-09-29T15:33:07.122" v="2398" actId="1076"/>
        <pc:sldMkLst>
          <pc:docMk/>
          <pc:sldMk cId="2661933460" sldId="439"/>
        </pc:sldMkLst>
        <pc:spChg chg="mod">
          <ac:chgData name="CROSBY, RYAN" userId="d329d70d-8452-427b-967f-7cff56055148" providerId="ADAL" clId="{C23DD144-048D-48BB-A725-9D12D76BE0E3}" dt="2023-09-29T15:25:51.716" v="2050" actId="20577"/>
          <ac:spMkLst>
            <pc:docMk/>
            <pc:sldMk cId="2661933460" sldId="439"/>
            <ac:spMk id="2" creationId="{6F93489F-E047-DB7A-BBFC-32FAA6BBDC31}"/>
          </ac:spMkLst>
        </pc:spChg>
        <pc:spChg chg="mod">
          <ac:chgData name="CROSBY, RYAN" userId="d329d70d-8452-427b-967f-7cff56055148" providerId="ADAL" clId="{C23DD144-048D-48BB-A725-9D12D76BE0E3}" dt="2023-09-29T15:26:15.443" v="2102" actId="20577"/>
          <ac:spMkLst>
            <pc:docMk/>
            <pc:sldMk cId="2661933460" sldId="439"/>
            <ac:spMk id="3" creationId="{20E60B2D-1118-A2ED-B43B-EB28A6760A5F}"/>
          </ac:spMkLst>
        </pc:spChg>
        <pc:spChg chg="add mod">
          <ac:chgData name="CROSBY, RYAN" userId="d329d70d-8452-427b-967f-7cff56055148" providerId="ADAL" clId="{C23DD144-048D-48BB-A725-9D12D76BE0E3}" dt="2023-09-29T15:32:44.706" v="2396" actId="1076"/>
          <ac:spMkLst>
            <pc:docMk/>
            <pc:sldMk cId="2661933460" sldId="439"/>
            <ac:spMk id="5" creationId="{116A2DE3-9A4D-8BD3-4613-0D8C243D7ECF}"/>
          </ac:spMkLst>
        </pc:spChg>
        <pc:picChg chg="add mod">
          <ac:chgData name="CROSBY, RYAN" userId="d329d70d-8452-427b-967f-7cff56055148" providerId="ADAL" clId="{C23DD144-048D-48BB-A725-9D12D76BE0E3}" dt="2023-09-29T15:33:07.122" v="2398" actId="1076"/>
          <ac:picMkLst>
            <pc:docMk/>
            <pc:sldMk cId="2661933460" sldId="439"/>
            <ac:picMk id="7" creationId="{B9B8B867-F97F-9198-8BAB-9D93052A46E9}"/>
          </ac:picMkLst>
        </pc:picChg>
      </pc:sldChg>
      <pc:sldChg chg="delSp modSp add mod">
        <pc:chgData name="CROSBY, RYAN" userId="d329d70d-8452-427b-967f-7cff56055148" providerId="ADAL" clId="{C23DD144-048D-48BB-A725-9D12D76BE0E3}" dt="2023-10-02T14:44:35.171" v="2641" actId="1076"/>
        <pc:sldMkLst>
          <pc:docMk/>
          <pc:sldMk cId="503093165" sldId="445"/>
        </pc:sldMkLst>
        <pc:spChg chg="mod">
          <ac:chgData name="CROSBY, RYAN" userId="d329d70d-8452-427b-967f-7cff56055148" providerId="ADAL" clId="{C23DD144-048D-48BB-A725-9D12D76BE0E3}" dt="2023-10-02T14:44:26.586" v="2638" actId="6549"/>
          <ac:spMkLst>
            <pc:docMk/>
            <pc:sldMk cId="503093165" sldId="445"/>
            <ac:spMk id="3" creationId="{1C4C5678-7F3E-75C9-4FF8-2C3E298FD762}"/>
          </ac:spMkLst>
        </pc:spChg>
        <pc:spChg chg="del">
          <ac:chgData name="CROSBY, RYAN" userId="d329d70d-8452-427b-967f-7cff56055148" providerId="ADAL" clId="{C23DD144-048D-48BB-A725-9D12D76BE0E3}" dt="2023-10-02T14:44:28.842" v="2639" actId="478"/>
          <ac:spMkLst>
            <pc:docMk/>
            <pc:sldMk cId="503093165" sldId="445"/>
            <ac:spMk id="5" creationId="{F0513A6E-020E-EF78-7BBF-333FEE4275C3}"/>
          </ac:spMkLst>
        </pc:spChg>
        <pc:spChg chg="del">
          <ac:chgData name="CROSBY, RYAN" userId="d329d70d-8452-427b-967f-7cff56055148" providerId="ADAL" clId="{C23DD144-048D-48BB-A725-9D12D76BE0E3}" dt="2023-10-02T14:44:30.671" v="2640" actId="478"/>
          <ac:spMkLst>
            <pc:docMk/>
            <pc:sldMk cId="503093165" sldId="445"/>
            <ac:spMk id="6" creationId="{96071D0C-E56A-90E4-D157-A27F5FEBBC3F}"/>
          </ac:spMkLst>
        </pc:spChg>
        <pc:spChg chg="mod">
          <ac:chgData name="CROSBY, RYAN" userId="d329d70d-8452-427b-967f-7cff56055148" providerId="ADAL" clId="{C23DD144-048D-48BB-A725-9D12D76BE0E3}" dt="2023-10-02T14:44:35.171" v="2641" actId="1076"/>
          <ac:spMkLst>
            <pc:docMk/>
            <pc:sldMk cId="503093165" sldId="445"/>
            <ac:spMk id="7" creationId="{878FAFE8-8697-FB7F-9504-3A7DB47E0729}"/>
          </ac:spMkLst>
        </pc:spChg>
      </pc:sldChg>
      <pc:sldChg chg="modSp new mod">
        <pc:chgData name="CROSBY, RYAN" userId="d329d70d-8452-427b-967f-7cff56055148" providerId="ADAL" clId="{C23DD144-048D-48BB-A725-9D12D76BE0E3}" dt="2023-10-04T14:39:23.376" v="3232" actId="20577"/>
        <pc:sldMkLst>
          <pc:docMk/>
          <pc:sldMk cId="3358297832" sldId="446"/>
        </pc:sldMkLst>
        <pc:spChg chg="mod">
          <ac:chgData name="CROSBY, RYAN" userId="d329d70d-8452-427b-967f-7cff56055148" providerId="ADAL" clId="{C23DD144-048D-48BB-A725-9D12D76BE0E3}" dt="2023-10-04T14:37:46.137" v="2984" actId="313"/>
          <ac:spMkLst>
            <pc:docMk/>
            <pc:sldMk cId="3358297832" sldId="446"/>
            <ac:spMk id="2" creationId="{B0B82CF8-C455-5F6E-180F-73CA3BBADA11}"/>
          </ac:spMkLst>
        </pc:spChg>
        <pc:spChg chg="mod">
          <ac:chgData name="CROSBY, RYAN" userId="d329d70d-8452-427b-967f-7cff56055148" providerId="ADAL" clId="{C23DD144-048D-48BB-A725-9D12D76BE0E3}" dt="2023-10-04T14:39:23.376" v="3232" actId="20577"/>
          <ac:spMkLst>
            <pc:docMk/>
            <pc:sldMk cId="3358297832" sldId="446"/>
            <ac:spMk id="3" creationId="{55799840-D30F-DC52-B450-846FE7F53E71}"/>
          </ac:spMkLst>
        </pc:spChg>
      </pc:sldChg>
      <pc:sldChg chg="addSp delSp modSp new mod modNotesTx">
        <pc:chgData name="CROSBY, RYAN" userId="d329d70d-8452-427b-967f-7cff56055148" providerId="ADAL" clId="{C23DD144-048D-48BB-A725-9D12D76BE0E3}" dt="2023-10-04T14:47:06.277" v="3440" actId="21"/>
        <pc:sldMkLst>
          <pc:docMk/>
          <pc:sldMk cId="625103984" sldId="447"/>
        </pc:sldMkLst>
        <pc:spChg chg="mod">
          <ac:chgData name="CROSBY, RYAN" userId="d329d70d-8452-427b-967f-7cff56055148" providerId="ADAL" clId="{C23DD144-048D-48BB-A725-9D12D76BE0E3}" dt="2023-10-04T14:42:27.057" v="3266" actId="20577"/>
          <ac:spMkLst>
            <pc:docMk/>
            <pc:sldMk cId="625103984" sldId="447"/>
            <ac:spMk id="2" creationId="{68D2BBA1-076F-26BC-71C8-5AB29C01B184}"/>
          </ac:spMkLst>
        </pc:spChg>
        <pc:spChg chg="mod">
          <ac:chgData name="CROSBY, RYAN" userId="d329d70d-8452-427b-967f-7cff56055148" providerId="ADAL" clId="{C23DD144-048D-48BB-A725-9D12D76BE0E3}" dt="2023-10-04T14:46:58.650" v="3437" actId="1076"/>
          <ac:spMkLst>
            <pc:docMk/>
            <pc:sldMk cId="625103984" sldId="447"/>
            <ac:spMk id="3" creationId="{6589F460-033D-40B9-C0B9-3B2223E8EF2B}"/>
          </ac:spMkLst>
        </pc:spChg>
        <pc:spChg chg="add del">
          <ac:chgData name="CROSBY, RYAN" userId="d329d70d-8452-427b-967f-7cff56055148" providerId="ADAL" clId="{C23DD144-048D-48BB-A725-9D12D76BE0E3}" dt="2023-10-04T14:42:39.717" v="3268" actId="22"/>
          <ac:spMkLst>
            <pc:docMk/>
            <pc:sldMk cId="625103984" sldId="447"/>
            <ac:spMk id="6" creationId="{F81AEBF7-AF4D-A787-62F6-81E42409C491}"/>
          </ac:spMkLst>
        </pc:spChg>
        <pc:spChg chg="add mod">
          <ac:chgData name="CROSBY, RYAN" userId="d329d70d-8452-427b-967f-7cff56055148" providerId="ADAL" clId="{C23DD144-048D-48BB-A725-9D12D76BE0E3}" dt="2023-10-04T14:43:19.602" v="3277" actId="1076"/>
          <ac:spMkLst>
            <pc:docMk/>
            <pc:sldMk cId="625103984" sldId="447"/>
            <ac:spMk id="7" creationId="{1B60F647-06A6-8FDA-CA7E-A6531F31CB43}"/>
          </ac:spMkLst>
        </pc:spChg>
        <pc:picChg chg="add del mod">
          <ac:chgData name="CROSBY, RYAN" userId="d329d70d-8452-427b-967f-7cff56055148" providerId="ADAL" clId="{C23DD144-048D-48BB-A725-9D12D76BE0E3}" dt="2023-10-04T14:47:06.277" v="3440" actId="21"/>
          <ac:picMkLst>
            <pc:docMk/>
            <pc:sldMk cId="625103984" sldId="447"/>
            <ac:picMk id="9" creationId="{EF8587C7-109D-A276-87B7-70189B27CA71}"/>
          </ac:picMkLst>
        </pc:picChg>
      </pc:sldChg>
      <pc:sldChg chg="addSp delSp modSp new mod">
        <pc:chgData name="CROSBY, RYAN" userId="d329d70d-8452-427b-967f-7cff56055148" providerId="ADAL" clId="{C23DD144-048D-48BB-A725-9D12D76BE0E3}" dt="2023-10-04T14:47:23.633" v="3446"/>
        <pc:sldMkLst>
          <pc:docMk/>
          <pc:sldMk cId="3326299795" sldId="448"/>
        </pc:sldMkLst>
        <pc:spChg chg="mod">
          <ac:chgData name="CROSBY, RYAN" userId="d329d70d-8452-427b-967f-7cff56055148" providerId="ADAL" clId="{C23DD144-048D-48BB-A725-9D12D76BE0E3}" dt="2023-10-04T14:47:23.633" v="3446"/>
          <ac:spMkLst>
            <pc:docMk/>
            <pc:sldMk cId="3326299795" sldId="448"/>
            <ac:spMk id="2" creationId="{33600213-E939-C3DA-70E5-BC75A5C38118}"/>
          </ac:spMkLst>
        </pc:spChg>
        <pc:spChg chg="del">
          <ac:chgData name="CROSBY, RYAN" userId="d329d70d-8452-427b-967f-7cff56055148" providerId="ADAL" clId="{C23DD144-048D-48BB-A725-9D12D76BE0E3}" dt="2023-10-04T14:47:11.123" v="3442" actId="478"/>
          <ac:spMkLst>
            <pc:docMk/>
            <pc:sldMk cId="3326299795" sldId="448"/>
            <ac:spMk id="3" creationId="{115681A0-DBA8-4C2C-3512-ED205CC752B8}"/>
          </ac:spMkLst>
        </pc:spChg>
        <pc:picChg chg="add mod">
          <ac:chgData name="CROSBY, RYAN" userId="d329d70d-8452-427b-967f-7cff56055148" providerId="ADAL" clId="{C23DD144-048D-48BB-A725-9D12D76BE0E3}" dt="2023-10-04T14:47:14.651" v="3445" actId="1076"/>
          <ac:picMkLst>
            <pc:docMk/>
            <pc:sldMk cId="3326299795" sldId="448"/>
            <ac:picMk id="5" creationId="{C4810727-0649-C18F-EB5C-91307A2EDDD8}"/>
          </ac:picMkLst>
        </pc:picChg>
      </pc:sldChg>
      <pc:sldChg chg="modNotesTx">
        <pc:chgData name="CROSBY, RYAN" userId="d329d70d-8452-427b-967f-7cff56055148" providerId="ADAL" clId="{C23DD144-048D-48BB-A725-9D12D76BE0E3}" dt="2023-10-10T16:30:18.175" v="3870"/>
        <pc:sldMkLst>
          <pc:docMk/>
          <pc:sldMk cId="1289628350" sldId="449"/>
        </pc:sldMkLst>
      </pc:sldChg>
      <pc:sldChg chg="modSp mod ord">
        <pc:chgData name="CROSBY, RYAN" userId="d329d70d-8452-427b-967f-7cff56055148" providerId="ADAL" clId="{C23DD144-048D-48BB-A725-9D12D76BE0E3}" dt="2023-10-11T14:43:54.607" v="3921" actId="1076"/>
        <pc:sldMkLst>
          <pc:docMk/>
          <pc:sldMk cId="3800248430" sldId="450"/>
        </pc:sldMkLst>
        <pc:spChg chg="mod">
          <ac:chgData name="CROSBY, RYAN" userId="d329d70d-8452-427b-967f-7cff56055148" providerId="ADAL" clId="{C23DD144-048D-48BB-A725-9D12D76BE0E3}" dt="2023-10-11T14:43:54.607" v="3921" actId="1076"/>
          <ac:spMkLst>
            <pc:docMk/>
            <pc:sldMk cId="3800248430" sldId="450"/>
            <ac:spMk id="3" creationId="{1D2A389E-8728-A3F8-8D12-0BF828FAA03E}"/>
          </ac:spMkLst>
        </pc:spChg>
        <pc:spChg chg="mod">
          <ac:chgData name="CROSBY, RYAN" userId="d329d70d-8452-427b-967f-7cff56055148" providerId="ADAL" clId="{C23DD144-048D-48BB-A725-9D12D76BE0E3}" dt="2023-10-11T14:43:49.613" v="3914" actId="6549"/>
          <ac:spMkLst>
            <pc:docMk/>
            <pc:sldMk cId="3800248430" sldId="450"/>
            <ac:spMk id="7" creationId="{D80C3B45-9A55-A911-3A14-0ABFBFE6BA54}"/>
          </ac:spMkLst>
        </pc:spChg>
        <pc:spChg chg="mod">
          <ac:chgData name="CROSBY, RYAN" userId="d329d70d-8452-427b-967f-7cff56055148" providerId="ADAL" clId="{C23DD144-048D-48BB-A725-9D12D76BE0E3}" dt="2023-10-11T14:43:53.392" v="3920" actId="20577"/>
          <ac:spMkLst>
            <pc:docMk/>
            <pc:sldMk cId="3800248430" sldId="450"/>
            <ac:spMk id="8" creationId="{7606ABEF-7CF7-B01E-F3CC-80FD863C434C}"/>
          </ac:spMkLst>
        </pc:spChg>
      </pc:sldChg>
      <pc:sldChg chg="addSp delSp modSp mod modNotesTx">
        <pc:chgData name="CROSBY, RYAN" userId="d329d70d-8452-427b-967f-7cff56055148" providerId="ADAL" clId="{C23DD144-048D-48BB-A725-9D12D76BE0E3}" dt="2023-10-12T11:08:44.441" v="4714"/>
        <pc:sldMkLst>
          <pc:docMk/>
          <pc:sldMk cId="2616664678" sldId="451"/>
        </pc:sldMkLst>
        <pc:spChg chg="mod">
          <ac:chgData name="CROSBY, RYAN" userId="d329d70d-8452-427b-967f-7cff56055148" providerId="ADAL" clId="{C23DD144-048D-48BB-A725-9D12D76BE0E3}" dt="2023-10-12T11:06:53.104" v="4683"/>
          <ac:spMkLst>
            <pc:docMk/>
            <pc:sldMk cId="2616664678" sldId="451"/>
            <ac:spMk id="3" creationId="{E0117196-7F7E-D3EC-99D9-506CBA1B3E31}"/>
          </ac:spMkLst>
        </pc:spChg>
        <pc:spChg chg="add del mod">
          <ac:chgData name="CROSBY, RYAN" userId="d329d70d-8452-427b-967f-7cff56055148" providerId="ADAL" clId="{C23DD144-048D-48BB-A725-9D12D76BE0E3}" dt="2023-10-12T11:07:02.578" v="4687" actId="478"/>
          <ac:spMkLst>
            <pc:docMk/>
            <pc:sldMk cId="2616664678" sldId="451"/>
            <ac:spMk id="6" creationId="{3D2DC45C-E132-BE92-885C-4E3A9805BDD8}"/>
          </ac:spMkLst>
        </pc:spChg>
        <pc:spChg chg="add mod">
          <ac:chgData name="CROSBY, RYAN" userId="d329d70d-8452-427b-967f-7cff56055148" providerId="ADAL" clId="{C23DD144-048D-48BB-A725-9D12D76BE0E3}" dt="2023-10-12T11:08:15.177" v="4711" actId="1076"/>
          <ac:spMkLst>
            <pc:docMk/>
            <pc:sldMk cId="2616664678" sldId="451"/>
            <ac:spMk id="7" creationId="{C9AAFE32-829D-2680-F06B-CDCBDBA7C4F9}"/>
          </ac:spMkLst>
        </pc:spChg>
        <pc:spChg chg="add del mod">
          <ac:chgData name="CROSBY, RYAN" userId="d329d70d-8452-427b-967f-7cff56055148" providerId="ADAL" clId="{C23DD144-048D-48BB-A725-9D12D76BE0E3}" dt="2023-10-12T11:07:11.419" v="4690"/>
          <ac:spMkLst>
            <pc:docMk/>
            <pc:sldMk cId="2616664678" sldId="451"/>
            <ac:spMk id="8" creationId="{96BA1545-D12C-E891-ADC1-41F6F36D1695}"/>
          </ac:spMkLst>
        </pc:spChg>
      </pc:sldChg>
      <pc:sldChg chg="addSp modSp mod">
        <pc:chgData name="CROSBY, RYAN" userId="d329d70d-8452-427b-967f-7cff56055148" providerId="ADAL" clId="{C23DD144-048D-48BB-A725-9D12D76BE0E3}" dt="2023-10-12T10:56:35.436" v="4148" actId="20577"/>
        <pc:sldMkLst>
          <pc:docMk/>
          <pc:sldMk cId="388792105" sldId="452"/>
        </pc:sldMkLst>
        <pc:spChg chg="mod">
          <ac:chgData name="CROSBY, RYAN" userId="d329d70d-8452-427b-967f-7cff56055148" providerId="ADAL" clId="{C23DD144-048D-48BB-A725-9D12D76BE0E3}" dt="2023-10-12T10:54:47.039" v="4094" actId="20577"/>
          <ac:spMkLst>
            <pc:docMk/>
            <pc:sldMk cId="388792105" sldId="452"/>
            <ac:spMk id="3" creationId="{DE2FBD70-ABA6-6DDA-32DD-4DB8A6191071}"/>
          </ac:spMkLst>
        </pc:spChg>
        <pc:spChg chg="add mod">
          <ac:chgData name="CROSBY, RYAN" userId="d329d70d-8452-427b-967f-7cff56055148" providerId="ADAL" clId="{C23DD144-048D-48BB-A725-9D12D76BE0E3}" dt="2023-10-12T10:56:15.146" v="4118" actId="14100"/>
          <ac:spMkLst>
            <pc:docMk/>
            <pc:sldMk cId="388792105" sldId="452"/>
            <ac:spMk id="5" creationId="{7CDD791D-40D3-B99A-75DA-F6C8AC5E12C0}"/>
          </ac:spMkLst>
        </pc:spChg>
        <pc:spChg chg="add mod">
          <ac:chgData name="CROSBY, RYAN" userId="d329d70d-8452-427b-967f-7cff56055148" providerId="ADAL" clId="{C23DD144-048D-48BB-A725-9D12D76BE0E3}" dt="2023-10-12T10:56:35.436" v="4148" actId="20577"/>
          <ac:spMkLst>
            <pc:docMk/>
            <pc:sldMk cId="388792105" sldId="452"/>
            <ac:spMk id="6" creationId="{6ED2100C-A853-44A3-F69B-213A75B475DA}"/>
          </ac:spMkLst>
        </pc:spChg>
      </pc:sldChg>
      <pc:sldChg chg="new del">
        <pc:chgData name="CROSBY, RYAN" userId="d329d70d-8452-427b-967f-7cff56055148" providerId="ADAL" clId="{C23DD144-048D-48BB-A725-9D12D76BE0E3}" dt="2023-10-11T14:39:41.069" v="3875" actId="2696"/>
        <pc:sldMkLst>
          <pc:docMk/>
          <pc:sldMk cId="383458937" sldId="453"/>
        </pc:sldMkLst>
      </pc:sldChg>
      <pc:sldChg chg="modSp new mod modNotesTx">
        <pc:chgData name="CROSBY, RYAN" userId="d329d70d-8452-427b-967f-7cff56055148" providerId="ADAL" clId="{C23DD144-048D-48BB-A725-9D12D76BE0E3}" dt="2023-10-12T11:04:03.930" v="4585"/>
        <pc:sldMkLst>
          <pc:docMk/>
          <pc:sldMk cId="1049213860" sldId="453"/>
        </pc:sldMkLst>
        <pc:spChg chg="mod">
          <ac:chgData name="CROSBY, RYAN" userId="d329d70d-8452-427b-967f-7cff56055148" providerId="ADAL" clId="{C23DD144-048D-48BB-A725-9D12D76BE0E3}" dt="2023-10-12T10:56:49.701" v="4155" actId="20577"/>
          <ac:spMkLst>
            <pc:docMk/>
            <pc:sldMk cId="1049213860" sldId="453"/>
            <ac:spMk id="2" creationId="{C6E57D95-AF82-9923-C854-76A6762E1976}"/>
          </ac:spMkLst>
        </pc:spChg>
        <pc:spChg chg="mod">
          <ac:chgData name="CROSBY, RYAN" userId="d329d70d-8452-427b-967f-7cff56055148" providerId="ADAL" clId="{C23DD144-048D-48BB-A725-9D12D76BE0E3}" dt="2023-10-12T11:03:02.767" v="4580" actId="20577"/>
          <ac:spMkLst>
            <pc:docMk/>
            <pc:sldMk cId="1049213860" sldId="453"/>
            <ac:spMk id="3" creationId="{30948FE0-B7D4-1737-2999-64F1A0E4DD1D}"/>
          </ac:spMkLst>
        </pc:spChg>
      </pc:sldChg>
      <pc:sldChg chg="addSp modSp add del mod">
        <pc:chgData name="CROSBY, RYAN" userId="d329d70d-8452-427b-967f-7cff56055148" providerId="ADAL" clId="{C23DD144-048D-48BB-A725-9D12D76BE0E3}" dt="2023-10-11T14:43:39.155" v="3904" actId="2696"/>
        <pc:sldMkLst>
          <pc:docMk/>
          <pc:sldMk cId="352849327" sldId="454"/>
        </pc:sldMkLst>
        <pc:spChg chg="mod">
          <ac:chgData name="CROSBY, RYAN" userId="d329d70d-8452-427b-967f-7cff56055148" providerId="ADAL" clId="{C23DD144-048D-48BB-A725-9D12D76BE0E3}" dt="2023-10-11T14:41:10.697" v="3899" actId="20577"/>
          <ac:spMkLst>
            <pc:docMk/>
            <pc:sldMk cId="352849327" sldId="454"/>
            <ac:spMk id="7" creationId="{D80C3B45-9A55-A911-3A14-0ABFBFE6BA54}"/>
          </ac:spMkLst>
        </pc:spChg>
        <pc:spChg chg="add mod ord">
          <ac:chgData name="CROSBY, RYAN" userId="d329d70d-8452-427b-967f-7cff56055148" providerId="ADAL" clId="{C23DD144-048D-48BB-A725-9D12D76BE0E3}" dt="2023-10-11T14:40:20.262" v="3879" actId="692"/>
          <ac:spMkLst>
            <pc:docMk/>
            <pc:sldMk cId="352849327" sldId="454"/>
            <ac:spMk id="9" creationId="{767DD963-7F11-324A-ECAE-868DA246BCF2}"/>
          </ac:spMkLst>
        </pc:spChg>
        <pc:spChg chg="add mod">
          <ac:chgData name="CROSBY, RYAN" userId="d329d70d-8452-427b-967f-7cff56055148" providerId="ADAL" clId="{C23DD144-048D-48BB-A725-9D12D76BE0E3}" dt="2023-10-11T14:40:31.984" v="3882" actId="14100"/>
          <ac:spMkLst>
            <pc:docMk/>
            <pc:sldMk cId="352849327" sldId="454"/>
            <ac:spMk id="10" creationId="{4FC3D316-B648-8F5B-EE59-B80D0E9858E2}"/>
          </ac:spMkLst>
        </pc:spChg>
        <pc:spChg chg="add mod">
          <ac:chgData name="CROSBY, RYAN" userId="d329d70d-8452-427b-967f-7cff56055148" providerId="ADAL" clId="{C23DD144-048D-48BB-A725-9D12D76BE0E3}" dt="2023-10-11T14:40:45.799" v="3887" actId="14100"/>
          <ac:spMkLst>
            <pc:docMk/>
            <pc:sldMk cId="352849327" sldId="454"/>
            <ac:spMk id="11" creationId="{5AE30979-519F-709E-B707-992C0AD34BDC}"/>
          </ac:spMkLst>
        </pc:spChg>
        <pc:spChg chg="add mod">
          <ac:chgData name="CROSBY, RYAN" userId="d329d70d-8452-427b-967f-7cff56055148" providerId="ADAL" clId="{C23DD144-048D-48BB-A725-9D12D76BE0E3}" dt="2023-10-11T14:40:53.417" v="3889" actId="1076"/>
          <ac:spMkLst>
            <pc:docMk/>
            <pc:sldMk cId="352849327" sldId="454"/>
            <ac:spMk id="12" creationId="{F8B8D373-B3F4-B5A7-C58D-7A3F7DB65312}"/>
          </ac:spMkLst>
        </pc:spChg>
        <pc:spChg chg="add mod">
          <ac:chgData name="CROSBY, RYAN" userId="d329d70d-8452-427b-967f-7cff56055148" providerId="ADAL" clId="{C23DD144-048D-48BB-A725-9D12D76BE0E3}" dt="2023-10-11T14:41:00.449" v="3891" actId="1076"/>
          <ac:spMkLst>
            <pc:docMk/>
            <pc:sldMk cId="352849327" sldId="454"/>
            <ac:spMk id="13" creationId="{F0E14AE8-27D1-794D-1718-24189FAB1DDB}"/>
          </ac:spMkLst>
        </pc:spChg>
        <pc:spChg chg="add mod">
          <ac:chgData name="CROSBY, RYAN" userId="d329d70d-8452-427b-967f-7cff56055148" providerId="ADAL" clId="{C23DD144-048D-48BB-A725-9D12D76BE0E3}" dt="2023-10-11T14:41:06.113" v="3893" actId="1076"/>
          <ac:spMkLst>
            <pc:docMk/>
            <pc:sldMk cId="352849327" sldId="454"/>
            <ac:spMk id="14" creationId="{9F8CD1FB-0B3E-C864-98A8-3B43292798E1}"/>
          </ac:spMkLst>
        </pc:spChg>
        <pc:spChg chg="add mod">
          <ac:chgData name="CROSBY, RYAN" userId="d329d70d-8452-427b-967f-7cff56055148" providerId="ADAL" clId="{C23DD144-048D-48BB-A725-9D12D76BE0E3}" dt="2023-10-11T14:41:19.857" v="3901" actId="1076"/>
          <ac:spMkLst>
            <pc:docMk/>
            <pc:sldMk cId="352849327" sldId="454"/>
            <ac:spMk id="15" creationId="{4FD2E374-2A6E-3606-D936-535569DE34AE}"/>
          </ac:spMkLst>
        </pc:spChg>
        <pc:spChg chg="add mod">
          <ac:chgData name="CROSBY, RYAN" userId="d329d70d-8452-427b-967f-7cff56055148" providerId="ADAL" clId="{C23DD144-048D-48BB-A725-9D12D76BE0E3}" dt="2023-10-11T14:41:31.601" v="3903" actId="1076"/>
          <ac:spMkLst>
            <pc:docMk/>
            <pc:sldMk cId="352849327" sldId="454"/>
            <ac:spMk id="16" creationId="{192D0D21-B98F-7614-10AD-28C968F3E13E}"/>
          </ac:spMkLst>
        </pc:spChg>
      </pc:sldChg>
      <pc:sldChg chg="addSp modSp new mod modNotesTx">
        <pc:chgData name="CROSBY, RYAN" userId="d329d70d-8452-427b-967f-7cff56055148" providerId="ADAL" clId="{C23DD144-048D-48BB-A725-9D12D76BE0E3}" dt="2023-10-12T11:11:43.832" v="4840" actId="20577"/>
        <pc:sldMkLst>
          <pc:docMk/>
          <pc:sldMk cId="372341136" sldId="454"/>
        </pc:sldMkLst>
        <pc:spChg chg="mod">
          <ac:chgData name="CROSBY, RYAN" userId="d329d70d-8452-427b-967f-7cff56055148" providerId="ADAL" clId="{C23DD144-048D-48BB-A725-9D12D76BE0E3}" dt="2023-10-12T11:09:49.675" v="4737" actId="20577"/>
          <ac:spMkLst>
            <pc:docMk/>
            <pc:sldMk cId="372341136" sldId="454"/>
            <ac:spMk id="2" creationId="{00DE271A-34D0-FC69-F0D9-D9DBDEBB5C45}"/>
          </ac:spMkLst>
        </pc:spChg>
        <pc:spChg chg="mod">
          <ac:chgData name="CROSBY, RYAN" userId="d329d70d-8452-427b-967f-7cff56055148" providerId="ADAL" clId="{C23DD144-048D-48BB-A725-9D12D76BE0E3}" dt="2023-10-12T11:10:43.926" v="4799" actId="5793"/>
          <ac:spMkLst>
            <pc:docMk/>
            <pc:sldMk cId="372341136" sldId="454"/>
            <ac:spMk id="3" creationId="{A93CD231-E929-85C0-A7FC-BBBF23DF5ABB}"/>
          </ac:spMkLst>
        </pc:spChg>
        <pc:spChg chg="add mod">
          <ac:chgData name="CROSBY, RYAN" userId="d329d70d-8452-427b-967f-7cff56055148" providerId="ADAL" clId="{C23DD144-048D-48BB-A725-9D12D76BE0E3}" dt="2023-10-12T11:11:43.832" v="4840" actId="20577"/>
          <ac:spMkLst>
            <pc:docMk/>
            <pc:sldMk cId="372341136" sldId="454"/>
            <ac:spMk id="5" creationId="{E715E277-B500-0C6B-E5CA-1DB16C6919DB}"/>
          </ac:spMkLst>
        </pc:spChg>
      </pc:sldChg>
      <pc:sldChg chg="addSp delSp modSp new mod setBg modNotesTx">
        <pc:chgData name="CROSBY, RYAN" userId="d329d70d-8452-427b-967f-7cff56055148" providerId="ADAL" clId="{C23DD144-048D-48BB-A725-9D12D76BE0E3}" dt="2023-10-12T11:22:46.261" v="5084" actId="20577"/>
        <pc:sldMkLst>
          <pc:docMk/>
          <pc:sldMk cId="2368200322" sldId="455"/>
        </pc:sldMkLst>
        <pc:spChg chg="mod">
          <ac:chgData name="CROSBY, RYAN" userId="d329d70d-8452-427b-967f-7cff56055148" providerId="ADAL" clId="{C23DD144-048D-48BB-A725-9D12D76BE0E3}" dt="2023-10-12T11:16:21.060" v="4853" actId="20577"/>
          <ac:spMkLst>
            <pc:docMk/>
            <pc:sldMk cId="2368200322" sldId="455"/>
            <ac:spMk id="2" creationId="{D1BF27BF-9E7F-1995-79BF-FC185C71140D}"/>
          </ac:spMkLst>
        </pc:spChg>
        <pc:spChg chg="mod">
          <ac:chgData name="CROSBY, RYAN" userId="d329d70d-8452-427b-967f-7cff56055148" providerId="ADAL" clId="{C23DD144-048D-48BB-A725-9D12D76BE0E3}" dt="2023-10-12T11:19:44.950" v="5024" actId="20577"/>
          <ac:spMkLst>
            <pc:docMk/>
            <pc:sldMk cId="2368200322" sldId="455"/>
            <ac:spMk id="3" creationId="{E37CF5DF-AE38-A5C6-2188-23BCA0F630C6}"/>
          </ac:spMkLst>
        </pc:spChg>
        <pc:spChg chg="add mod">
          <ac:chgData name="CROSBY, RYAN" userId="d329d70d-8452-427b-967f-7cff56055148" providerId="ADAL" clId="{C23DD144-048D-48BB-A725-9D12D76BE0E3}" dt="2023-10-12T11:22:46.261" v="5084" actId="20577"/>
          <ac:spMkLst>
            <pc:docMk/>
            <pc:sldMk cId="2368200322" sldId="455"/>
            <ac:spMk id="5" creationId="{A3B5B97C-04DB-A3EC-7B12-4A64DE478551}"/>
          </ac:spMkLst>
        </pc:spChg>
        <pc:spChg chg="add del">
          <ac:chgData name="CROSBY, RYAN" userId="d329d70d-8452-427b-967f-7cff56055148" providerId="ADAL" clId="{C23DD144-048D-48BB-A725-9D12D76BE0E3}" dt="2023-10-12T11:22:10.836" v="5035"/>
          <ac:spMkLst>
            <pc:docMk/>
            <pc:sldMk cId="2368200322" sldId="455"/>
            <ac:spMk id="6" creationId="{E1E886A2-8EB6-363C-FA6C-0FEFCB2A51FE}"/>
          </ac:spMkLst>
        </pc:spChg>
      </pc:sldChg>
      <pc:sldChg chg="addSp delSp modSp new mod modNotesTx">
        <pc:chgData name="CROSBY, RYAN" userId="d329d70d-8452-427b-967f-7cff56055148" providerId="ADAL" clId="{C23DD144-048D-48BB-A725-9D12D76BE0E3}" dt="2023-10-12T11:26:56.582" v="5425" actId="14100"/>
        <pc:sldMkLst>
          <pc:docMk/>
          <pc:sldMk cId="2996223566" sldId="456"/>
        </pc:sldMkLst>
        <pc:spChg chg="mod">
          <ac:chgData name="CROSBY, RYAN" userId="d329d70d-8452-427b-967f-7cff56055148" providerId="ADAL" clId="{C23DD144-048D-48BB-A725-9D12D76BE0E3}" dt="2023-10-12T11:23:03.042" v="5092" actId="20577"/>
          <ac:spMkLst>
            <pc:docMk/>
            <pc:sldMk cId="2996223566" sldId="456"/>
            <ac:spMk id="2" creationId="{8A51D64F-2826-811D-85A4-E3312B50ED1B}"/>
          </ac:spMkLst>
        </pc:spChg>
        <pc:spChg chg="mod">
          <ac:chgData name="CROSBY, RYAN" userId="d329d70d-8452-427b-967f-7cff56055148" providerId="ADAL" clId="{C23DD144-048D-48BB-A725-9D12D76BE0E3}" dt="2023-10-12T11:26:56.582" v="5425" actId="14100"/>
          <ac:spMkLst>
            <pc:docMk/>
            <pc:sldMk cId="2996223566" sldId="456"/>
            <ac:spMk id="3" creationId="{FE64B1B5-ECCF-CF75-C8DC-91965DA0C215}"/>
          </ac:spMkLst>
        </pc:spChg>
        <pc:spChg chg="add mod">
          <ac:chgData name="CROSBY, RYAN" userId="d329d70d-8452-427b-967f-7cff56055148" providerId="ADAL" clId="{C23DD144-048D-48BB-A725-9D12D76BE0E3}" dt="2023-10-12T11:24:15.148" v="5245" actId="14100"/>
          <ac:spMkLst>
            <pc:docMk/>
            <pc:sldMk cId="2996223566" sldId="456"/>
            <ac:spMk id="5" creationId="{E262E9F2-2409-C777-032A-F007D9903375}"/>
          </ac:spMkLst>
        </pc:spChg>
        <pc:spChg chg="add del">
          <ac:chgData name="CROSBY, RYAN" userId="d329d70d-8452-427b-967f-7cff56055148" providerId="ADAL" clId="{C23DD144-048D-48BB-A725-9D12D76BE0E3}" dt="2023-10-12T11:24:49.791" v="5247"/>
          <ac:spMkLst>
            <pc:docMk/>
            <pc:sldMk cId="2996223566" sldId="456"/>
            <ac:spMk id="6" creationId="{08089C68-D635-37F4-FA0B-8CF3BF6C50B2}"/>
          </ac:spMkLst>
        </pc:spChg>
        <pc:spChg chg="add mod">
          <ac:chgData name="CROSBY, RYAN" userId="d329d70d-8452-427b-967f-7cff56055148" providerId="ADAL" clId="{C23DD144-048D-48BB-A725-9D12D76BE0E3}" dt="2023-10-12T11:26:09.861" v="5305" actId="14100"/>
          <ac:spMkLst>
            <pc:docMk/>
            <pc:sldMk cId="2996223566" sldId="456"/>
            <ac:spMk id="7" creationId="{F84D7072-1769-26D5-20E9-EE39D865DE76}"/>
          </ac:spMkLst>
        </pc:spChg>
      </pc:sldChg>
      <pc:sldMasterChg chg="delSldLayout">
        <pc:chgData name="CROSBY, RYAN" userId="d329d70d-8452-427b-967f-7cff56055148" providerId="ADAL" clId="{C23DD144-048D-48BB-A725-9D12D76BE0E3}" dt="2023-09-27T16:00:43.515" v="0" actId="2696"/>
        <pc:sldMasterMkLst>
          <pc:docMk/>
          <pc:sldMasterMk cId="713788537" sldId="2147483648"/>
        </pc:sldMasterMkLst>
        <pc:sldLayoutChg chg="del">
          <pc:chgData name="CROSBY, RYAN" userId="d329d70d-8452-427b-967f-7cff56055148" providerId="ADAL" clId="{C23DD144-048D-48BB-A725-9D12D76BE0E3}" dt="2023-09-27T16:00:43.515" v="0" actId="2696"/>
          <pc:sldLayoutMkLst>
            <pc:docMk/>
            <pc:sldMasterMk cId="713788537" sldId="2147483648"/>
            <pc:sldLayoutMk cId="0" sldId="214748366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5ACD56-CA7D-3A42-9B42-9FD56464B91C}" type="datetimeFigureOut">
              <a:rPr lang="en-US" smtClean="0"/>
              <a:pPr/>
              <a:t>9/30/24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38D3B8-2EC2-4F46-B8AF-ABD68D92145A}" type="slidenum">
              <a:rPr lang="en-US" smtClean="0"/>
              <a:pPr/>
              <a:t>‹#›</a:t>
            </a:fld>
            <a:endParaRPr lang="en-US"/>
          </a:p>
        </p:txBody>
      </p:sp>
    </p:spTree>
    <p:extLst>
      <p:ext uri="{BB962C8B-B14F-4D97-AF65-F5344CB8AC3E}">
        <p14:creationId xmlns:p14="http://schemas.microsoft.com/office/powerpoint/2010/main" val="2347777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896D7-E867-4676-8327-F933828D825C}" type="datetimeFigureOut">
              <a:rPr lang="en-GB" smtClean="0"/>
              <a:pPr/>
              <a:t>30/09/2024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1BEE5-2167-43D4-9CA5-1C6577398972}" type="slidenum">
              <a:rPr lang="en-GB" smtClean="0"/>
              <a:pPr/>
              <a:t>‹#›</a:t>
            </a:fld>
            <a:endParaRPr lang="en-GB"/>
          </a:p>
        </p:txBody>
      </p:sp>
    </p:spTree>
    <p:extLst>
      <p:ext uri="{BB962C8B-B14F-4D97-AF65-F5344CB8AC3E}">
        <p14:creationId xmlns:p14="http://schemas.microsoft.com/office/powerpoint/2010/main" val="180767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en-US/docs/Web/HTML/Element/a"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eveloper.mozilla.org/en-US/docs/Web/HTML/Element/a#href"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developer.mozilla.org/en-US/docs/Learn/HTML/Introduction_to_HTML/Creating_hyperlinks#use_clear_link_wording" TargetMode="External"/><Relationship Id="rId3" Type="http://schemas.openxmlformats.org/officeDocument/2006/relationships/hyperlink" Target="https://developer.mozilla.org/en-US/docs/Web/HTML/Element/img" TargetMode="External"/><Relationship Id="rId7" Type="http://schemas.openxmlformats.org/officeDocument/2006/relationships/hyperlink" Target="https://developer.mozilla.org/en-US/docs/Learn/HTML/Multimedia_and_embedding/Images_in_HTML#css_background_images"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Lynx_%28web_browser%29" TargetMode="External"/><Relationship Id="rId5" Type="http://schemas.openxmlformats.org/officeDocument/2006/relationships/hyperlink" Target="https://developer.mozilla.org/en-US/docs/Web/HTML/Element/a" TargetMode="External"/><Relationship Id="rId4" Type="http://schemas.openxmlformats.org/officeDocument/2006/relationships/hyperlink" Target="https://developer.mozilla.org/en-US/docs/Glossary/Void_element" TargetMode="External"/><Relationship Id="rId9" Type="http://schemas.openxmlformats.org/officeDocument/2006/relationships/hyperlink" Target="https://developer.mozilla.org/en-US/docs/Web/CSS/text-shadow"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mozilla.org/en-US/docs/Web/HTML/Element/form"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eveloper.mozilla.org/en-US/docs/Web/HTML/Element/input#form"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mozilla.org/en-US/docs/Web/HTML/Element/a"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ing_Elements#navigation" TargetMode="External"/><Relationship Id="rId5" Type="http://schemas.openxmlformats.org/officeDocument/2006/relationships/hyperlink" Target="https://developer.mozilla.org/en-US/docs/Web/HTML/Element/Heading_Elements" TargetMode="External"/><Relationship Id="rId4" Type="http://schemas.openxmlformats.org/officeDocument/2006/relationships/hyperlink" Target="https://developer.mozilla.org/en-US/docs/Web/HTML/Element/button"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mozilla.org/en-US/docs/Web/HTML/Element/label"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developer.mozilla.org/en-US/docs/Web/HTML/Element/option#selected" TargetMode="External"/><Relationship Id="rId5" Type="http://schemas.openxmlformats.org/officeDocument/2006/relationships/hyperlink" Target="https://developer.mozilla.org/en-US/docs/Web/HTML/Element/option#value" TargetMode="External"/><Relationship Id="rId4" Type="http://schemas.openxmlformats.org/officeDocument/2006/relationships/hyperlink" Target="https://developer.mozilla.org/en-US/docs/Web/HTML/Element/option"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developer.mozilla.org/en-US/docs/Web/HTML/Element/fieldset" TargetMode="External"/><Relationship Id="rId13" Type="http://schemas.openxmlformats.org/officeDocument/2006/relationships/hyperlink" Target="https://developer.mozilla.org/en-US/docs/Web/HTML/Element/select#name" TargetMode="External"/><Relationship Id="rId3" Type="http://schemas.openxmlformats.org/officeDocument/2006/relationships/hyperlink" Target="https://developer.mozilla.org/en-US/docs/Web/HTML/Element/select#autocomplete" TargetMode="External"/><Relationship Id="rId7" Type="http://schemas.openxmlformats.org/officeDocument/2006/relationships/hyperlink" Target="https://developer.mozilla.org/en-US/docs/Web/HTML/Element/select#disabled" TargetMode="External"/><Relationship Id="rId12" Type="http://schemas.openxmlformats.org/officeDocument/2006/relationships/hyperlink" Target="https://developer.mozilla.org/en-US/docs/Web/HTML/Element/select#multiple"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developer.mozilla.org/en-US/docs/Web/HTML/Element/select#autofocus" TargetMode="External"/><Relationship Id="rId11" Type="http://schemas.openxmlformats.org/officeDocument/2006/relationships/hyperlink" Target="https://developer.mozilla.org/en-US/docs/Web/HTML/Global_attributes#id" TargetMode="External"/><Relationship Id="rId5" Type="http://schemas.openxmlformats.org/officeDocument/2006/relationships/hyperlink" Target="https://developer.mozilla.org/en-US/docs/Web/HTML/Attributes/autocomplete" TargetMode="External"/><Relationship Id="rId15" Type="http://schemas.openxmlformats.org/officeDocument/2006/relationships/hyperlink" Target="https://developer.mozilla.org/en-US/docs/Web/HTML/Element/select#size" TargetMode="External"/><Relationship Id="rId10" Type="http://schemas.openxmlformats.org/officeDocument/2006/relationships/hyperlink" Target="https://developer.mozilla.org/en-US/docs/Web/HTML/Element/form" TargetMode="External"/><Relationship Id="rId4" Type="http://schemas.openxmlformats.org/officeDocument/2006/relationships/hyperlink" Target="https://developer.mozilla.org/en-US/docs/Glossary/User_agent" TargetMode="External"/><Relationship Id="rId9" Type="http://schemas.openxmlformats.org/officeDocument/2006/relationships/hyperlink" Target="https://developer.mozilla.org/en-US/docs/Web/HTML/Element/select#form" TargetMode="External"/><Relationship Id="rId14" Type="http://schemas.openxmlformats.org/officeDocument/2006/relationships/hyperlink" Target="https://developer.mozilla.org/en-US/docs/Web/HTML/Element/select#require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developer.mozilla.org/en-US/docs/Web/HTML/Element/textarea#disabled" TargetMode="External"/><Relationship Id="rId13" Type="http://schemas.openxmlformats.org/officeDocument/2006/relationships/hyperlink" Target="https://developer.mozilla.org/en-US/docs/Web/HTML/Element/textarea#placeholder" TargetMode="External"/><Relationship Id="rId3" Type="http://schemas.openxmlformats.org/officeDocument/2006/relationships/hyperlink" Target="https://developer.mozilla.org/en-US/docs/Web/HTML/Element/label" TargetMode="External"/><Relationship Id="rId7" Type="http://schemas.openxmlformats.org/officeDocument/2006/relationships/hyperlink" Target="https://developer.mozilla.org/en-US/docs/Web/HTML/Element/textarea#cols" TargetMode="External"/><Relationship Id="rId12" Type="http://schemas.openxmlformats.org/officeDocument/2006/relationships/hyperlink" Target="https://developer.mozilla.org/en-US/docs/Web/HTML/Element/textarea#name"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eveloper.mozilla.org/en-US/docs/Web/HTML/Element/form#autocomplete" TargetMode="External"/><Relationship Id="rId11" Type="http://schemas.openxmlformats.org/officeDocument/2006/relationships/hyperlink" Target="https://developer.mozilla.org/en-US/docs/Web/HTML/Element/textarea#minlength" TargetMode="External"/><Relationship Id="rId5" Type="http://schemas.openxmlformats.org/officeDocument/2006/relationships/hyperlink" Target="https://developer.mozilla.org/en-US/docs/Web/HTML/Element/form" TargetMode="External"/><Relationship Id="rId10" Type="http://schemas.openxmlformats.org/officeDocument/2006/relationships/hyperlink" Target="https://developer.mozilla.org/en-US/docs/Web/HTML/Element/textarea#maxlength" TargetMode="External"/><Relationship Id="rId4" Type="http://schemas.openxmlformats.org/officeDocument/2006/relationships/hyperlink" Target="https://developer.mozilla.org/en-US/docs/Web/HTML/Element/textarea#autocomplete" TargetMode="External"/><Relationship Id="rId9" Type="http://schemas.openxmlformats.org/officeDocument/2006/relationships/hyperlink" Target="https://developer.mozilla.org/en-US/docs/Web/HTML/Element/fieldset" TargetMode="External"/><Relationship Id="rId14" Type="http://schemas.openxmlformats.org/officeDocument/2006/relationships/hyperlink" Target="https://developer.mozilla.org/en-US/docs/Web/HTML/Element/textarea#wrap"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mozilla.org/en-US/docs/Learn/Accessibility/What_is_accessibility#accessibility_api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youtube.com/watch?v=UObINRj2EGY"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eveloper.mozilla.org/en-US/docs/Web/HTML/Element/ifram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a:t>
            </a:fld>
            <a:endParaRPr lang="en-GB"/>
          </a:p>
        </p:txBody>
      </p:sp>
    </p:spTree>
    <p:extLst>
      <p:ext uri="{BB962C8B-B14F-4D97-AF65-F5344CB8AC3E}">
        <p14:creationId xmlns:p14="http://schemas.microsoft.com/office/powerpoint/2010/main" val="164255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What number to start with. Always use Arabic numerals even if you have the type set to roman. </a:t>
            </a:r>
          </a:p>
          <a:p>
            <a:r>
              <a:rPr lang="en-GB"/>
              <a:t>Reversed does not have a value attached to it and must always come at the end. </a:t>
            </a:r>
          </a:p>
        </p:txBody>
      </p:sp>
      <p:sp>
        <p:nvSpPr>
          <p:cNvPr id="4" name="Slide Number Placeholder 3"/>
          <p:cNvSpPr>
            <a:spLocks noGrp="1"/>
          </p:cNvSpPr>
          <p:nvPr>
            <p:ph type="sldNum" sz="quarter" idx="5"/>
          </p:nvPr>
        </p:nvSpPr>
        <p:spPr/>
        <p:txBody>
          <a:bodyPr/>
          <a:lstStyle/>
          <a:p>
            <a:fld id="{E281BEE5-2167-43D4-9CA5-1C6577398972}" type="slidenum">
              <a:rPr lang="en-GB" smtClean="0"/>
              <a:pPr/>
              <a:t>17</a:t>
            </a:fld>
            <a:endParaRPr lang="en-GB"/>
          </a:p>
        </p:txBody>
      </p:sp>
    </p:spTree>
    <p:extLst>
      <p:ext uri="{BB962C8B-B14F-4D97-AF65-F5344CB8AC3E}">
        <p14:creationId xmlns:p14="http://schemas.microsoft.com/office/powerpoint/2010/main" val="85244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Unordered lists can be modified with CSS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18</a:t>
            </a:fld>
            <a:endParaRPr lang="en-GB"/>
          </a:p>
        </p:txBody>
      </p:sp>
    </p:spTree>
    <p:extLst>
      <p:ext uri="{BB962C8B-B14F-4D97-AF65-F5344CB8AC3E}">
        <p14:creationId xmlns:p14="http://schemas.microsoft.com/office/powerpoint/2010/main" val="1730733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19</a:t>
            </a:fld>
            <a:endParaRPr lang="en-GB"/>
          </a:p>
        </p:txBody>
      </p:sp>
    </p:spTree>
    <p:extLst>
      <p:ext uri="{BB962C8B-B14F-4D97-AF65-F5344CB8AC3E}">
        <p14:creationId xmlns:p14="http://schemas.microsoft.com/office/powerpoint/2010/main" val="2513431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Type:  one of. Triangles are not supported by all browsers.</a:t>
            </a:r>
          </a:p>
        </p:txBody>
      </p:sp>
      <p:sp>
        <p:nvSpPr>
          <p:cNvPr id="4" name="Slide Number Placeholder 3"/>
          <p:cNvSpPr>
            <a:spLocks noGrp="1"/>
          </p:cNvSpPr>
          <p:nvPr>
            <p:ph type="sldNum" sz="quarter" idx="5"/>
          </p:nvPr>
        </p:nvSpPr>
        <p:spPr/>
        <p:txBody>
          <a:bodyPr/>
          <a:lstStyle/>
          <a:p>
            <a:fld id="{E281BEE5-2167-43D4-9CA5-1C6577398972}" type="slidenum">
              <a:rPr lang="en-GB" smtClean="0"/>
              <a:pPr/>
              <a:t>20</a:t>
            </a:fld>
            <a:endParaRPr lang="en-GB"/>
          </a:p>
        </p:txBody>
      </p:sp>
    </p:spTree>
    <p:extLst>
      <p:ext uri="{BB962C8B-B14F-4D97-AF65-F5344CB8AC3E}">
        <p14:creationId xmlns:p14="http://schemas.microsoft.com/office/powerpoint/2010/main" val="188238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Excuse the different formatting, needed to ensure this fit.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21</a:t>
            </a:fld>
            <a:endParaRPr lang="en-GB"/>
          </a:p>
        </p:txBody>
      </p:sp>
    </p:spTree>
    <p:extLst>
      <p:ext uri="{BB962C8B-B14F-4D97-AF65-F5344CB8AC3E}">
        <p14:creationId xmlns:p14="http://schemas.microsoft.com/office/powerpoint/2010/main" val="2115521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22</a:t>
            </a:fld>
            <a:endParaRPr lang="en-GB"/>
          </a:p>
        </p:txBody>
      </p:sp>
    </p:spTree>
    <p:extLst>
      <p:ext uri="{BB962C8B-B14F-4D97-AF65-F5344CB8AC3E}">
        <p14:creationId xmlns:p14="http://schemas.microsoft.com/office/powerpoint/2010/main" val="3526713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a:solidFill>
                  <a:srgbClr val="4E4E4E"/>
                </a:solidFill>
                <a:effectLst/>
                <a:latin typeface="Inter"/>
              </a:rPr>
              <a:t>A URL can point to HTML files, text files, images, text documents, video and audio files, or anything else that lives on the Web. If the web browser doesn't know how to display or handle the file, it will ask you if you want to open the file (in which case the duty of opening or handling the file is passed to a suitable native app on the device) or download the file (in which case you can try to deal with it later on). </a:t>
            </a:r>
            <a:r>
              <a:rPr lang="en-GB" b="0" i="0" u="none" strike="noStrike">
                <a:solidFill>
                  <a:srgbClr val="1B1B1B"/>
                </a:solidFill>
                <a:effectLst/>
                <a:latin typeface="Inter"/>
              </a:rPr>
              <a:t>A basic link is created by wrapping the text or other content inside an </a:t>
            </a:r>
            <a:r>
              <a:rPr lang="en-GB" b="0" i="0" u="sng">
                <a:effectLst/>
                <a:latin typeface="Inter"/>
                <a:hlinkClick r:id="rId3"/>
              </a:rPr>
              <a:t>&lt;a&gt;</a:t>
            </a:r>
            <a:r>
              <a:rPr lang="en-GB" b="0" i="0" u="none" strike="noStrike">
                <a:solidFill>
                  <a:srgbClr val="1B1B1B"/>
                </a:solidFill>
                <a:effectLst/>
                <a:latin typeface="Inter"/>
              </a:rPr>
              <a:t> element and using the </a:t>
            </a:r>
            <a:r>
              <a:rPr lang="en-GB" b="0" i="0" u="sng">
                <a:effectLst/>
                <a:latin typeface="Inter"/>
                <a:hlinkClick r:id="rId4"/>
              </a:rPr>
              <a:t>href</a:t>
            </a:r>
            <a:r>
              <a:rPr lang="en-GB" b="0" i="0" u="none" strike="noStrike">
                <a:solidFill>
                  <a:srgbClr val="1B1B1B"/>
                </a:solidFill>
                <a:effectLst/>
                <a:latin typeface="Inter"/>
              </a:rPr>
              <a:t> attribute, also known as a </a:t>
            </a:r>
            <a:r>
              <a:rPr lang="en-GB" b="1" i="0" u="none" strike="noStrike">
                <a:solidFill>
                  <a:srgbClr val="1B1B1B"/>
                </a:solidFill>
                <a:effectLst/>
                <a:latin typeface="Inter"/>
              </a:rPr>
              <a:t>Hypertext Reference</a:t>
            </a:r>
            <a:r>
              <a:rPr lang="en-GB" b="0" i="0" u="none" strike="noStrike">
                <a:solidFill>
                  <a:srgbClr val="1B1B1B"/>
                </a:solidFill>
                <a:effectLst/>
                <a:latin typeface="Inter"/>
              </a:rPr>
              <a:t>, or </a:t>
            </a:r>
            <a:r>
              <a:rPr lang="en-GB" b="1" i="0" u="none" strike="noStrike">
                <a:solidFill>
                  <a:srgbClr val="1B1B1B"/>
                </a:solidFill>
                <a:effectLst/>
                <a:latin typeface="Inter"/>
              </a:rPr>
              <a:t>target</a:t>
            </a:r>
            <a:r>
              <a:rPr lang="en-GB" b="0" i="0" u="none" strike="noStrike">
                <a:solidFill>
                  <a:srgbClr val="1B1B1B"/>
                </a:solidFill>
                <a:effectLst/>
                <a:latin typeface="Inter"/>
              </a:rPr>
              <a:t>, that contains the web address.</a:t>
            </a:r>
          </a:p>
          <a:p>
            <a:endParaRPr lang="en-GB" b="0" i="0" u="none" strike="noStrike">
              <a:solidFill>
                <a:srgbClr val="1B1B1B"/>
              </a:solidFill>
              <a:effectLst/>
              <a:latin typeface="Inter"/>
            </a:endParaRPr>
          </a:p>
          <a:p>
            <a:r>
              <a:rPr lang="en-GB" b="0" i="0" u="none" strike="noStrike">
                <a:solidFill>
                  <a:srgbClr val="1B1B1B"/>
                </a:solidFill>
                <a:effectLst/>
                <a:latin typeface="Inter"/>
              </a:rPr>
              <a:t>Can do block level things, such as headings and images. They go </a:t>
            </a:r>
            <a:r>
              <a:rPr lang="en-GB" b="0" i="0" u="none" strike="noStrike" err="1">
                <a:solidFill>
                  <a:srgbClr val="1B1B1B"/>
                </a:solidFill>
                <a:effectLst/>
                <a:latin typeface="Inter"/>
              </a:rPr>
              <a:t>inbetween</a:t>
            </a:r>
            <a:r>
              <a:rPr lang="en-GB" b="0" i="0" u="none" strike="noStrike">
                <a:solidFill>
                  <a:srgbClr val="1B1B1B"/>
                </a:solidFill>
                <a:effectLst/>
                <a:latin typeface="Inter"/>
              </a:rPr>
              <a:t> the A’s. </a:t>
            </a:r>
          </a:p>
          <a:p>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23</a:t>
            </a:fld>
            <a:endParaRPr lang="en-GB"/>
          </a:p>
        </p:txBody>
      </p:sp>
    </p:spTree>
    <p:extLst>
      <p:ext uri="{BB962C8B-B14F-4D97-AF65-F5344CB8AC3E}">
        <p14:creationId xmlns:p14="http://schemas.microsoft.com/office/powerpoint/2010/main" val="181659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a:solidFill>
                  <a:srgbClr val="1B1B1B"/>
                </a:solidFill>
                <a:effectLst/>
                <a:latin typeface="Inter"/>
              </a:rPr>
              <a:t>For example, if an </a:t>
            </a:r>
            <a:r>
              <a:rPr lang="en-GB" b="0" i="0" u="none" strike="noStrike" err="1">
                <a:solidFill>
                  <a:srgbClr val="1B1B1B"/>
                </a:solidFill>
                <a:effectLst/>
                <a:latin typeface="Inter"/>
              </a:rPr>
              <a:t>index.html</a:t>
            </a:r>
            <a:r>
              <a:rPr lang="en-GB" b="0" i="0" u="none" strike="noStrike">
                <a:solidFill>
                  <a:srgbClr val="1B1B1B"/>
                </a:solidFill>
                <a:effectLst/>
                <a:latin typeface="Inter"/>
              </a:rPr>
              <a:t> page is uploaded to a directory called </a:t>
            </a:r>
            <a:r>
              <a:rPr lang="en-GB" b="0" i="0" u="none" strike="noStrike" err="1">
                <a:solidFill>
                  <a:srgbClr val="1B1B1B"/>
                </a:solidFill>
                <a:effectLst/>
                <a:latin typeface="Inter"/>
              </a:rPr>
              <a:t>projectsthat</a:t>
            </a:r>
            <a:r>
              <a:rPr lang="en-GB" b="0" i="0" u="none" strike="noStrike">
                <a:solidFill>
                  <a:srgbClr val="1B1B1B"/>
                </a:solidFill>
                <a:effectLst/>
                <a:latin typeface="Inter"/>
              </a:rPr>
              <a:t> sits inside the </a:t>
            </a:r>
            <a:r>
              <a:rPr lang="en-GB" b="1" i="0" u="none" strike="noStrike">
                <a:solidFill>
                  <a:srgbClr val="1B1B1B"/>
                </a:solidFill>
                <a:effectLst/>
                <a:latin typeface="Inter"/>
              </a:rPr>
              <a:t>root</a:t>
            </a:r>
            <a:r>
              <a:rPr lang="en-GB" b="0" i="0" u="none" strike="noStrike">
                <a:solidFill>
                  <a:srgbClr val="1B1B1B"/>
                </a:solidFill>
                <a:effectLst/>
                <a:latin typeface="Inter"/>
              </a:rPr>
              <a:t> of a web server, and the website's domain is https://</a:t>
            </a:r>
            <a:r>
              <a:rPr lang="en-GB" b="0" i="0" u="none" strike="noStrike" err="1">
                <a:solidFill>
                  <a:srgbClr val="1B1B1B"/>
                </a:solidFill>
                <a:effectLst/>
                <a:latin typeface="Inter"/>
              </a:rPr>
              <a:t>www.example.com</a:t>
            </a:r>
            <a:r>
              <a:rPr lang="en-GB" b="0" i="0" u="none" strike="noStrike">
                <a:solidFill>
                  <a:srgbClr val="1B1B1B"/>
                </a:solidFill>
                <a:effectLst/>
                <a:latin typeface="Inter"/>
              </a:rPr>
              <a:t>, the page would be available at https://</a:t>
            </a:r>
            <a:r>
              <a:rPr lang="en-GB" b="0" i="0" u="none" strike="noStrike" err="1">
                <a:solidFill>
                  <a:srgbClr val="1B1B1B"/>
                </a:solidFill>
                <a:effectLst/>
                <a:latin typeface="Inter"/>
              </a:rPr>
              <a:t>www.example.com</a:t>
            </a:r>
            <a:r>
              <a:rPr lang="en-GB" b="0" i="0" u="none" strike="noStrike">
                <a:solidFill>
                  <a:srgbClr val="1B1B1B"/>
                </a:solidFill>
                <a:effectLst/>
                <a:latin typeface="Inter"/>
              </a:rPr>
              <a:t>/projects/</a:t>
            </a:r>
            <a:r>
              <a:rPr lang="en-GB" b="0" i="0" u="none" strike="noStrike" err="1">
                <a:solidFill>
                  <a:srgbClr val="1B1B1B"/>
                </a:solidFill>
                <a:effectLst/>
                <a:latin typeface="Inter"/>
              </a:rPr>
              <a:t>index.html</a:t>
            </a:r>
            <a:r>
              <a:rPr lang="en-GB" b="0" i="0" u="none" strike="noStrike">
                <a:solidFill>
                  <a:srgbClr val="1B1B1B"/>
                </a:solidFill>
                <a:effectLst/>
                <a:latin typeface="Inter"/>
              </a:rPr>
              <a:t> (or even just https://</a:t>
            </a:r>
            <a:r>
              <a:rPr lang="en-GB" b="0" i="0" u="none" strike="noStrike" err="1">
                <a:solidFill>
                  <a:srgbClr val="1B1B1B"/>
                </a:solidFill>
                <a:effectLst/>
                <a:latin typeface="Inter"/>
              </a:rPr>
              <a:t>www.example.com</a:t>
            </a:r>
            <a:r>
              <a:rPr lang="en-GB" b="0" i="0" u="none" strike="noStrike">
                <a:solidFill>
                  <a:srgbClr val="1B1B1B"/>
                </a:solidFill>
                <a:effectLst/>
                <a:latin typeface="Inter"/>
              </a:rPr>
              <a:t>/projects/, as most web servers just look for a landing page such as </a:t>
            </a:r>
            <a:r>
              <a:rPr lang="en-GB" b="0" i="0" u="none" strike="noStrike" err="1">
                <a:solidFill>
                  <a:srgbClr val="1B1B1B"/>
                </a:solidFill>
                <a:effectLst/>
                <a:latin typeface="Inter"/>
              </a:rPr>
              <a:t>index.html</a:t>
            </a:r>
            <a:r>
              <a:rPr lang="en-GB" b="0" i="0" u="none" strike="noStrike">
                <a:solidFill>
                  <a:srgbClr val="1B1B1B"/>
                </a:solidFill>
                <a:effectLst/>
                <a:latin typeface="Inter"/>
              </a:rPr>
              <a:t> to load if it isn't specified in the URL.)</a:t>
            </a:r>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a:solidFill>
                  <a:srgbClr val="1B1B1B"/>
                </a:solidFill>
                <a:effectLst/>
                <a:latin typeface="Inter"/>
              </a:rPr>
              <a:t>For example, if we wanted to link from our example file at https://</a:t>
            </a:r>
            <a:r>
              <a:rPr lang="en-GB" b="0" i="0" u="none" strike="noStrike" err="1">
                <a:solidFill>
                  <a:srgbClr val="1B1B1B"/>
                </a:solidFill>
                <a:effectLst/>
                <a:latin typeface="Inter"/>
              </a:rPr>
              <a:t>www.example.com</a:t>
            </a:r>
            <a:r>
              <a:rPr lang="en-GB" b="0" i="0" u="none" strike="noStrike">
                <a:solidFill>
                  <a:srgbClr val="1B1B1B"/>
                </a:solidFill>
                <a:effectLst/>
                <a:latin typeface="Inter"/>
              </a:rPr>
              <a:t>/projects/</a:t>
            </a:r>
            <a:r>
              <a:rPr lang="en-GB" b="0" i="0" u="none" strike="noStrike" err="1">
                <a:solidFill>
                  <a:srgbClr val="1B1B1B"/>
                </a:solidFill>
                <a:effectLst/>
                <a:latin typeface="Inter"/>
              </a:rPr>
              <a:t>index.html</a:t>
            </a:r>
            <a:r>
              <a:rPr lang="en-GB" b="0" i="0" u="none" strike="noStrike">
                <a:solidFill>
                  <a:srgbClr val="1B1B1B"/>
                </a:solidFill>
                <a:effectLst/>
                <a:latin typeface="Inter"/>
              </a:rPr>
              <a:t> to a PDF file in the same directory, the URL would just be the filename — project-</a:t>
            </a:r>
            <a:r>
              <a:rPr lang="en-GB" b="0" i="0" u="none" strike="noStrike" err="1">
                <a:solidFill>
                  <a:srgbClr val="1B1B1B"/>
                </a:solidFill>
                <a:effectLst/>
                <a:latin typeface="Inter"/>
              </a:rPr>
              <a:t>brief.pdf</a:t>
            </a:r>
            <a:r>
              <a:rPr lang="en-GB" b="0" i="0" u="none" strike="noStrike">
                <a:solidFill>
                  <a:srgbClr val="1B1B1B"/>
                </a:solidFill>
                <a:effectLst/>
                <a:latin typeface="Inter"/>
              </a:rPr>
              <a:t> — no extra information needed. If the PDF was available in a subdirectory inside projects called pdfs, the relative link would be pdfs/project-</a:t>
            </a:r>
            <a:r>
              <a:rPr lang="en-GB" b="0" i="0" u="none" strike="noStrike" err="1">
                <a:solidFill>
                  <a:srgbClr val="1B1B1B"/>
                </a:solidFill>
                <a:effectLst/>
                <a:latin typeface="Inter"/>
              </a:rPr>
              <a:t>brief.pdf</a:t>
            </a:r>
            <a:r>
              <a:rPr lang="en-GB" b="0" i="0" u="none" strike="noStrike">
                <a:solidFill>
                  <a:srgbClr val="1B1B1B"/>
                </a:solidFill>
                <a:effectLst/>
                <a:latin typeface="Inter"/>
              </a:rPr>
              <a:t>(the equivalent absolute URL would be https://</a:t>
            </a:r>
            <a:r>
              <a:rPr lang="en-GB" b="0" i="0" u="none" strike="noStrike" err="1">
                <a:solidFill>
                  <a:srgbClr val="1B1B1B"/>
                </a:solidFill>
                <a:effectLst/>
                <a:latin typeface="Inter"/>
              </a:rPr>
              <a:t>www.example.com</a:t>
            </a:r>
            <a:r>
              <a:rPr lang="en-GB" b="0" i="0" u="none" strike="noStrike">
                <a:solidFill>
                  <a:srgbClr val="1B1B1B"/>
                </a:solidFill>
                <a:effectLst/>
                <a:latin typeface="Inter"/>
              </a:rPr>
              <a:t>/projects/pdfs/project-</a:t>
            </a:r>
            <a:r>
              <a:rPr lang="en-GB" b="0" i="0" u="none" strike="noStrike" err="1">
                <a:solidFill>
                  <a:srgbClr val="1B1B1B"/>
                </a:solidFill>
                <a:effectLst/>
                <a:latin typeface="Inter"/>
              </a:rPr>
              <a:t>brief.pdf</a:t>
            </a:r>
            <a:r>
              <a:rPr lang="en-GB" b="0" i="0" u="none" strike="noStrike">
                <a:solidFill>
                  <a:srgbClr val="1B1B1B"/>
                </a:solidFill>
                <a:effectLst/>
                <a:latin typeface="Inter"/>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a:solidFill>
                <a:srgbClr val="1B1B1B"/>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a:solidFill>
                  <a:srgbClr val="1B1B1B"/>
                </a:solidFill>
                <a:effectLst/>
                <a:latin typeface="Inter"/>
              </a:rPr>
              <a:t>MDN Developers 2023 </a:t>
            </a:r>
          </a:p>
          <a:p>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26</a:t>
            </a:fld>
            <a:endParaRPr lang="en-GB"/>
          </a:p>
        </p:txBody>
      </p:sp>
    </p:spTree>
    <p:extLst>
      <p:ext uri="{BB962C8B-B14F-4D97-AF65-F5344CB8AC3E}">
        <p14:creationId xmlns:p14="http://schemas.microsoft.com/office/powerpoint/2010/main" val="3276018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a:solidFill>
                  <a:srgbClr val="1B1B1B"/>
                </a:solidFill>
                <a:effectLst/>
                <a:latin typeface="Inter"/>
              </a:rPr>
              <a:t>It's easy to throw links up on your page. That's not enough. We need to make our links </a:t>
            </a:r>
            <a:r>
              <a:rPr lang="en-GB" b="0" i="1" u="none" strike="noStrike" err="1">
                <a:solidFill>
                  <a:srgbClr val="1B1B1B"/>
                </a:solidFill>
                <a:effectLst/>
                <a:latin typeface="Inter"/>
              </a:rPr>
              <a:t>accessible</a:t>
            </a:r>
            <a:r>
              <a:rPr lang="en-GB" b="0" i="0" u="none" strike="noStrike" err="1">
                <a:solidFill>
                  <a:srgbClr val="1B1B1B"/>
                </a:solidFill>
                <a:effectLst/>
                <a:latin typeface="Inter"/>
              </a:rPr>
              <a:t>to</a:t>
            </a:r>
            <a:r>
              <a:rPr lang="en-GB" b="0" i="0" u="none" strike="noStrike">
                <a:solidFill>
                  <a:srgbClr val="1B1B1B"/>
                </a:solidFill>
                <a:effectLst/>
                <a:latin typeface="Inter"/>
              </a:rPr>
              <a:t> all readers, regardless of their current context and which tools they prefer. For example:</a:t>
            </a:r>
          </a:p>
          <a:p>
            <a:pPr algn="l">
              <a:buFont typeface="Arial" panose="020B0604020202020204" pitchFamily="34" charset="0"/>
              <a:buChar char="•"/>
            </a:pPr>
            <a:r>
              <a:rPr lang="en-GB" b="0" i="0" u="none" strike="noStrike">
                <a:solidFill>
                  <a:srgbClr val="1B1B1B"/>
                </a:solidFill>
                <a:effectLst/>
                <a:latin typeface="Inter"/>
              </a:rPr>
              <a:t>Screen reader users like jumping around from link to link on the page, and reading links out of context.</a:t>
            </a:r>
          </a:p>
          <a:p>
            <a:pPr algn="l">
              <a:buFont typeface="Arial" panose="020B0604020202020204" pitchFamily="34" charset="0"/>
              <a:buChar char="•"/>
            </a:pPr>
            <a:r>
              <a:rPr lang="en-GB" b="0" i="0" u="none" strike="noStrike">
                <a:solidFill>
                  <a:srgbClr val="1B1B1B"/>
                </a:solidFill>
                <a:effectLst/>
                <a:latin typeface="Inter"/>
              </a:rPr>
              <a:t>Search engines use link text to index target files, so it is a good idea to include keywords in your link text to effectively describe what is being linked to.</a:t>
            </a:r>
          </a:p>
          <a:p>
            <a:pPr algn="l">
              <a:buFont typeface="Arial" panose="020B0604020202020204" pitchFamily="34" charset="0"/>
              <a:buChar char="•"/>
            </a:pPr>
            <a:r>
              <a:rPr lang="en-GB" b="0" i="0" u="none" strike="noStrike">
                <a:solidFill>
                  <a:srgbClr val="1B1B1B"/>
                </a:solidFill>
                <a:effectLst/>
                <a:latin typeface="Inter"/>
              </a:rPr>
              <a:t>Visual readers skim over the page rather than reading every word, and their eyes will be drawn to page features that stand out, like links. They will find descriptive link text useful.</a:t>
            </a:r>
          </a:p>
          <a:p>
            <a:pPr algn="l">
              <a:buFont typeface="Arial" panose="020B0604020202020204" pitchFamily="34" charset="0"/>
              <a:buChar char="•"/>
            </a:pPr>
            <a:r>
              <a:rPr lang="en-GB" b="0" i="0" u="none" strike="noStrike">
                <a:solidFill>
                  <a:srgbClr val="1B1B1B"/>
                </a:solidFill>
                <a:effectLst/>
                <a:latin typeface="Inter"/>
              </a:rPr>
              <a:t>Don't repeat the URL as part of the link text — URLs look ugly, and sound even uglier when a screen reader reads them out letter by letter.</a:t>
            </a:r>
          </a:p>
          <a:p>
            <a:pPr algn="l">
              <a:buFont typeface="Arial" panose="020B0604020202020204" pitchFamily="34" charset="0"/>
              <a:buChar char="•"/>
            </a:pPr>
            <a:r>
              <a:rPr lang="en-GB" b="0" i="0" u="none" strike="noStrike">
                <a:solidFill>
                  <a:srgbClr val="1B1B1B"/>
                </a:solidFill>
                <a:effectLst/>
                <a:latin typeface="Inter"/>
              </a:rPr>
              <a:t>Don't say "link" or "links to" in the link text — it's just noise. Screen readers tell people there's a link. Visual users will also know there's a link, because links are generally styled in a different </a:t>
            </a:r>
            <a:r>
              <a:rPr lang="en-GB" b="0" i="0" u="none" strike="noStrike" err="1">
                <a:solidFill>
                  <a:srgbClr val="1B1B1B"/>
                </a:solidFill>
                <a:effectLst/>
                <a:latin typeface="Inter"/>
              </a:rPr>
              <a:t>color</a:t>
            </a:r>
            <a:r>
              <a:rPr lang="en-GB" b="0" i="0" u="none" strike="noStrike">
                <a:solidFill>
                  <a:srgbClr val="1B1B1B"/>
                </a:solidFill>
                <a:effectLst/>
                <a:latin typeface="Inter"/>
              </a:rPr>
              <a:t> and underlined (this convention generally shouldn't be broken, as users are used to it).</a:t>
            </a:r>
          </a:p>
          <a:p>
            <a:pPr algn="l">
              <a:buFont typeface="Arial" panose="020B0604020202020204" pitchFamily="34" charset="0"/>
              <a:buChar char="•"/>
            </a:pPr>
            <a:r>
              <a:rPr lang="en-GB" b="0" i="0" u="none" strike="noStrike">
                <a:solidFill>
                  <a:srgbClr val="1B1B1B"/>
                </a:solidFill>
                <a:effectLst/>
                <a:latin typeface="Inter"/>
              </a:rPr>
              <a:t>Keep your link text as short as possible — this is helpful because screen readers need to interpret the entire link text.</a:t>
            </a:r>
          </a:p>
          <a:p>
            <a:pPr algn="l">
              <a:buFont typeface="Arial" panose="020B0604020202020204" pitchFamily="34" charset="0"/>
              <a:buChar char="•"/>
            </a:pPr>
            <a:r>
              <a:rPr lang="en-GB" b="0" i="0" u="none" strike="noStrike">
                <a:solidFill>
                  <a:srgbClr val="1B1B1B"/>
                </a:solidFill>
                <a:effectLst/>
                <a:latin typeface="Inter"/>
              </a:rPr>
              <a:t>Minimize instances where multiple copies of the same text are linked to different places. This can cause problems for screen reader users, if there's a list of links out of context that are </a:t>
            </a:r>
            <a:r>
              <a:rPr lang="en-GB" b="0" i="0" u="none" strike="noStrike" err="1">
                <a:solidFill>
                  <a:srgbClr val="1B1B1B"/>
                </a:solidFill>
                <a:effectLst/>
                <a:latin typeface="Inter"/>
              </a:rPr>
              <a:t>labeled</a:t>
            </a:r>
            <a:r>
              <a:rPr lang="en-GB" b="0" i="0" u="none" strike="noStrike">
                <a:solidFill>
                  <a:srgbClr val="1B1B1B"/>
                </a:solidFill>
                <a:effectLst/>
                <a:latin typeface="Inter"/>
              </a:rPr>
              <a:t> "click here", "click here", "click here".</a:t>
            </a:r>
          </a:p>
          <a:p>
            <a:pPr algn="l">
              <a:buFont typeface="Arial" panose="020B0604020202020204" pitchFamily="34" charset="0"/>
              <a:buChar char="•"/>
            </a:pPr>
            <a:r>
              <a:rPr lang="en-GB" b="0" i="0" u="none" strike="noStrike">
                <a:solidFill>
                  <a:srgbClr val="1B1B1B"/>
                </a:solidFill>
                <a:effectLst/>
                <a:latin typeface="Inter"/>
              </a:rPr>
              <a:t>When you are linking to a resource that's to be downloaded rather than opened in the browser, you can use the </a:t>
            </a:r>
            <a:r>
              <a:rPr lang="en-GB"/>
              <a:t>download</a:t>
            </a:r>
            <a:r>
              <a:rPr lang="en-GB" b="0" i="0" u="none" strike="noStrike">
                <a:solidFill>
                  <a:srgbClr val="1B1B1B"/>
                </a:solidFill>
                <a:effectLst/>
                <a:latin typeface="Inter"/>
              </a:rPr>
              <a:t> attribute to provide a default save filename. Here's an example with a download link to the latest Windows version of Firefox:</a:t>
            </a:r>
          </a:p>
          <a:p>
            <a:pPr algn="l">
              <a:buFont typeface="Arial" panose="020B0604020202020204" pitchFamily="34" charset="0"/>
              <a:buChar char="•"/>
            </a:pPr>
            <a:endParaRPr lang="en-GB" b="0" i="0" u="none" strike="noStrike">
              <a:solidFill>
                <a:srgbClr val="1B1B1B"/>
              </a:solidFill>
              <a:effectLst/>
              <a:latin typeface="Inter"/>
            </a:endParaRPr>
          </a:p>
          <a:p>
            <a:pPr algn="l">
              <a:buFont typeface="Arial" panose="020B0604020202020204" pitchFamily="34" charset="0"/>
              <a:buChar char="•"/>
            </a:pPr>
            <a:endParaRPr lang="en-GB" b="0" i="0" u="none" strike="noStrike">
              <a:solidFill>
                <a:srgbClr val="1B1B1B"/>
              </a:solidFill>
              <a:effectLst/>
              <a:latin typeface="Inter"/>
            </a:endParaRPr>
          </a:p>
          <a:p>
            <a:pPr algn="l">
              <a:buFont typeface="Arial" panose="020B0604020202020204" pitchFamily="34" charset="0"/>
              <a:buChar char="•"/>
            </a:pPr>
            <a:endParaRPr lang="en-GB" b="0" i="0" u="none" strike="noStrike">
              <a:solidFill>
                <a:srgbClr val="1B1B1B"/>
              </a:solidFill>
              <a:effectLst/>
              <a:latin typeface="Inter"/>
            </a:endParaRPr>
          </a:p>
          <a:p>
            <a:pPr algn="l">
              <a:buFont typeface="Arial" panose="020B0604020202020204" pitchFamily="34" charset="0"/>
              <a:buChar char="•"/>
            </a:pPr>
            <a:r>
              <a:rPr lang="en-GB" b="0" i="0" u="none" strike="noStrike">
                <a:solidFill>
                  <a:srgbClr val="1B1B1B"/>
                </a:solidFill>
                <a:effectLst/>
                <a:latin typeface="Inter"/>
              </a:rPr>
              <a:t>MDN </a:t>
            </a:r>
            <a:r>
              <a:rPr lang="en-GB" b="0" i="0" u="none" strike="noStrike" err="1">
                <a:solidFill>
                  <a:srgbClr val="1B1B1B"/>
                </a:solidFill>
                <a:effectLst/>
                <a:latin typeface="Inter"/>
              </a:rPr>
              <a:t>devlopers</a:t>
            </a:r>
            <a:r>
              <a:rPr lang="en-GB" b="0" i="0" u="none" strike="noStrike">
                <a:solidFill>
                  <a:srgbClr val="1B1B1B"/>
                </a:solidFill>
                <a:effectLst/>
                <a:latin typeface="Inter"/>
              </a:rPr>
              <a:t> </a:t>
            </a:r>
          </a:p>
          <a:p>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27</a:t>
            </a:fld>
            <a:endParaRPr lang="en-GB"/>
          </a:p>
        </p:txBody>
      </p:sp>
    </p:spTree>
    <p:extLst>
      <p:ext uri="{BB962C8B-B14F-4D97-AF65-F5344CB8AC3E}">
        <p14:creationId xmlns:p14="http://schemas.microsoft.com/office/powerpoint/2010/main" val="1320515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characters are used within HTML structures such as quotation marks, if you want to display these, you need to use, special characters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29</a:t>
            </a:fld>
            <a:endParaRPr lang="en-GB"/>
          </a:p>
        </p:txBody>
      </p:sp>
    </p:spTree>
    <p:extLst>
      <p:ext uri="{BB962C8B-B14F-4D97-AF65-F5344CB8AC3E}">
        <p14:creationId xmlns:p14="http://schemas.microsoft.com/office/powerpoint/2010/main" val="233034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a:t>What came first, the internet or the WWW? </a:t>
            </a:r>
          </a:p>
          <a:p>
            <a:r>
              <a:rPr lang="en-US" u="none"/>
              <a:t>Internet </a:t>
            </a:r>
          </a:p>
          <a:p>
            <a:r>
              <a:rPr lang="en-US" u="sng"/>
              <a:t>Can anyone tell me the differences between the world wide web and the internet ? </a:t>
            </a:r>
          </a:p>
          <a:p>
            <a:r>
              <a:rPr lang="en-US"/>
              <a:t>The world wide web is the webpages / Services on the internet </a:t>
            </a:r>
          </a:p>
          <a:p>
            <a:r>
              <a:rPr lang="en-US"/>
              <a:t>The internet is the network of connected devices it is the infrastructure that provides the connections between the machines.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4</a:t>
            </a:fld>
            <a:endParaRPr lang="en-GB"/>
          </a:p>
        </p:txBody>
      </p:sp>
    </p:spTree>
    <p:extLst>
      <p:ext uri="{BB962C8B-B14F-4D97-AF65-F5344CB8AC3E}">
        <p14:creationId xmlns:p14="http://schemas.microsoft.com/office/powerpoint/2010/main" val="170296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a:solidFill>
                  <a:srgbClr val="1B1B1B"/>
                </a:solidFill>
                <a:effectLst/>
                <a:latin typeface="Inter"/>
              </a:rPr>
              <a:t>In order to put a simple image on a web page, we use the </a:t>
            </a:r>
            <a:r>
              <a:rPr lang="en-GB" b="0" i="0" u="sng">
                <a:effectLst/>
                <a:latin typeface="Inter"/>
                <a:hlinkClick r:id="rId3"/>
              </a:rPr>
              <a:t>&lt;img&gt;</a:t>
            </a:r>
            <a:r>
              <a:rPr lang="en-GB" b="0" i="0" u="none" strike="noStrike">
                <a:solidFill>
                  <a:srgbClr val="1B1B1B"/>
                </a:solidFill>
                <a:effectLst/>
                <a:latin typeface="Inter"/>
              </a:rPr>
              <a:t> element. This is a </a:t>
            </a:r>
            <a:r>
              <a:rPr lang="en-GB" b="0" i="0" u="sng">
                <a:effectLst/>
                <a:latin typeface="Inter"/>
                <a:hlinkClick r:id="rId4"/>
              </a:rPr>
              <a:t>void element</a:t>
            </a:r>
            <a:r>
              <a:rPr lang="en-GB" b="0" i="0" u="none" strike="noStrike">
                <a:solidFill>
                  <a:srgbClr val="1B1B1B"/>
                </a:solidFill>
                <a:effectLst/>
                <a:latin typeface="Inter"/>
              </a:rPr>
              <a:t>(meaning, it cannot have any child content and cannot have an end tag) that requires two attributes to be useful: </a:t>
            </a:r>
            <a:r>
              <a:rPr lang="en-GB" err="1"/>
              <a:t>src</a:t>
            </a:r>
            <a:r>
              <a:rPr lang="en-GB" b="0" i="0" u="none" strike="noStrike">
                <a:solidFill>
                  <a:srgbClr val="1B1B1B"/>
                </a:solidFill>
                <a:effectLst/>
                <a:latin typeface="Inter"/>
              </a:rPr>
              <a:t> and </a:t>
            </a:r>
            <a:r>
              <a:rPr lang="en-GB"/>
              <a:t>alt</a:t>
            </a:r>
            <a:r>
              <a:rPr lang="en-GB" b="0" i="0" u="none" strike="noStrike">
                <a:solidFill>
                  <a:srgbClr val="1B1B1B"/>
                </a:solidFill>
                <a:effectLst/>
                <a:latin typeface="Inter"/>
              </a:rPr>
              <a:t>. The </a:t>
            </a:r>
            <a:r>
              <a:rPr lang="en-GB" err="1"/>
              <a:t>src</a:t>
            </a:r>
            <a:r>
              <a:rPr lang="en-GB" b="0" i="0" u="none" strike="noStrike">
                <a:solidFill>
                  <a:srgbClr val="1B1B1B"/>
                </a:solidFill>
                <a:effectLst/>
                <a:latin typeface="Inter"/>
              </a:rPr>
              <a:t> attribute contains a URL pointing to the image you want to embed in the page. As with the </a:t>
            </a:r>
            <a:r>
              <a:rPr lang="en-GB" err="1"/>
              <a:t>href</a:t>
            </a:r>
            <a:r>
              <a:rPr lang="en-GB" b="0" i="0" u="none" strike="noStrike">
                <a:solidFill>
                  <a:srgbClr val="1B1B1B"/>
                </a:solidFill>
                <a:effectLst/>
                <a:latin typeface="Inter"/>
              </a:rPr>
              <a:t> attribute for </a:t>
            </a:r>
            <a:r>
              <a:rPr lang="en-GB" b="0" i="0" u="sng">
                <a:effectLst/>
                <a:latin typeface="Inter"/>
                <a:hlinkClick r:id="rId5"/>
              </a:rPr>
              <a:t>&lt;a&gt;</a:t>
            </a:r>
            <a:r>
              <a:rPr lang="en-GB" b="0" i="0" u="none" strike="noStrike">
                <a:solidFill>
                  <a:srgbClr val="1B1B1B"/>
                </a:solidFill>
                <a:effectLst/>
                <a:latin typeface="Inter"/>
              </a:rPr>
              <a:t> elements, the </a:t>
            </a:r>
            <a:r>
              <a:rPr lang="en-GB" err="1"/>
              <a:t>src</a:t>
            </a:r>
            <a:r>
              <a:rPr lang="en-GB" b="0" i="0" u="none" strike="noStrike">
                <a:solidFill>
                  <a:srgbClr val="1B1B1B"/>
                </a:solidFill>
                <a:effectLst/>
                <a:latin typeface="Inter"/>
              </a:rPr>
              <a:t> attribute can be a relative URL or an absolute URL. Without a </a:t>
            </a:r>
            <a:r>
              <a:rPr lang="en-GB" err="1"/>
              <a:t>src</a:t>
            </a:r>
            <a:r>
              <a:rPr lang="en-GB" b="0" i="0" u="none" strike="noStrike">
                <a:solidFill>
                  <a:srgbClr val="1B1B1B"/>
                </a:solidFill>
                <a:effectLst/>
                <a:latin typeface="Inter"/>
              </a:rPr>
              <a:t> attribute, an </a:t>
            </a:r>
            <a:r>
              <a:rPr lang="en-GB" err="1"/>
              <a:t>img</a:t>
            </a:r>
            <a:r>
              <a:rPr lang="en-GB" b="0" i="0" u="none" strike="noStrike">
                <a:solidFill>
                  <a:srgbClr val="1B1B1B"/>
                </a:solidFill>
                <a:effectLst/>
                <a:latin typeface="Inter"/>
              </a:rPr>
              <a:t> element has no image to load.</a:t>
            </a:r>
          </a:p>
          <a:p>
            <a:endParaRPr lang="en-GB" b="0" i="0" u="none" strike="noStrike">
              <a:solidFill>
                <a:srgbClr val="1B1B1B"/>
              </a:solidFill>
              <a:effectLst/>
              <a:latin typeface="Inter"/>
            </a:endParaRPr>
          </a:p>
          <a:p>
            <a:r>
              <a:rPr lang="en-GB" b="0" i="0" u="none" strike="noStrike">
                <a:solidFill>
                  <a:srgbClr val="1B1B1B"/>
                </a:solidFill>
                <a:effectLst/>
                <a:latin typeface="Inter"/>
              </a:rPr>
              <a:t>Alt – Can be used for screen readers / visually impaired people to inform them of what the image should display. Use ALT over title as screen readers can be </a:t>
            </a:r>
            <a:r>
              <a:rPr lang="en-GB" b="0" i="0" u="none" strike="noStrike" err="1">
                <a:solidFill>
                  <a:srgbClr val="1B1B1B"/>
                </a:solidFill>
                <a:effectLst/>
                <a:latin typeface="Inter"/>
              </a:rPr>
              <a:t>iffiy</a:t>
            </a:r>
            <a:r>
              <a:rPr lang="en-GB" b="0" i="0" u="none" strike="noStrike">
                <a:solidFill>
                  <a:srgbClr val="1B1B1B"/>
                </a:solidFill>
                <a:effectLst/>
                <a:latin typeface="Inter"/>
              </a:rPr>
              <a:t> with title. </a:t>
            </a:r>
          </a:p>
          <a:p>
            <a:endParaRPr lang="en-GB" b="0" i="0" u="none" strike="noStrike">
              <a:solidFill>
                <a:srgbClr val="1B1B1B"/>
              </a:solidFill>
              <a:effectLst/>
              <a:latin typeface="Inter"/>
            </a:endParaRPr>
          </a:p>
          <a:p>
            <a:r>
              <a:rPr lang="en-US"/>
              <a:t>You can use URLS if you wish but it is better to host the image yourself. If you use URLS you have no guarantee that this image will always be there. </a:t>
            </a:r>
          </a:p>
          <a:p>
            <a:endParaRPr lang="en-US"/>
          </a:p>
          <a:p>
            <a:r>
              <a:rPr lang="en-US"/>
              <a:t>Why use alt ? </a:t>
            </a:r>
          </a:p>
          <a:p>
            <a:pPr algn="l">
              <a:buFont typeface="Arial" panose="020B0604020202020204" pitchFamily="34" charset="0"/>
              <a:buChar char="•"/>
            </a:pPr>
            <a:r>
              <a:rPr lang="en-GB" b="0" i="0" u="none" strike="noStrike">
                <a:solidFill>
                  <a:srgbClr val="1B1B1B"/>
                </a:solidFill>
                <a:effectLst/>
                <a:latin typeface="Inter"/>
              </a:rPr>
              <a:t>The browser doesn't support the image type. Some people still use text-only browsers, such as </a:t>
            </a:r>
            <a:r>
              <a:rPr lang="en-GB" b="0" i="0" u="sng" strike="noStrike">
                <a:solidFill>
                  <a:srgbClr val="1B1B1B"/>
                </a:solidFill>
                <a:effectLst/>
                <a:latin typeface="Inter"/>
                <a:hlinkClick r:id="rId6"/>
              </a:rPr>
              <a:t>Lynx</a:t>
            </a:r>
            <a:r>
              <a:rPr lang="en-GB" b="0" i="0" u="none" strike="noStrike">
                <a:solidFill>
                  <a:srgbClr val="1B1B1B"/>
                </a:solidFill>
                <a:effectLst/>
                <a:latin typeface="Inter"/>
              </a:rPr>
              <a:t>, which displays the alt text of images.</a:t>
            </a:r>
          </a:p>
          <a:p>
            <a:pPr algn="l">
              <a:buFont typeface="Arial" panose="020B0604020202020204" pitchFamily="34" charset="0"/>
              <a:buChar char="•"/>
            </a:pPr>
            <a:r>
              <a:rPr lang="en-GB" b="0" i="0" u="none" strike="noStrike">
                <a:solidFill>
                  <a:srgbClr val="1B1B1B"/>
                </a:solidFill>
                <a:effectLst/>
                <a:latin typeface="Inter"/>
              </a:rPr>
              <a:t>You may want to provide text for search engines to utilize; for example, search engines can match alt text with search queries.</a:t>
            </a:r>
          </a:p>
          <a:p>
            <a:pPr algn="l">
              <a:buFont typeface="Arial" panose="020B0604020202020204" pitchFamily="34" charset="0"/>
              <a:buChar char="•"/>
            </a:pPr>
            <a:r>
              <a:rPr lang="en-GB" b="0" i="0" u="none" strike="noStrike">
                <a:solidFill>
                  <a:srgbClr val="1B1B1B"/>
                </a:solidFill>
                <a:effectLst/>
                <a:latin typeface="Inter"/>
              </a:rPr>
              <a:t>Users have turned off images to reduce data transfer volume and distractions. This is especially common on mobile phones, and in countries where bandwidth is limited or expensive.</a:t>
            </a:r>
          </a:p>
          <a:p>
            <a:endParaRPr lang="en-US"/>
          </a:p>
          <a:p>
            <a:pPr algn="l">
              <a:buFont typeface="Arial" panose="020B0604020202020204" pitchFamily="34" charset="0"/>
              <a:buChar char="•"/>
            </a:pPr>
            <a:r>
              <a:rPr lang="en-GB" b="1" i="0" u="none" strike="noStrike">
                <a:solidFill>
                  <a:srgbClr val="1B1B1B"/>
                </a:solidFill>
                <a:effectLst/>
                <a:latin typeface="Inter"/>
              </a:rPr>
              <a:t>Decoration.</a:t>
            </a:r>
            <a:r>
              <a:rPr lang="en-GB" b="0" i="0" u="none" strike="noStrike">
                <a:solidFill>
                  <a:srgbClr val="1B1B1B"/>
                </a:solidFill>
                <a:effectLst/>
                <a:latin typeface="Inter"/>
              </a:rPr>
              <a:t> You should use </a:t>
            </a:r>
            <a:r>
              <a:rPr lang="en-GB" b="0" i="0" u="sng" strike="noStrike">
                <a:solidFill>
                  <a:srgbClr val="1B1B1B"/>
                </a:solidFill>
                <a:effectLst/>
                <a:latin typeface="Inter"/>
                <a:hlinkClick r:id="rId7"/>
              </a:rPr>
              <a:t>CSS background images</a:t>
            </a:r>
            <a:r>
              <a:rPr lang="en-GB" b="0" i="0" u="none" strike="noStrike">
                <a:solidFill>
                  <a:srgbClr val="1B1B1B"/>
                </a:solidFill>
                <a:effectLst/>
                <a:latin typeface="Inter"/>
              </a:rPr>
              <a:t> for decorative images, but if you must use HTML, add a blank alt="". If the image isn't part of the content, a screen reader shouldn't waste time reading it.</a:t>
            </a:r>
          </a:p>
          <a:p>
            <a:pPr algn="l">
              <a:buFont typeface="Arial" panose="020B0604020202020204" pitchFamily="34" charset="0"/>
              <a:buChar char="•"/>
            </a:pPr>
            <a:r>
              <a:rPr lang="en-GB" b="1" i="0" u="none" strike="noStrike">
                <a:solidFill>
                  <a:srgbClr val="1B1B1B"/>
                </a:solidFill>
                <a:effectLst/>
                <a:latin typeface="Inter"/>
              </a:rPr>
              <a:t>Content.</a:t>
            </a:r>
            <a:r>
              <a:rPr lang="en-GB" b="0" i="0" u="none" strike="noStrike">
                <a:solidFill>
                  <a:srgbClr val="1B1B1B"/>
                </a:solidFill>
                <a:effectLst/>
                <a:latin typeface="Inter"/>
              </a:rPr>
              <a:t> If your image provides significant information, provide the same information in a </a:t>
            </a:r>
            <a:r>
              <a:rPr lang="en-GB" b="0" i="1" u="none" strike="noStrike" err="1">
                <a:solidFill>
                  <a:srgbClr val="1B1B1B"/>
                </a:solidFill>
                <a:effectLst/>
                <a:latin typeface="Inter"/>
              </a:rPr>
              <a:t>brief</a:t>
            </a:r>
            <a:r>
              <a:rPr lang="en-GB" b="0" i="0" u="none" strike="noStrike" err="1">
                <a:solidFill>
                  <a:srgbClr val="1B1B1B"/>
                </a:solidFill>
                <a:effectLst/>
                <a:latin typeface="Inter"/>
              </a:rPr>
              <a:t>alt</a:t>
            </a:r>
            <a:r>
              <a:rPr lang="en-GB" b="0" i="0" u="none" strike="noStrike">
                <a:solidFill>
                  <a:srgbClr val="1B1B1B"/>
                </a:solidFill>
                <a:effectLst/>
                <a:latin typeface="Inter"/>
              </a:rPr>
              <a:t> text – or even better, in the main text which everybody can see. Don't write redundant alt text. How annoying would it be for a sighted user if all paragraphs were written twice in the main content? If the image is described adequately by the main text body, you can just use alt="".</a:t>
            </a:r>
          </a:p>
          <a:p>
            <a:pPr algn="l">
              <a:buFont typeface="Arial" panose="020B0604020202020204" pitchFamily="34" charset="0"/>
              <a:buChar char="•"/>
            </a:pPr>
            <a:r>
              <a:rPr lang="en-GB" b="1" i="0" u="none" strike="noStrike">
                <a:solidFill>
                  <a:srgbClr val="1B1B1B"/>
                </a:solidFill>
                <a:effectLst/>
                <a:latin typeface="Inter"/>
              </a:rPr>
              <a:t>Link.</a:t>
            </a:r>
            <a:r>
              <a:rPr lang="en-GB" b="0" i="0" u="none" strike="noStrike">
                <a:solidFill>
                  <a:srgbClr val="1B1B1B"/>
                </a:solidFill>
                <a:effectLst/>
                <a:latin typeface="Inter"/>
              </a:rPr>
              <a:t> If you put an image inside </a:t>
            </a:r>
            <a:r>
              <a:rPr lang="en-GB" b="0" i="0" u="sng" strike="noStrike">
                <a:solidFill>
                  <a:srgbClr val="1B1B1B"/>
                </a:solidFill>
                <a:effectLst/>
                <a:latin typeface="Inter"/>
                <a:hlinkClick r:id="rId5"/>
              </a:rPr>
              <a:t>&lt;a&gt;</a:t>
            </a:r>
            <a:r>
              <a:rPr lang="en-GB" b="0" i="0" u="none" strike="noStrike">
                <a:solidFill>
                  <a:srgbClr val="1B1B1B"/>
                </a:solidFill>
                <a:effectLst/>
                <a:latin typeface="Inter"/>
              </a:rPr>
              <a:t> tags, to turn an image into a link, you still must provide </a:t>
            </a:r>
            <a:r>
              <a:rPr lang="en-GB" b="0" i="0" u="sng" strike="noStrike">
                <a:solidFill>
                  <a:srgbClr val="1B1B1B"/>
                </a:solidFill>
                <a:effectLst/>
                <a:latin typeface="Inter"/>
                <a:hlinkClick r:id="rId8"/>
              </a:rPr>
              <a:t>accessible link text</a:t>
            </a:r>
            <a:r>
              <a:rPr lang="en-GB" b="0" i="0" u="none" strike="noStrike">
                <a:solidFill>
                  <a:srgbClr val="1B1B1B"/>
                </a:solidFill>
                <a:effectLst/>
                <a:latin typeface="Inter"/>
              </a:rPr>
              <a:t>. In such cases you may, either, write it inside the same &lt;a&gt; element, or inside the image's alt attribute – whichever works best in your case.</a:t>
            </a:r>
          </a:p>
          <a:p>
            <a:pPr algn="l">
              <a:buFont typeface="Arial" panose="020B0604020202020204" pitchFamily="34" charset="0"/>
              <a:buChar char="•"/>
            </a:pPr>
            <a:r>
              <a:rPr lang="en-GB" b="1" i="0" u="none" strike="noStrike">
                <a:solidFill>
                  <a:srgbClr val="1B1B1B"/>
                </a:solidFill>
                <a:effectLst/>
                <a:latin typeface="Inter"/>
              </a:rPr>
              <a:t>Text.</a:t>
            </a:r>
            <a:r>
              <a:rPr lang="en-GB" b="0" i="0" u="none" strike="noStrike">
                <a:solidFill>
                  <a:srgbClr val="1B1B1B"/>
                </a:solidFill>
                <a:effectLst/>
                <a:latin typeface="Inter"/>
              </a:rPr>
              <a:t> You should not put your text into images. If your main heading needs a drop shadow, for example, </a:t>
            </a:r>
            <a:r>
              <a:rPr lang="en-GB" b="0" i="0" u="sng" strike="noStrike">
                <a:solidFill>
                  <a:srgbClr val="1B1B1B"/>
                </a:solidFill>
                <a:effectLst/>
                <a:latin typeface="Inter"/>
                <a:hlinkClick r:id="rId9"/>
              </a:rPr>
              <a:t>use CSS</a:t>
            </a:r>
            <a:r>
              <a:rPr lang="en-GB" b="0" i="0" u="none" strike="noStrike">
                <a:solidFill>
                  <a:srgbClr val="1B1B1B"/>
                </a:solidFill>
                <a:effectLst/>
                <a:latin typeface="Inter"/>
              </a:rPr>
              <a:t> for that rather than putting the text into an image. However, If you </a:t>
            </a:r>
            <a:r>
              <a:rPr lang="en-GB" b="0" i="1" u="none" strike="noStrike">
                <a:solidFill>
                  <a:srgbClr val="1B1B1B"/>
                </a:solidFill>
                <a:effectLst/>
                <a:latin typeface="Inter"/>
              </a:rPr>
              <a:t>really can't avoid doing this</a:t>
            </a:r>
            <a:r>
              <a:rPr lang="en-GB" b="0" i="0" u="none" strike="noStrike">
                <a:solidFill>
                  <a:srgbClr val="1B1B1B"/>
                </a:solidFill>
                <a:effectLst/>
                <a:latin typeface="Inter"/>
              </a:rPr>
              <a:t>, you should supply the text inside the alt attribute.</a:t>
            </a:r>
          </a:p>
          <a:p>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30</a:t>
            </a:fld>
            <a:endParaRPr lang="en-GB"/>
          </a:p>
        </p:txBody>
      </p:sp>
    </p:spTree>
    <p:extLst>
      <p:ext uri="{BB962C8B-B14F-4D97-AF65-F5344CB8AC3E}">
        <p14:creationId xmlns:p14="http://schemas.microsoft.com/office/powerpoint/2010/main" val="489540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31</a:t>
            </a:fld>
            <a:endParaRPr lang="en-GB"/>
          </a:p>
        </p:txBody>
      </p:sp>
    </p:spTree>
    <p:extLst>
      <p:ext uri="{BB962C8B-B14F-4D97-AF65-F5344CB8AC3E}">
        <p14:creationId xmlns:p14="http://schemas.microsoft.com/office/powerpoint/2010/main" val="2142181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1B1B1B"/>
                </a:solidFill>
                <a:effectLst/>
                <a:latin typeface="Inter"/>
              </a:rPr>
              <a:t>The point of a table is that it is rigid. Information is easily interpreted by making visual associations between row and column headers.</a:t>
            </a:r>
            <a:r>
              <a:rPr lang="en-GB">
                <a:effectLst/>
              </a:rPr>
              <a:t> When implemented correctly, HTML tables are handled well by accessibility tools such as screen readers, so a successful HTML table should enhance the experience of sighted and visually impaired users alike.</a:t>
            </a:r>
          </a:p>
          <a:p>
            <a:br>
              <a:rPr lang="en-GB"/>
            </a:br>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32</a:t>
            </a:fld>
            <a:endParaRPr lang="en-GB"/>
          </a:p>
        </p:txBody>
      </p:sp>
    </p:spTree>
    <p:extLst>
      <p:ext uri="{BB962C8B-B14F-4D97-AF65-F5344CB8AC3E}">
        <p14:creationId xmlns:p14="http://schemas.microsoft.com/office/powerpoint/2010/main" val="1974586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 is a block level tag</a:t>
            </a:r>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33</a:t>
            </a:fld>
            <a:endParaRPr lang="en-GB"/>
          </a:p>
        </p:txBody>
      </p:sp>
    </p:spTree>
    <p:extLst>
      <p:ext uri="{BB962C8B-B14F-4D97-AF65-F5344CB8AC3E}">
        <p14:creationId xmlns:p14="http://schemas.microsoft.com/office/powerpoint/2010/main" val="2522546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34</a:t>
            </a:fld>
            <a:endParaRPr lang="en-GB"/>
          </a:p>
        </p:txBody>
      </p:sp>
    </p:spTree>
    <p:extLst>
      <p:ext uri="{BB962C8B-B14F-4D97-AF65-F5344CB8AC3E}">
        <p14:creationId xmlns:p14="http://schemas.microsoft.com/office/powerpoint/2010/main" val="260834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B1B1B"/>
                </a:solidFill>
                <a:effectLst/>
                <a:latin typeface="Inter"/>
              </a:rPr>
              <a:t>It's always possible to use a form control outside of a </a:t>
            </a:r>
            <a:r>
              <a:rPr lang="en-GB" b="0" i="0" u="sng" dirty="0">
                <a:effectLst/>
                <a:latin typeface="Inter"/>
                <a:hlinkClick r:id="rId3"/>
              </a:rPr>
              <a:t>&lt;form&gt;</a:t>
            </a:r>
            <a:r>
              <a:rPr lang="en-GB" b="0" i="0" dirty="0">
                <a:solidFill>
                  <a:srgbClr val="1B1B1B"/>
                </a:solidFill>
                <a:effectLst/>
                <a:latin typeface="Inter"/>
              </a:rPr>
              <a:t> element. If you do so, by default that control has nothing to do with any form unless you associate it with a form using its </a:t>
            </a:r>
            <a:r>
              <a:rPr lang="en-GB" b="0" i="0" u="sng" dirty="0">
                <a:effectLst/>
                <a:latin typeface="Inter"/>
                <a:hlinkClick r:id="rId4"/>
              </a:rPr>
              <a:t>form</a:t>
            </a:r>
            <a:r>
              <a:rPr lang="en-GB" b="0" i="0" dirty="0">
                <a:solidFill>
                  <a:srgbClr val="1B1B1B"/>
                </a:solidFill>
                <a:effectLst/>
                <a:latin typeface="Inter"/>
              </a:rPr>
              <a:t> attribute. This was introduced to let you explicitly bind a control with a form even if it is not nested inside it.</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35</a:t>
            </a:fld>
            <a:endParaRPr lang="en-GB"/>
          </a:p>
        </p:txBody>
      </p:sp>
    </p:spTree>
    <p:extLst>
      <p:ext uri="{BB962C8B-B14F-4D97-AF65-F5344CB8AC3E}">
        <p14:creationId xmlns:p14="http://schemas.microsoft.com/office/powerpoint/2010/main" val="1077240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we create form inputs is by using the input tag. It gives a variety of options for the user to control. We will cover some of these in more detail going forward. However these are the range of options. We will cover the most common ones going forward, but first we will look at what other attributes can go </a:t>
            </a:r>
            <a:r>
              <a:rPr lang="en-US"/>
              <a:t>on input. </a:t>
            </a:r>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37</a:t>
            </a:fld>
            <a:endParaRPr lang="en-GB"/>
          </a:p>
        </p:txBody>
      </p:sp>
    </p:spTree>
    <p:extLst>
      <p:ext uri="{BB962C8B-B14F-4D97-AF65-F5344CB8AC3E}">
        <p14:creationId xmlns:p14="http://schemas.microsoft.com/office/powerpoint/2010/main" val="207751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B1B1B"/>
                </a:solidFill>
                <a:effectLst/>
                <a:latin typeface="Inter"/>
              </a:rPr>
              <a:t>When a user clicks or touches/taps a label, the browser passes the focus to its associated input (the resulting event is also raised for the input). That increased hit area for focusing the input provides an advantage to anyone trying to activate it — including those using a touch-screen device. </a:t>
            </a:r>
          </a:p>
          <a:p>
            <a:endParaRPr lang="en-GB" dirty="0"/>
          </a:p>
          <a:p>
            <a:endParaRPr lang="en-GB" dirty="0"/>
          </a:p>
          <a:p>
            <a:r>
              <a:rPr lang="en-GB" b="0" i="0" dirty="0">
                <a:solidFill>
                  <a:srgbClr val="1B1B1B"/>
                </a:solidFill>
                <a:effectLst/>
                <a:latin typeface="Inter"/>
              </a:rPr>
              <a:t>Don't place interactive elements such as </a:t>
            </a:r>
            <a:r>
              <a:rPr lang="en-GB" b="0" i="0" u="sng" dirty="0">
                <a:effectLst/>
                <a:latin typeface="Inter"/>
                <a:hlinkClick r:id="rId3"/>
              </a:rPr>
              <a:t>anchors</a:t>
            </a:r>
            <a:r>
              <a:rPr lang="en-GB" b="0" i="0" dirty="0">
                <a:solidFill>
                  <a:srgbClr val="1B1B1B"/>
                </a:solidFill>
                <a:effectLst/>
                <a:latin typeface="Inter"/>
              </a:rPr>
              <a:t> or </a:t>
            </a:r>
            <a:r>
              <a:rPr lang="en-GB" b="0" i="0" u="sng" dirty="0">
                <a:effectLst/>
                <a:latin typeface="Inter"/>
                <a:hlinkClick r:id="rId4"/>
              </a:rPr>
              <a:t>buttons</a:t>
            </a:r>
            <a:r>
              <a:rPr lang="en-GB" b="0" i="0" dirty="0">
                <a:solidFill>
                  <a:srgbClr val="1B1B1B"/>
                </a:solidFill>
                <a:effectLst/>
                <a:latin typeface="Inter"/>
              </a:rPr>
              <a:t> inside a </a:t>
            </a:r>
            <a:r>
              <a:rPr lang="en-GB" dirty="0"/>
              <a:t>label</a:t>
            </a:r>
            <a:r>
              <a:rPr lang="en-GB" b="0" i="0" dirty="0">
                <a:solidFill>
                  <a:srgbClr val="1B1B1B"/>
                </a:solidFill>
                <a:effectLst/>
                <a:latin typeface="Inter"/>
              </a:rPr>
              <a:t>. Doing so makes it difficult for people to activate the form input associated with the </a:t>
            </a:r>
            <a:r>
              <a:rPr lang="en-GB" dirty="0"/>
              <a:t>label</a:t>
            </a:r>
            <a:r>
              <a:rPr lang="en-GB" b="0" i="0" dirty="0">
                <a:solidFill>
                  <a:srgbClr val="1B1B1B"/>
                </a:solidFill>
                <a:effectLst/>
                <a:latin typeface="Inter"/>
              </a:rPr>
              <a:t>.</a:t>
            </a:r>
          </a:p>
          <a:p>
            <a:r>
              <a:rPr lang="en-GB" b="0" i="0" dirty="0">
                <a:solidFill>
                  <a:srgbClr val="1B1B1B"/>
                </a:solidFill>
                <a:effectLst/>
                <a:latin typeface="Inter"/>
              </a:rPr>
              <a:t>Placing </a:t>
            </a:r>
            <a:r>
              <a:rPr lang="en-GB" b="0" i="0" u="sng" dirty="0">
                <a:effectLst/>
                <a:latin typeface="Inter"/>
                <a:hlinkClick r:id="rId5"/>
              </a:rPr>
              <a:t>heading elements</a:t>
            </a:r>
            <a:r>
              <a:rPr lang="en-GB" b="0" i="0" dirty="0">
                <a:solidFill>
                  <a:srgbClr val="1B1B1B"/>
                </a:solidFill>
                <a:effectLst/>
                <a:latin typeface="Inter"/>
              </a:rPr>
              <a:t> within a </a:t>
            </a:r>
            <a:r>
              <a:rPr lang="en-GB" dirty="0"/>
              <a:t>&lt;label&gt;</a:t>
            </a:r>
            <a:r>
              <a:rPr lang="en-GB" b="0" i="0" dirty="0">
                <a:solidFill>
                  <a:srgbClr val="1B1B1B"/>
                </a:solidFill>
                <a:effectLst/>
                <a:latin typeface="Inter"/>
              </a:rPr>
              <a:t> interferes with many kinds of assistive technology, because headings are commonly used as </a:t>
            </a:r>
            <a:r>
              <a:rPr lang="en-GB" b="0" i="0" u="sng" dirty="0">
                <a:effectLst/>
                <a:latin typeface="Inter"/>
                <a:hlinkClick r:id="rId6"/>
              </a:rPr>
              <a:t>a navigation aid</a:t>
            </a:r>
            <a:r>
              <a:rPr lang="en-GB" b="0" i="0" dirty="0">
                <a:solidFill>
                  <a:srgbClr val="1B1B1B"/>
                </a:solidFill>
                <a:effectLst/>
                <a:latin typeface="Inter"/>
              </a:rPr>
              <a:t>. If the label's text needs to be adjusted visually, use CSS classes applied to the </a:t>
            </a:r>
            <a:r>
              <a:rPr lang="en-GB" dirty="0"/>
              <a:t>&lt;label&gt;</a:t>
            </a:r>
            <a:r>
              <a:rPr lang="en-GB" b="0" i="0" dirty="0">
                <a:solidFill>
                  <a:srgbClr val="1B1B1B"/>
                </a:solidFill>
                <a:effectLst/>
                <a:latin typeface="Inter"/>
              </a:rPr>
              <a:t> element instead.</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39</a:t>
            </a:fld>
            <a:endParaRPr lang="en-GB"/>
          </a:p>
        </p:txBody>
      </p:sp>
    </p:spTree>
    <p:extLst>
      <p:ext uri="{BB962C8B-B14F-4D97-AF65-F5344CB8AC3E}">
        <p14:creationId xmlns:p14="http://schemas.microsoft.com/office/powerpoint/2010/main" val="1612523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B1B1B"/>
                </a:solidFill>
                <a:effectLst/>
                <a:latin typeface="Inter"/>
              </a:rPr>
              <a:t>The above example shows typical </a:t>
            </a:r>
            <a:r>
              <a:rPr lang="en-GB" dirty="0"/>
              <a:t>&lt;select&gt;</a:t>
            </a:r>
            <a:r>
              <a:rPr lang="en-GB" b="0" i="0" dirty="0">
                <a:solidFill>
                  <a:srgbClr val="1B1B1B"/>
                </a:solidFill>
                <a:effectLst/>
                <a:latin typeface="Inter"/>
              </a:rPr>
              <a:t> usage. It is given an </a:t>
            </a:r>
            <a:r>
              <a:rPr lang="en-GB" dirty="0"/>
              <a:t>id</a:t>
            </a:r>
            <a:r>
              <a:rPr lang="en-GB" b="0" i="0" dirty="0">
                <a:solidFill>
                  <a:srgbClr val="1B1B1B"/>
                </a:solidFill>
                <a:effectLst/>
                <a:latin typeface="Inter"/>
              </a:rPr>
              <a:t> attribute to enable it to be associated with a </a:t>
            </a:r>
            <a:r>
              <a:rPr lang="en-GB" b="0" i="0" u="sng" dirty="0">
                <a:effectLst/>
                <a:latin typeface="Inter"/>
                <a:hlinkClick r:id="rId3"/>
              </a:rPr>
              <a:t>&lt;label&gt;</a:t>
            </a:r>
            <a:r>
              <a:rPr lang="en-GB" b="0" i="0" dirty="0">
                <a:solidFill>
                  <a:srgbClr val="1B1B1B"/>
                </a:solidFill>
                <a:effectLst/>
                <a:latin typeface="Inter"/>
              </a:rPr>
              <a:t> for accessibility purposes, as well as a </a:t>
            </a:r>
            <a:r>
              <a:rPr lang="en-GB" dirty="0"/>
              <a:t>name</a:t>
            </a:r>
            <a:r>
              <a:rPr lang="en-GB" b="0" i="0" dirty="0">
                <a:solidFill>
                  <a:srgbClr val="1B1B1B"/>
                </a:solidFill>
                <a:effectLst/>
                <a:latin typeface="Inter"/>
              </a:rPr>
              <a:t> attribute to represent the name of the associated data point submitted to the server. Each menu option is defined by an </a:t>
            </a:r>
            <a:r>
              <a:rPr lang="en-GB" b="0" i="0" u="sng" dirty="0">
                <a:effectLst/>
                <a:latin typeface="Inter"/>
                <a:hlinkClick r:id="rId4"/>
              </a:rPr>
              <a:t>&lt;option&gt;</a:t>
            </a:r>
            <a:r>
              <a:rPr lang="en-GB" b="0" i="0" dirty="0">
                <a:solidFill>
                  <a:srgbClr val="1B1B1B"/>
                </a:solidFill>
                <a:effectLst/>
                <a:latin typeface="Inter"/>
              </a:rPr>
              <a:t> element nested inside the </a:t>
            </a:r>
            <a:r>
              <a:rPr lang="en-GB" dirty="0"/>
              <a:t>&lt;select&gt;</a:t>
            </a:r>
            <a:r>
              <a:rPr lang="en-GB" b="0" i="0" dirty="0">
                <a:solidFill>
                  <a:srgbClr val="1B1B1B"/>
                </a:solidFill>
                <a:effectLst/>
                <a:latin typeface="Inter"/>
              </a:rPr>
              <a:t>.</a:t>
            </a:r>
          </a:p>
          <a:p>
            <a:r>
              <a:rPr lang="en-GB" b="0" i="0" dirty="0">
                <a:solidFill>
                  <a:srgbClr val="1B1B1B"/>
                </a:solidFill>
                <a:effectLst/>
                <a:latin typeface="Inter"/>
              </a:rPr>
              <a:t>Each </a:t>
            </a:r>
            <a:r>
              <a:rPr lang="en-GB" dirty="0"/>
              <a:t>&lt;option&gt;</a:t>
            </a:r>
            <a:r>
              <a:rPr lang="en-GB" b="0" i="0" dirty="0">
                <a:solidFill>
                  <a:srgbClr val="1B1B1B"/>
                </a:solidFill>
                <a:effectLst/>
                <a:latin typeface="Inter"/>
              </a:rPr>
              <a:t> element should have a </a:t>
            </a:r>
            <a:r>
              <a:rPr lang="en-GB" b="0" i="0" u="sng" dirty="0">
                <a:effectLst/>
                <a:latin typeface="Inter"/>
                <a:hlinkClick r:id="rId5"/>
              </a:rPr>
              <a:t>value</a:t>
            </a:r>
            <a:r>
              <a:rPr lang="en-GB" b="0" i="0" dirty="0">
                <a:solidFill>
                  <a:srgbClr val="1B1B1B"/>
                </a:solidFill>
                <a:effectLst/>
                <a:latin typeface="Inter"/>
              </a:rPr>
              <a:t> attribute containing the data value to submit to the server when that option is selected. If no </a:t>
            </a:r>
            <a:r>
              <a:rPr lang="en-GB" dirty="0"/>
              <a:t>value</a:t>
            </a:r>
            <a:r>
              <a:rPr lang="en-GB" b="0" i="0" dirty="0">
                <a:solidFill>
                  <a:srgbClr val="1B1B1B"/>
                </a:solidFill>
                <a:effectLst/>
                <a:latin typeface="Inter"/>
              </a:rPr>
              <a:t> attribute is included, the value defaults to the text contained inside the element. You can include a </a:t>
            </a:r>
            <a:r>
              <a:rPr lang="en-GB" b="0" i="0" u="sng" dirty="0">
                <a:effectLst/>
                <a:latin typeface="Inter"/>
                <a:hlinkClick r:id="rId6"/>
              </a:rPr>
              <a:t>selected</a:t>
            </a:r>
            <a:r>
              <a:rPr lang="en-GB" b="0" i="0" dirty="0">
                <a:solidFill>
                  <a:srgbClr val="1B1B1B"/>
                </a:solidFill>
                <a:effectLst/>
                <a:latin typeface="Inter"/>
              </a:rPr>
              <a:t> attribute on an </a:t>
            </a:r>
            <a:r>
              <a:rPr lang="en-GB" dirty="0"/>
              <a:t>&lt;option&gt;</a:t>
            </a:r>
            <a:r>
              <a:rPr lang="en-GB" b="0" i="0" dirty="0">
                <a:solidFill>
                  <a:srgbClr val="1B1B1B"/>
                </a:solidFill>
                <a:effectLst/>
                <a:latin typeface="Inter"/>
              </a:rPr>
              <a:t> element to make it selected by default when the page first loads.</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40</a:t>
            </a:fld>
            <a:endParaRPr lang="en-GB"/>
          </a:p>
        </p:txBody>
      </p:sp>
    </p:spTree>
    <p:extLst>
      <p:ext uri="{BB962C8B-B14F-4D97-AF65-F5344CB8AC3E}">
        <p14:creationId xmlns:p14="http://schemas.microsoft.com/office/powerpoint/2010/main" val="30024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strike="noStrike" dirty="0" err="1">
                <a:effectLst/>
                <a:hlinkClick r:id="rId3"/>
              </a:rPr>
              <a:t>autocomplete</a:t>
            </a:r>
            <a:r>
              <a:rPr lang="en-GB" dirty="0" err="1">
                <a:effectLst/>
              </a:rPr>
              <a:t>A</a:t>
            </a:r>
            <a:r>
              <a:rPr lang="en-GB" dirty="0">
                <a:effectLst/>
              </a:rPr>
              <a:t> string providing a hint for a </a:t>
            </a:r>
            <a:r>
              <a:rPr lang="en-GB" u="sng" dirty="0">
                <a:effectLst/>
                <a:hlinkClick r:id="rId4"/>
              </a:rPr>
              <a:t>user agent's</a:t>
            </a:r>
            <a:r>
              <a:rPr lang="en-GB" dirty="0">
                <a:effectLst/>
              </a:rPr>
              <a:t> autocomplete feature. See </a:t>
            </a:r>
            <a:r>
              <a:rPr lang="en-GB" u="sng" dirty="0">
                <a:effectLst/>
                <a:hlinkClick r:id="rId5"/>
              </a:rPr>
              <a:t>The HTML autocomplete attribute</a:t>
            </a:r>
            <a:r>
              <a:rPr lang="en-GB" dirty="0">
                <a:effectLst/>
              </a:rPr>
              <a:t> for a complete list of values and details on how to use autocomplete.</a:t>
            </a:r>
          </a:p>
          <a:p>
            <a:r>
              <a:rPr lang="en-GB" u="none" strike="noStrike" dirty="0" err="1">
                <a:effectLst/>
                <a:hlinkClick r:id="rId6"/>
              </a:rPr>
              <a:t>autofocus</a:t>
            </a:r>
            <a:r>
              <a:rPr lang="en-GB" dirty="0" err="1">
                <a:effectLst/>
              </a:rPr>
              <a:t>This</a:t>
            </a:r>
            <a:r>
              <a:rPr lang="en-GB" dirty="0">
                <a:effectLst/>
              </a:rPr>
              <a:t> Boolean attribute lets you specify that a form control should have input focus when the page loads. Only one form element in a document can have the autofocus attribute.</a:t>
            </a:r>
          </a:p>
          <a:p>
            <a:r>
              <a:rPr lang="en-GB" u="none" strike="noStrike" dirty="0" err="1">
                <a:effectLst/>
                <a:hlinkClick r:id="rId7"/>
              </a:rPr>
              <a:t>disabled</a:t>
            </a:r>
            <a:r>
              <a:rPr lang="en-GB" dirty="0" err="1">
                <a:effectLst/>
              </a:rPr>
              <a:t>This</a:t>
            </a:r>
            <a:r>
              <a:rPr lang="en-GB" dirty="0">
                <a:effectLst/>
              </a:rPr>
              <a:t> Boolean attribute indicates that the user cannot interact with the control. If this attribute is not specified, the control inherits its setting from the containing element, for example </a:t>
            </a:r>
            <a:r>
              <a:rPr lang="en-GB" u="sng" dirty="0">
                <a:effectLst/>
                <a:hlinkClick r:id="rId8"/>
              </a:rPr>
              <a:t>&lt;</a:t>
            </a:r>
            <a:r>
              <a:rPr lang="en-GB" u="sng" dirty="0" err="1">
                <a:effectLst/>
                <a:hlinkClick r:id="rId8"/>
              </a:rPr>
              <a:t>fieldset</a:t>
            </a:r>
            <a:r>
              <a:rPr lang="en-GB" u="sng" dirty="0">
                <a:effectLst/>
                <a:hlinkClick r:id="rId8"/>
              </a:rPr>
              <a:t>&gt;</a:t>
            </a:r>
            <a:r>
              <a:rPr lang="en-GB" dirty="0">
                <a:effectLst/>
              </a:rPr>
              <a:t>; if there is no containing element with the disabled attribute set, then the control is enabled.</a:t>
            </a:r>
          </a:p>
          <a:p>
            <a:r>
              <a:rPr lang="en-GB" u="none" strike="noStrike" dirty="0" err="1">
                <a:effectLst/>
                <a:hlinkClick r:id="rId9"/>
              </a:rPr>
              <a:t>form</a:t>
            </a:r>
            <a:r>
              <a:rPr lang="en-GB" dirty="0" err="1">
                <a:effectLst/>
              </a:rPr>
              <a:t>The</a:t>
            </a:r>
            <a:r>
              <a:rPr lang="en-GB" dirty="0">
                <a:effectLst/>
              </a:rPr>
              <a:t> </a:t>
            </a:r>
            <a:r>
              <a:rPr lang="en-GB" u="sng" dirty="0">
                <a:effectLst/>
                <a:hlinkClick r:id="rId10"/>
              </a:rPr>
              <a:t>&lt;form&gt;</a:t>
            </a:r>
            <a:r>
              <a:rPr lang="en-GB" dirty="0">
                <a:effectLst/>
              </a:rPr>
              <a:t> element to associate the &lt;select&gt; with (its </a:t>
            </a:r>
            <a:r>
              <a:rPr lang="en-GB" i="1" dirty="0">
                <a:effectLst/>
              </a:rPr>
              <a:t>form owner</a:t>
            </a:r>
            <a:r>
              <a:rPr lang="en-GB" dirty="0">
                <a:effectLst/>
              </a:rPr>
              <a:t>). The value of this attribute must be the </a:t>
            </a:r>
            <a:r>
              <a:rPr lang="en-GB" u="sng" dirty="0">
                <a:effectLst/>
                <a:hlinkClick r:id="rId11"/>
              </a:rPr>
              <a:t>id</a:t>
            </a:r>
            <a:r>
              <a:rPr lang="en-GB" dirty="0">
                <a:effectLst/>
              </a:rPr>
              <a:t> of a &lt;form&gt; in the same document. (If this attribute is not set, the &lt;select&gt; is associated with its ancestor &lt;form&gt; element, if any.)</a:t>
            </a:r>
          </a:p>
          <a:p>
            <a:r>
              <a:rPr lang="en-GB" dirty="0">
                <a:effectLst/>
              </a:rPr>
              <a:t>This attribute lets you associate &lt;select&gt; elements to &lt;form&gt;s anywhere in the document, not just inside a &lt;form&gt;. It can also override an ancestor &lt;form&gt; element.</a:t>
            </a:r>
          </a:p>
          <a:p>
            <a:r>
              <a:rPr lang="en-GB" u="none" strike="noStrike" dirty="0" err="1">
                <a:effectLst/>
                <a:hlinkClick r:id="rId12"/>
              </a:rPr>
              <a:t>multiple</a:t>
            </a:r>
            <a:r>
              <a:rPr lang="en-GB" dirty="0" err="1">
                <a:effectLst/>
              </a:rPr>
              <a:t>This</a:t>
            </a:r>
            <a:r>
              <a:rPr lang="en-GB" dirty="0">
                <a:effectLst/>
              </a:rPr>
              <a:t> Boolean attribute indicates that multiple options can be selected in the list. If it is not specified, then only one option can be selected at a time. When multiple is specified, most browsers will show a scrolling list box instead of a single line dropdown.</a:t>
            </a:r>
          </a:p>
          <a:p>
            <a:r>
              <a:rPr lang="en-GB" u="none" strike="noStrike" dirty="0" err="1">
                <a:effectLst/>
                <a:hlinkClick r:id="rId13"/>
              </a:rPr>
              <a:t>name</a:t>
            </a:r>
            <a:r>
              <a:rPr lang="en-GB" dirty="0" err="1">
                <a:effectLst/>
              </a:rPr>
              <a:t>This</a:t>
            </a:r>
            <a:r>
              <a:rPr lang="en-GB" dirty="0">
                <a:effectLst/>
              </a:rPr>
              <a:t> attribute is used to specify the name of the control.</a:t>
            </a:r>
          </a:p>
          <a:p>
            <a:r>
              <a:rPr lang="en-GB" u="none" strike="noStrike" dirty="0" err="1">
                <a:effectLst/>
                <a:hlinkClick r:id="rId14"/>
              </a:rPr>
              <a:t>required</a:t>
            </a:r>
            <a:r>
              <a:rPr lang="en-GB" dirty="0" err="1">
                <a:effectLst/>
              </a:rPr>
              <a:t>A</a:t>
            </a:r>
            <a:r>
              <a:rPr lang="en-GB" dirty="0">
                <a:effectLst/>
              </a:rPr>
              <a:t> Boolean attribute indicating that an option with a non-empty string value must be selected.</a:t>
            </a:r>
          </a:p>
          <a:p>
            <a:pPr algn="l"/>
            <a:r>
              <a:rPr lang="en-GB" u="none" strike="noStrike" dirty="0" err="1">
                <a:effectLst/>
                <a:hlinkClick r:id="rId15"/>
              </a:rPr>
              <a:t>size</a:t>
            </a:r>
            <a:r>
              <a:rPr lang="en-GB" b="0" i="0" dirty="0" err="1">
                <a:solidFill>
                  <a:srgbClr val="1B1B1B"/>
                </a:solidFill>
                <a:effectLst/>
                <a:latin typeface="Inter"/>
              </a:rPr>
              <a:t>If</a:t>
            </a:r>
            <a:r>
              <a:rPr lang="en-GB" b="0" i="0" dirty="0">
                <a:solidFill>
                  <a:srgbClr val="1B1B1B"/>
                </a:solidFill>
                <a:effectLst/>
                <a:latin typeface="Inter"/>
              </a:rPr>
              <a:t> the control is presented as a scrolling list box (e.g. when multiple is specified), this attribute represents the number of rows in the list that should be visible at one time. Browsers are not required to present a select element as a scrolled list box. The default value is 0.</a:t>
            </a:r>
          </a:p>
          <a:p>
            <a:br>
              <a:rPr lang="en-GB" b="0" i="0" dirty="0">
                <a:effectLst/>
                <a:latin typeface="Inter"/>
              </a:rPr>
            </a:b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41</a:t>
            </a:fld>
            <a:endParaRPr lang="en-GB"/>
          </a:p>
        </p:txBody>
      </p:sp>
    </p:spTree>
    <p:extLst>
      <p:ext uri="{BB962C8B-B14F-4D97-AF65-F5344CB8AC3E}">
        <p14:creationId xmlns:p14="http://schemas.microsoft.com/office/powerpoint/2010/main" val="371350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7</a:t>
            </a:fld>
            <a:endParaRPr lang="en-GB"/>
          </a:p>
        </p:txBody>
      </p:sp>
    </p:spTree>
    <p:extLst>
      <p:ext uri="{BB962C8B-B14F-4D97-AF65-F5344CB8AC3E}">
        <p14:creationId xmlns:p14="http://schemas.microsoft.com/office/powerpoint/2010/main" val="1230479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B1B1B"/>
                </a:solidFill>
                <a:effectLst/>
                <a:latin typeface="Inter"/>
              </a:rPr>
              <a:t>An id attribute to allow the &lt;</a:t>
            </a:r>
            <a:r>
              <a:rPr lang="en-GB" b="0" i="0" dirty="0" err="1">
                <a:solidFill>
                  <a:srgbClr val="1B1B1B"/>
                </a:solidFill>
                <a:effectLst/>
                <a:latin typeface="Inter"/>
              </a:rPr>
              <a:t>textarea</a:t>
            </a:r>
            <a:r>
              <a:rPr lang="en-GB" b="0" i="0" dirty="0">
                <a:solidFill>
                  <a:srgbClr val="1B1B1B"/>
                </a:solidFill>
                <a:effectLst/>
                <a:latin typeface="Inter"/>
              </a:rPr>
              <a:t>&gt; to be associated with a </a:t>
            </a:r>
            <a:r>
              <a:rPr lang="en-GB" b="0" i="0" u="sng" dirty="0">
                <a:solidFill>
                  <a:srgbClr val="1B1B1B"/>
                </a:solidFill>
                <a:effectLst/>
                <a:latin typeface="Inter"/>
                <a:hlinkClick r:id="rId3"/>
              </a:rPr>
              <a:t>&lt;label&gt;</a:t>
            </a:r>
            <a:r>
              <a:rPr lang="en-GB" b="0" i="0" dirty="0">
                <a:solidFill>
                  <a:srgbClr val="1B1B1B"/>
                </a:solidFill>
                <a:effectLst/>
                <a:latin typeface="Inter"/>
              </a:rPr>
              <a:t> element for accessibility purposes</a:t>
            </a:r>
          </a:p>
          <a:p>
            <a:pPr algn="l">
              <a:buFont typeface="Arial" panose="020B0604020202020204" pitchFamily="34" charset="0"/>
              <a:buChar char="•"/>
            </a:pPr>
            <a:r>
              <a:rPr lang="en-GB" b="0" i="0" dirty="0">
                <a:solidFill>
                  <a:srgbClr val="1B1B1B"/>
                </a:solidFill>
                <a:effectLst/>
                <a:latin typeface="Inter"/>
              </a:rPr>
              <a:t>A name attribute to set the name of the associated data point submitted to the server when the form is submitted.</a:t>
            </a:r>
          </a:p>
          <a:p>
            <a:pPr algn="l">
              <a:buFont typeface="Arial" panose="020B0604020202020204" pitchFamily="34" charset="0"/>
              <a:buChar char="•"/>
            </a:pPr>
            <a:r>
              <a:rPr lang="en-GB" b="0" i="0" dirty="0">
                <a:solidFill>
                  <a:srgbClr val="1B1B1B"/>
                </a:solidFill>
                <a:effectLst/>
                <a:latin typeface="Inter"/>
              </a:rPr>
              <a:t>rows and cols attributes to allow you to specify an exact size for the &lt;</a:t>
            </a:r>
            <a:r>
              <a:rPr lang="en-GB" b="0" i="0" dirty="0" err="1">
                <a:solidFill>
                  <a:srgbClr val="1B1B1B"/>
                </a:solidFill>
                <a:effectLst/>
                <a:latin typeface="Inter"/>
              </a:rPr>
              <a:t>textarea</a:t>
            </a:r>
            <a:r>
              <a:rPr lang="en-GB" b="0" i="0" dirty="0">
                <a:solidFill>
                  <a:srgbClr val="1B1B1B"/>
                </a:solidFill>
                <a:effectLst/>
                <a:latin typeface="Inter"/>
              </a:rPr>
              <a:t>&gt; to take. Setting these is a good idea for consistency, as browser defaults can differ.</a:t>
            </a:r>
          </a:p>
          <a:p>
            <a:pPr algn="l">
              <a:buFont typeface="Arial" panose="020B0604020202020204" pitchFamily="34" charset="0"/>
              <a:buChar char="•"/>
            </a:pPr>
            <a:r>
              <a:rPr lang="en-GB" b="0" i="0" dirty="0">
                <a:solidFill>
                  <a:srgbClr val="1B1B1B"/>
                </a:solidFill>
                <a:effectLst/>
                <a:latin typeface="Inter"/>
              </a:rPr>
              <a:t>Default content entered between the opening and closing tags. &lt;</a:t>
            </a:r>
            <a:r>
              <a:rPr lang="en-GB" b="0" i="0" dirty="0" err="1">
                <a:solidFill>
                  <a:srgbClr val="1B1B1B"/>
                </a:solidFill>
                <a:effectLst/>
                <a:latin typeface="Inter"/>
              </a:rPr>
              <a:t>textarea</a:t>
            </a:r>
            <a:r>
              <a:rPr lang="en-GB" b="0" i="0" dirty="0">
                <a:solidFill>
                  <a:srgbClr val="1B1B1B"/>
                </a:solidFill>
                <a:effectLst/>
                <a:latin typeface="Inter"/>
              </a:rPr>
              <a:t>&gt; does not support the value attribute.</a:t>
            </a:r>
          </a:p>
          <a:p>
            <a:pPr algn="l"/>
            <a:r>
              <a:rPr lang="en-GB" b="0" i="0" dirty="0">
                <a:solidFill>
                  <a:srgbClr val="1B1B1B"/>
                </a:solidFill>
                <a:effectLst/>
                <a:latin typeface="Inter"/>
              </a:rPr>
              <a:t>The &lt;</a:t>
            </a:r>
            <a:r>
              <a:rPr lang="en-GB" b="0" i="0" dirty="0" err="1">
                <a:solidFill>
                  <a:srgbClr val="1B1B1B"/>
                </a:solidFill>
                <a:effectLst/>
                <a:latin typeface="Inter"/>
              </a:rPr>
              <a:t>textarea</a:t>
            </a:r>
            <a:r>
              <a:rPr lang="en-GB" b="0" i="0" dirty="0">
                <a:solidFill>
                  <a:srgbClr val="1B1B1B"/>
                </a:solidFill>
                <a:effectLst/>
                <a:latin typeface="Inter"/>
              </a:rPr>
              <a:t>&gt; element also accepts several attributes common to form &lt;input&gt;s, such as autocomplete, autofocus, disabled, placeholder, </a:t>
            </a:r>
            <a:r>
              <a:rPr lang="en-GB" b="0" i="0" dirty="0" err="1">
                <a:solidFill>
                  <a:srgbClr val="1B1B1B"/>
                </a:solidFill>
                <a:effectLst/>
                <a:latin typeface="Inter"/>
              </a:rPr>
              <a:t>readonly</a:t>
            </a:r>
            <a:r>
              <a:rPr lang="en-GB" b="0" i="0" dirty="0">
                <a:solidFill>
                  <a:srgbClr val="1B1B1B"/>
                </a:solidFill>
                <a:effectLst/>
                <a:latin typeface="Inter"/>
              </a:rPr>
              <a:t>, and required.</a:t>
            </a:r>
          </a:p>
          <a:p>
            <a:r>
              <a:rPr lang="en-GB" u="none" strike="noStrike" dirty="0" err="1">
                <a:effectLst/>
                <a:hlinkClick r:id="rId4"/>
              </a:rPr>
              <a:t>autocomplete</a:t>
            </a:r>
            <a:r>
              <a:rPr lang="en-GB" dirty="0" err="1">
                <a:effectLst/>
              </a:rPr>
              <a:t>This</a:t>
            </a:r>
            <a:r>
              <a:rPr lang="en-GB" dirty="0">
                <a:effectLst/>
              </a:rPr>
              <a:t> attribute indicates whether the value of the control can be automatically completed by the browser. Possible values are:</a:t>
            </a:r>
          </a:p>
          <a:p>
            <a:pPr>
              <a:buFont typeface="Arial" panose="020B0604020202020204" pitchFamily="34" charset="0"/>
              <a:buChar char="•"/>
            </a:pPr>
            <a:r>
              <a:rPr lang="en-GB" dirty="0">
                <a:effectLst/>
              </a:rPr>
              <a:t>off: The user must explicitly enter a value into this field for every use, or the document provides its own auto-completion method; the browser does not automatically complete the entry.</a:t>
            </a:r>
          </a:p>
          <a:p>
            <a:pPr>
              <a:buFont typeface="Arial" panose="020B0604020202020204" pitchFamily="34" charset="0"/>
              <a:buChar char="•"/>
            </a:pPr>
            <a:r>
              <a:rPr lang="en-GB" dirty="0">
                <a:effectLst/>
              </a:rPr>
              <a:t>on: The browser can automatically complete the value based on values that the user has entered during previous uses.</a:t>
            </a:r>
          </a:p>
          <a:p>
            <a:r>
              <a:rPr lang="en-GB" dirty="0">
                <a:effectLst/>
              </a:rPr>
              <a:t>If the autocomplete attribute is not specified on a &lt;</a:t>
            </a:r>
            <a:r>
              <a:rPr lang="en-GB" dirty="0" err="1">
                <a:effectLst/>
              </a:rPr>
              <a:t>textarea</a:t>
            </a:r>
            <a:r>
              <a:rPr lang="en-GB" dirty="0">
                <a:effectLst/>
              </a:rPr>
              <a:t>&gt; element, then the browser uses the autocomplete attribute value of the &lt;</a:t>
            </a:r>
            <a:r>
              <a:rPr lang="en-GB" dirty="0" err="1">
                <a:effectLst/>
              </a:rPr>
              <a:t>textarea</a:t>
            </a:r>
            <a:r>
              <a:rPr lang="en-GB" dirty="0">
                <a:effectLst/>
              </a:rPr>
              <a:t>&gt; element's form owner. The form owner is either the </a:t>
            </a:r>
            <a:r>
              <a:rPr lang="en-GB" u="sng" dirty="0">
                <a:effectLst/>
                <a:hlinkClick r:id="rId5"/>
              </a:rPr>
              <a:t>&lt;form&gt;</a:t>
            </a:r>
            <a:r>
              <a:rPr lang="en-GB" dirty="0">
                <a:effectLst/>
              </a:rPr>
              <a:t> element that this &lt;</a:t>
            </a:r>
            <a:r>
              <a:rPr lang="en-GB" dirty="0" err="1">
                <a:effectLst/>
              </a:rPr>
              <a:t>textarea</a:t>
            </a:r>
            <a:r>
              <a:rPr lang="en-GB" dirty="0">
                <a:effectLst/>
              </a:rPr>
              <a:t>&gt; element is a descendant of or the form element whose id is specified by the form attribute of the input element. For more information, see the </a:t>
            </a:r>
            <a:r>
              <a:rPr lang="en-GB" u="sng" dirty="0">
                <a:effectLst/>
                <a:hlinkClick r:id="rId6"/>
              </a:rPr>
              <a:t>autocomplete</a:t>
            </a:r>
            <a:r>
              <a:rPr lang="en-GB" dirty="0">
                <a:effectLst/>
              </a:rPr>
              <a:t> attribute in </a:t>
            </a:r>
            <a:r>
              <a:rPr lang="en-GB" u="sng" dirty="0">
                <a:effectLst/>
                <a:hlinkClick r:id="rId5"/>
              </a:rPr>
              <a:t>&lt;form&gt;</a:t>
            </a:r>
            <a:r>
              <a:rPr lang="en-GB"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strike="noStrike" dirty="0" err="1">
                <a:effectLst/>
                <a:hlinkClick r:id="rId7"/>
              </a:rPr>
              <a:t>cols</a:t>
            </a:r>
            <a:r>
              <a:rPr lang="en-GB" dirty="0" err="1">
                <a:effectLst/>
              </a:rPr>
              <a:t>The</a:t>
            </a:r>
            <a:r>
              <a:rPr lang="en-GB" dirty="0">
                <a:effectLst/>
              </a:rPr>
              <a:t> visible width of the text control, in average character widths. If it is specified, it must be a positive integer. If it is not specified, the default value is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strike="noStrike" dirty="0" err="1">
                <a:effectLst/>
                <a:hlinkClick r:id="rId8"/>
              </a:rPr>
              <a:t>disabled</a:t>
            </a:r>
            <a:r>
              <a:rPr lang="en-GB" dirty="0" err="1">
                <a:effectLst/>
              </a:rPr>
              <a:t>This</a:t>
            </a:r>
            <a:r>
              <a:rPr lang="en-GB" dirty="0">
                <a:effectLst/>
              </a:rPr>
              <a:t> Boolean attribute indicates that the user cannot interact with the control. If this attribute is not specified, the control inherits its setting from the containing element, for example </a:t>
            </a:r>
            <a:r>
              <a:rPr lang="en-GB" u="sng" dirty="0">
                <a:effectLst/>
                <a:hlinkClick r:id="rId9"/>
              </a:rPr>
              <a:t>&lt;</a:t>
            </a:r>
            <a:r>
              <a:rPr lang="en-GB" u="sng" dirty="0" err="1">
                <a:effectLst/>
                <a:hlinkClick r:id="rId9"/>
              </a:rPr>
              <a:t>fieldset</a:t>
            </a:r>
            <a:r>
              <a:rPr lang="en-GB" u="sng" dirty="0">
                <a:effectLst/>
                <a:hlinkClick r:id="rId9"/>
              </a:rPr>
              <a:t>&gt;</a:t>
            </a:r>
            <a:r>
              <a:rPr lang="en-GB" dirty="0">
                <a:effectLst/>
              </a:rPr>
              <a:t>; if there is no containing element when the disabled attribute is set, the control is enabled.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strike="noStrike" dirty="0" err="1">
                <a:effectLst/>
                <a:hlinkClick r:id="rId10"/>
              </a:rPr>
              <a:t>maxlength</a:t>
            </a:r>
            <a:r>
              <a:rPr lang="en-GB" dirty="0" err="1">
                <a:effectLst/>
              </a:rPr>
              <a:t>The</a:t>
            </a:r>
            <a:r>
              <a:rPr lang="en-GB" dirty="0">
                <a:effectLst/>
              </a:rPr>
              <a:t> maximum string length (measured in UTF-16 code units) that the user can enter. If this value isn't specified, the user can enter an unlimited number of characters.</a:t>
            </a:r>
          </a:p>
          <a:p>
            <a:r>
              <a:rPr lang="en-GB" u="none" strike="noStrike" dirty="0" err="1">
                <a:effectLst/>
                <a:hlinkClick r:id="rId11"/>
              </a:rPr>
              <a:t>minlength</a:t>
            </a:r>
            <a:r>
              <a:rPr lang="en-GB" dirty="0" err="1">
                <a:effectLst/>
              </a:rPr>
              <a:t>The</a:t>
            </a:r>
            <a:r>
              <a:rPr lang="en-GB" dirty="0">
                <a:effectLst/>
              </a:rPr>
              <a:t> minimum string length (measured in UTF-16 code units) required that the user should enter.</a:t>
            </a:r>
          </a:p>
          <a:p>
            <a:r>
              <a:rPr lang="en-GB" u="none" strike="noStrike" dirty="0" err="1">
                <a:effectLst/>
                <a:hlinkClick r:id="rId12"/>
              </a:rPr>
              <a:t>name</a:t>
            </a:r>
            <a:r>
              <a:rPr lang="en-GB" dirty="0" err="1">
                <a:effectLst/>
              </a:rPr>
              <a:t>The</a:t>
            </a:r>
            <a:r>
              <a:rPr lang="en-GB" dirty="0">
                <a:effectLst/>
              </a:rPr>
              <a:t> name of the control.</a:t>
            </a:r>
          </a:p>
          <a:p>
            <a:r>
              <a:rPr lang="en-GB" u="none" strike="noStrike" dirty="0" err="1">
                <a:effectLst/>
                <a:hlinkClick r:id="rId13"/>
              </a:rPr>
              <a:t>placeholder</a:t>
            </a:r>
            <a:r>
              <a:rPr lang="en-GB" dirty="0" err="1">
                <a:effectLst/>
              </a:rPr>
              <a:t>A</a:t>
            </a:r>
            <a:r>
              <a:rPr lang="en-GB" dirty="0">
                <a:effectLst/>
              </a:rPr>
              <a:t> hint to the user of what can be entered in the control. Carriage returns or line-feeds within the placeholder text must be treated as line breaks when rendering the hint.</a:t>
            </a:r>
            <a:r>
              <a:rPr lang="en-GB" u="none" strike="noStrike" dirty="0">
                <a:effectLst/>
                <a:hlinkClick r:id="rId14"/>
              </a:rPr>
              <a:t> </a:t>
            </a:r>
            <a:r>
              <a:rPr lang="en-GB" u="none" strike="noStrike" dirty="0" err="1">
                <a:effectLst/>
                <a:hlinkClick r:id="rId14"/>
              </a:rPr>
              <a:t>wrap</a:t>
            </a:r>
            <a:r>
              <a:rPr lang="en-GB" dirty="0" err="1">
                <a:effectLst/>
              </a:rPr>
              <a:t>Indicates</a:t>
            </a:r>
            <a:r>
              <a:rPr lang="en-GB" dirty="0">
                <a:effectLst/>
              </a:rPr>
              <a:t> how the control should wrap the value for form submission. Possible values are:</a:t>
            </a:r>
          </a:p>
          <a:p>
            <a:pPr>
              <a:buFont typeface="Arial" panose="020B0604020202020204" pitchFamily="34" charset="0"/>
              <a:buChar char="•"/>
            </a:pPr>
            <a:r>
              <a:rPr lang="en-GB" dirty="0">
                <a:effectLst/>
              </a:rPr>
              <a:t>hard: The browser automatically inserts line breaks (</a:t>
            </a:r>
            <a:r>
              <a:rPr lang="en-GB" dirty="0" err="1">
                <a:effectLst/>
              </a:rPr>
              <a:t>CR+LF</a:t>
            </a:r>
            <a:r>
              <a:rPr lang="en-GB" dirty="0">
                <a:effectLst/>
              </a:rPr>
              <a:t>) so that each line is no longer than the width of the control; the </a:t>
            </a:r>
            <a:r>
              <a:rPr lang="en-GB" u="sng" dirty="0">
                <a:effectLst/>
                <a:hlinkClick r:id="rId7"/>
              </a:rPr>
              <a:t>cols</a:t>
            </a:r>
            <a:r>
              <a:rPr lang="en-GB" dirty="0">
                <a:effectLst/>
              </a:rPr>
              <a:t> attribute must be specified for this to take effect</a:t>
            </a:r>
          </a:p>
          <a:p>
            <a:pPr>
              <a:buFont typeface="Arial" panose="020B0604020202020204" pitchFamily="34" charset="0"/>
              <a:buChar char="•"/>
            </a:pPr>
            <a:r>
              <a:rPr lang="en-GB" dirty="0">
                <a:effectLst/>
              </a:rPr>
              <a:t>soft: The browser ensures that all line breaks in the entered value are a </a:t>
            </a:r>
            <a:r>
              <a:rPr lang="en-GB" dirty="0" err="1">
                <a:effectLst/>
              </a:rPr>
              <a:t>CR+LF</a:t>
            </a:r>
            <a:r>
              <a:rPr lang="en-GB" dirty="0">
                <a:effectLst/>
              </a:rPr>
              <a:t> pair, but no additional line breaks are added to the value.</a:t>
            </a:r>
          </a:p>
          <a:p>
            <a:pPr>
              <a:buFont typeface="Arial" panose="020B0604020202020204" pitchFamily="34" charset="0"/>
              <a:buChar char="•"/>
            </a:pPr>
            <a:r>
              <a:rPr lang="en-GB" dirty="0">
                <a:effectLst/>
              </a:rPr>
              <a:t>off Non-standard: Like soft but changes appearance to white-space: pre so line segments exceeding cols are not wrapped and the &lt;</a:t>
            </a:r>
            <a:r>
              <a:rPr lang="en-GB" dirty="0" err="1">
                <a:effectLst/>
              </a:rPr>
              <a:t>textarea</a:t>
            </a:r>
            <a:r>
              <a:rPr lang="en-GB" dirty="0">
                <a:effectLst/>
              </a:rPr>
              <a:t>&gt; becomes horizontally scrollable.</a:t>
            </a:r>
          </a:p>
          <a:p>
            <a:r>
              <a:rPr lang="en-GB" dirty="0">
                <a:effectLst/>
              </a:rPr>
              <a:t>If this attribute is not specified, soft is its default value.</a:t>
            </a:r>
          </a:p>
          <a:p>
            <a:endParaRPr lang="en-GB" dirty="0">
              <a:effectLst/>
            </a:endParaRP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42</a:t>
            </a:fld>
            <a:endParaRPr lang="en-GB"/>
          </a:p>
        </p:txBody>
      </p:sp>
    </p:spTree>
    <p:extLst>
      <p:ext uri="{BB962C8B-B14F-4D97-AF65-F5344CB8AC3E}">
        <p14:creationId xmlns:p14="http://schemas.microsoft.com/office/powerpoint/2010/main" val="4091617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err="1">
                <a:solidFill>
                  <a:srgbClr val="1B1B1B"/>
                </a:solidFill>
                <a:effectLst/>
                <a:latin typeface="Inter"/>
              </a:rPr>
              <a:t>uttons</a:t>
            </a:r>
            <a:r>
              <a:rPr lang="en-GB" b="0" i="0" dirty="0">
                <a:solidFill>
                  <a:srgbClr val="1B1B1B"/>
                </a:solidFill>
                <a:effectLst/>
                <a:latin typeface="Inter"/>
              </a:rPr>
              <a:t> that only show an icon to represent do not have an </a:t>
            </a:r>
            <a:r>
              <a:rPr lang="en-GB" b="0" i="1" dirty="0">
                <a:solidFill>
                  <a:srgbClr val="1B1B1B"/>
                </a:solidFill>
                <a:effectLst/>
                <a:latin typeface="Inter"/>
              </a:rPr>
              <a:t>accessible name</a:t>
            </a:r>
            <a:r>
              <a:rPr lang="en-GB" b="0" i="0" dirty="0">
                <a:solidFill>
                  <a:srgbClr val="1B1B1B"/>
                </a:solidFill>
                <a:effectLst/>
                <a:latin typeface="Inter"/>
              </a:rPr>
              <a:t>. Accessible names provide information for assistive technology, such as screen readers, to access when they parse the document and generate </a:t>
            </a:r>
            <a:r>
              <a:rPr lang="en-GB" b="0" i="0" u="sng" dirty="0">
                <a:solidFill>
                  <a:srgbClr val="1B1B1B"/>
                </a:solidFill>
                <a:effectLst/>
                <a:latin typeface="Inter"/>
                <a:hlinkClick r:id="rId3"/>
              </a:rPr>
              <a:t>an accessibility tree</a:t>
            </a:r>
            <a:r>
              <a:rPr lang="en-GB" b="0" i="0" dirty="0">
                <a:solidFill>
                  <a:srgbClr val="1B1B1B"/>
                </a:solidFill>
                <a:effectLst/>
                <a:latin typeface="Inter"/>
              </a:rPr>
              <a:t>. Assistive technology then uses the accessibility tree to navigate and manipulate page content.</a:t>
            </a:r>
          </a:p>
          <a:p>
            <a:pPr algn="l"/>
            <a:r>
              <a:rPr lang="en-GB" b="0" i="0" dirty="0">
                <a:solidFill>
                  <a:srgbClr val="1B1B1B"/>
                </a:solidFill>
                <a:effectLst/>
                <a:latin typeface="Inter"/>
              </a:rPr>
              <a:t>To give an icon button an accessible name, put text in the &lt;button&gt; element that concisely describes the button's functionality.</a:t>
            </a:r>
          </a:p>
          <a:p>
            <a:r>
              <a:rPr lang="en-GB" b="0" i="0" dirty="0">
                <a:solidFill>
                  <a:srgbClr val="1B1B1B"/>
                </a:solidFill>
                <a:effectLst/>
                <a:latin typeface="Inter"/>
              </a:rPr>
              <a:t>If you don't specify a </a:t>
            </a:r>
            <a:r>
              <a:rPr lang="en-GB" dirty="0"/>
              <a:t>value</a:t>
            </a:r>
            <a:r>
              <a:rPr lang="en-GB" b="0" i="0" dirty="0">
                <a:solidFill>
                  <a:srgbClr val="1B1B1B"/>
                </a:solidFill>
                <a:effectLst/>
                <a:latin typeface="Inter"/>
              </a:rPr>
              <a:t>, the button will have a default label, chosen by the user agent. This label is likely to be something along the lines of "Submit" or "Submit Query." Here's an example of a submit button with a default label in your browser:</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43</a:t>
            </a:fld>
            <a:endParaRPr lang="en-GB"/>
          </a:p>
        </p:txBody>
      </p:sp>
    </p:spTree>
    <p:extLst>
      <p:ext uri="{BB962C8B-B14F-4D97-AF65-F5344CB8AC3E}">
        <p14:creationId xmlns:p14="http://schemas.microsoft.com/office/powerpoint/2010/main" val="846805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method puts the form information into the URL. Show empty form submission and then show filled form submission. Unsecure Data Only </a:t>
            </a:r>
          </a:p>
          <a:p>
            <a:r>
              <a:rPr lang="en-GB" dirty="0"/>
              <a:t>Used to fetch documents </a:t>
            </a:r>
          </a:p>
          <a:p>
            <a:r>
              <a:rPr lang="en-GB" dirty="0"/>
              <a:t>Maximum URL link </a:t>
            </a:r>
          </a:p>
          <a:p>
            <a:r>
              <a:rPr lang="en-GB" dirty="0"/>
              <a:t>Ok to Cache </a:t>
            </a:r>
          </a:p>
          <a:p>
            <a:r>
              <a:rPr lang="en-GB" dirty="0"/>
              <a:t>Shouldn’t change the server – can do over and over again.  </a:t>
            </a:r>
          </a:p>
          <a:p>
            <a:endParaRPr lang="en-GB" dirty="0"/>
          </a:p>
          <a:p>
            <a:r>
              <a:rPr lang="en-GB" dirty="0"/>
              <a:t>Post Included in the body </a:t>
            </a:r>
          </a:p>
          <a:p>
            <a:r>
              <a:rPr lang="en-GB" dirty="0"/>
              <a:t>Used for updating Data </a:t>
            </a:r>
          </a:p>
          <a:p>
            <a:r>
              <a:rPr lang="en-GB" dirty="0"/>
              <a:t>No Max length </a:t>
            </a:r>
          </a:p>
          <a:p>
            <a:r>
              <a:rPr lang="en-GB" dirty="0"/>
              <a:t>Not Ok to Cache –</a:t>
            </a:r>
          </a:p>
          <a:p>
            <a:r>
              <a:rPr lang="en-GB" dirty="0"/>
              <a:t>Ok to change the server </a:t>
            </a:r>
          </a:p>
          <a:p>
            <a:endParaRPr lang="en-GB" dirty="0"/>
          </a:p>
          <a:p>
            <a:endParaRPr lang="en-GB" dirty="0"/>
          </a:p>
          <a:p>
            <a:r>
              <a:rPr lang="en-GB" dirty="0">
                <a:hlinkClick r:id="rId3"/>
              </a:rPr>
              <a:t>Differences Between Get and Post - Web Development - YouTube</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44</a:t>
            </a:fld>
            <a:endParaRPr lang="en-GB"/>
          </a:p>
        </p:txBody>
      </p:sp>
    </p:spTree>
    <p:extLst>
      <p:ext uri="{BB962C8B-B14F-4D97-AF65-F5344CB8AC3E}">
        <p14:creationId xmlns:p14="http://schemas.microsoft.com/office/powerpoint/2010/main" val="274193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Style and Script tags can be found outside of HEAD but best to keep them together </a:t>
            </a:r>
          </a:p>
          <a:p>
            <a:r>
              <a:rPr lang="en-US"/>
              <a:t>Meta is a self closing tag (without the /&gt;) </a:t>
            </a:r>
            <a:r>
              <a:rPr lang="en-GB" sz="1200" b="0" i="0" kern="1200">
                <a:solidFill>
                  <a:schemeClr val="tx1"/>
                </a:solidFill>
                <a:effectLst/>
                <a:latin typeface="+mn-lt"/>
                <a:ea typeface="+mn-ea"/>
                <a:cs typeface="+mn-cs"/>
              </a:rPr>
              <a:t>specify character set, page description, keywords, author of the document, and viewport settings. W3Cschools</a:t>
            </a:r>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8</a:t>
            </a:fld>
            <a:endParaRPr lang="en-GB"/>
          </a:p>
        </p:txBody>
      </p:sp>
    </p:spTree>
    <p:extLst>
      <p:ext uri="{BB962C8B-B14F-4D97-AF65-F5344CB8AC3E}">
        <p14:creationId xmlns:p14="http://schemas.microsoft.com/office/powerpoint/2010/main" val="258550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Influences – e.g. script / style </a:t>
            </a:r>
          </a:p>
        </p:txBody>
      </p:sp>
      <p:sp>
        <p:nvSpPr>
          <p:cNvPr id="4" name="Slide Number Placeholder 3"/>
          <p:cNvSpPr>
            <a:spLocks noGrp="1"/>
          </p:cNvSpPr>
          <p:nvPr>
            <p:ph type="sldNum" sz="quarter" idx="5"/>
          </p:nvPr>
        </p:nvSpPr>
        <p:spPr/>
        <p:txBody>
          <a:bodyPr/>
          <a:lstStyle/>
          <a:p>
            <a:fld id="{E281BEE5-2167-43D4-9CA5-1C6577398972}" type="slidenum">
              <a:rPr lang="en-GB" smtClean="0"/>
              <a:pPr/>
              <a:t>9</a:t>
            </a:fld>
            <a:endParaRPr lang="en-GB"/>
          </a:p>
        </p:txBody>
      </p:sp>
    </p:spTree>
    <p:extLst>
      <p:ext uri="{BB962C8B-B14F-4D97-AF65-F5344CB8AC3E}">
        <p14:creationId xmlns:p14="http://schemas.microsoft.com/office/powerpoint/2010/main" val="186085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a:solidFill>
                  <a:srgbClr val="FFFFFF"/>
                </a:solidFill>
                <a:effectLst/>
                <a:latin typeface="Inter"/>
              </a:rPr>
              <a:t>In </a:t>
            </a:r>
            <a:r>
              <a:rPr lang="en-GB" b="0" i="0" u="sng">
                <a:solidFill>
                  <a:srgbClr val="FFFFFF"/>
                </a:solidFill>
                <a:effectLst/>
                <a:latin typeface="Inter"/>
                <a:hlinkClick r:id="rId3"/>
              </a:rPr>
              <a:t>CSS</a:t>
            </a:r>
            <a:r>
              <a:rPr lang="en-GB" b="0" i="0">
                <a:solidFill>
                  <a:srgbClr val="FFFFFF"/>
                </a:solidFill>
                <a:effectLst/>
                <a:latin typeface="Inter"/>
              </a:rPr>
              <a:t>, a </a:t>
            </a:r>
            <a:r>
              <a:rPr lang="en-GB" b="1" i="0">
                <a:solidFill>
                  <a:srgbClr val="FFFFFF"/>
                </a:solidFill>
                <a:effectLst/>
                <a:latin typeface="Inter"/>
              </a:rPr>
              <a:t>replaced element</a:t>
            </a:r>
            <a:r>
              <a:rPr lang="en-GB" b="0" i="0">
                <a:solidFill>
                  <a:srgbClr val="FFFFFF"/>
                </a:solidFill>
                <a:effectLst/>
                <a:latin typeface="Inter"/>
              </a:rPr>
              <a:t> is an element whose representation is outside the scope of CSS; they're external objects whose representation is independent of the CSS formatting model.</a:t>
            </a:r>
          </a:p>
          <a:p>
            <a:pPr algn="l"/>
            <a:r>
              <a:rPr lang="en-GB" b="0" i="0">
                <a:solidFill>
                  <a:srgbClr val="FFFFFF"/>
                </a:solidFill>
                <a:effectLst/>
                <a:latin typeface="Inter"/>
              </a:rPr>
              <a:t>Put in simpler terms, they're elements whose contents are not affected by the current document's styles. The position of the replaced element can be affected using CSS, but not the contents of the replaced element itself. Some replaced elements, such as </a:t>
            </a:r>
            <a:r>
              <a:rPr lang="en-GB" b="0" i="0" u="sng">
                <a:solidFill>
                  <a:srgbClr val="FFFFFF"/>
                </a:solidFill>
                <a:effectLst/>
                <a:latin typeface="Inter"/>
                <a:hlinkClick r:id="rId4"/>
              </a:rPr>
              <a:t>&lt;iframe&gt;</a:t>
            </a:r>
            <a:r>
              <a:rPr lang="en-GB" b="0" i="0">
                <a:solidFill>
                  <a:srgbClr val="FFFFFF"/>
                </a:solidFill>
                <a:effectLst/>
                <a:latin typeface="Inter"/>
              </a:rPr>
              <a:t> elements, may have stylesheets of their own, but they don't inherit the styles of the parent document.</a:t>
            </a:r>
          </a:p>
          <a:p>
            <a:r>
              <a:rPr lang="en-US"/>
              <a:t>https://</a:t>
            </a:r>
            <a:r>
              <a:rPr lang="en-US" err="1"/>
              <a:t>developer.mozilla.org</a:t>
            </a:r>
            <a:r>
              <a:rPr lang="en-US"/>
              <a:t>/</a:t>
            </a:r>
            <a:r>
              <a:rPr lang="en-US" err="1"/>
              <a:t>en</a:t>
            </a:r>
            <a:r>
              <a:rPr lang="en-US"/>
              <a:t>-US/docs/Web/CSS/</a:t>
            </a:r>
            <a:r>
              <a:rPr lang="en-US" err="1"/>
              <a:t>Replaced_element</a:t>
            </a:r>
            <a:endParaRPr lang="en-US"/>
          </a:p>
        </p:txBody>
      </p:sp>
      <p:sp>
        <p:nvSpPr>
          <p:cNvPr id="4" name="Slide Number Placeholder 3"/>
          <p:cNvSpPr>
            <a:spLocks noGrp="1"/>
          </p:cNvSpPr>
          <p:nvPr>
            <p:ph type="sldNum" sz="quarter" idx="5"/>
          </p:nvPr>
        </p:nvSpPr>
        <p:spPr/>
        <p:txBody>
          <a:bodyPr/>
          <a:lstStyle/>
          <a:p>
            <a:fld id="{E281BEE5-2167-43D4-9CA5-1C6577398972}" type="slidenum">
              <a:rPr lang="en-GB" smtClean="0"/>
              <a:pPr/>
              <a:t>10</a:t>
            </a:fld>
            <a:endParaRPr lang="en-GB"/>
          </a:p>
        </p:txBody>
      </p:sp>
    </p:spTree>
    <p:extLst>
      <p:ext uri="{BB962C8B-B14F-4D97-AF65-F5344CB8AC3E}">
        <p14:creationId xmlns:p14="http://schemas.microsoft.com/office/powerpoint/2010/main" val="248301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Example practice HTML code from Steven 11/11/2019 - https://durham.cloud.panopto.eu/Panopto/Pages/Viewer.aspx?id=da1acc50-9134-48c0-9a06-aaff00881b01</a:t>
            </a:r>
          </a:p>
          <a:p>
            <a:r>
              <a:rPr lang="en-GB"/>
              <a:t>There are rules that need to be followed when developing HTML </a:t>
            </a:r>
          </a:p>
          <a:p>
            <a:r>
              <a:rPr lang="en-GB"/>
              <a:t>W3C provides the specifications for this. Theses are the Document Type Definitions for each version of HTML</a:t>
            </a:r>
          </a:p>
          <a:p>
            <a:r>
              <a:rPr lang="en-GB"/>
              <a:t>Rules for a mark-up language are contained here </a:t>
            </a:r>
          </a:p>
          <a:p>
            <a:r>
              <a:rPr lang="en-GB"/>
              <a:t>- What tags can be used </a:t>
            </a:r>
          </a:p>
          <a:p>
            <a:r>
              <a:rPr lang="en-GB"/>
              <a:t>- Where they can be used in the document </a:t>
            </a:r>
          </a:p>
          <a:p>
            <a:pPr marL="171450" indent="-171450">
              <a:buFontTx/>
              <a:buChar char="-"/>
            </a:pPr>
            <a:r>
              <a:rPr lang="en-GB"/>
              <a:t>Which attributes they can hold</a:t>
            </a:r>
          </a:p>
          <a:p>
            <a:pPr marL="171450" indent="-171450">
              <a:buFontTx/>
              <a:buChar char="-"/>
            </a:pPr>
            <a:r>
              <a:rPr lang="en-GB"/>
              <a:t>It also tells web browsers how they should interpret and render the marked up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Everything (excluding the doctype declaration should be enclosed within a HTML tag) </a:t>
            </a:r>
          </a:p>
          <a:p>
            <a:pPr marL="0" indent="0">
              <a:buNone/>
            </a:pPr>
            <a:endParaRPr lang="en-GB"/>
          </a:p>
          <a:p>
            <a:endParaRPr lang="bs-Latn-BA"/>
          </a:p>
        </p:txBody>
      </p:sp>
      <p:sp>
        <p:nvSpPr>
          <p:cNvPr id="4" name="Slide Number Placeholder 3"/>
          <p:cNvSpPr>
            <a:spLocks noGrp="1"/>
          </p:cNvSpPr>
          <p:nvPr>
            <p:ph type="sldNum" sz="quarter" idx="10"/>
          </p:nvPr>
        </p:nvSpPr>
        <p:spPr/>
        <p:txBody>
          <a:bodyPr/>
          <a:lstStyle/>
          <a:p>
            <a:fld id="{E281BEE5-2167-43D4-9CA5-1C6577398972}" type="slidenum">
              <a:rPr lang="en-GB" smtClean="0"/>
              <a:pPr/>
              <a:t>11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&lt;li&gt; can also be used in menu tab </a:t>
            </a:r>
          </a:p>
        </p:txBody>
      </p:sp>
      <p:sp>
        <p:nvSpPr>
          <p:cNvPr id="4" name="Slide Number Placeholder 3"/>
          <p:cNvSpPr>
            <a:spLocks noGrp="1"/>
          </p:cNvSpPr>
          <p:nvPr>
            <p:ph type="sldNum" sz="quarter" idx="5"/>
          </p:nvPr>
        </p:nvSpPr>
        <p:spPr/>
        <p:txBody>
          <a:bodyPr/>
          <a:lstStyle/>
          <a:p>
            <a:fld id="{E281BEE5-2167-43D4-9CA5-1C6577398972}" type="slidenum">
              <a:rPr lang="en-GB" smtClean="0"/>
              <a:pPr/>
              <a:t>14</a:t>
            </a:fld>
            <a:endParaRPr lang="en-GB"/>
          </a:p>
        </p:txBody>
      </p:sp>
    </p:spTree>
    <p:extLst>
      <p:ext uri="{BB962C8B-B14F-4D97-AF65-F5344CB8AC3E}">
        <p14:creationId xmlns:p14="http://schemas.microsoft.com/office/powerpoint/2010/main" val="61851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16</a:t>
            </a:fld>
            <a:endParaRPr lang="en-GB"/>
          </a:p>
        </p:txBody>
      </p:sp>
    </p:spTree>
    <p:extLst>
      <p:ext uri="{BB962C8B-B14F-4D97-AF65-F5344CB8AC3E}">
        <p14:creationId xmlns:p14="http://schemas.microsoft.com/office/powerpoint/2010/main" val="2102947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urham Title Slide - Purple">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2" name="Picture 11"/>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303283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urham Breaker Slide">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rham Breaker Slide">
    <p:bg>
      <p:bgPr>
        <a:solidFill>
          <a:srgbClr val="0A91C3">
            <a:alpha val="70000"/>
          </a:srgb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1665514" y="751113"/>
            <a:ext cx="5943600" cy="3614057"/>
          </a:xfrm>
        </p:spPr>
        <p:txBody>
          <a:bodyPr lIns="0" tIns="0" rIns="0" bIns="0">
            <a:noAutofit/>
          </a:bodyPr>
          <a:lstStyle>
            <a:lvl1pPr marL="0" indent="0">
              <a:spcBef>
                <a:spcPts val="1000"/>
              </a:spcBef>
              <a:buNone/>
              <a:defRPr sz="2400">
                <a:solidFill>
                  <a:schemeClr val="bg1"/>
                </a:solidFill>
                <a:latin typeface="Arial"/>
                <a:cs typeface="Arial"/>
              </a:defRPr>
            </a:lvl1pPr>
            <a:lvl2pPr marL="288000" indent="-288000">
              <a:spcBef>
                <a:spcPts val="1000"/>
              </a:spcBef>
              <a:buClr>
                <a:srgbClr val="68246D"/>
              </a:buClr>
              <a:buFont typeface="Arial"/>
              <a:buChar char="•"/>
              <a:defRPr sz="2400">
                <a:solidFill>
                  <a:schemeClr val="bg1"/>
                </a:solidFill>
                <a:latin typeface="Arial"/>
                <a:cs typeface="Arial"/>
              </a:defRPr>
            </a:lvl2pPr>
            <a:lvl3pPr marL="576000" indent="-288000">
              <a:spcBef>
                <a:spcPts val="1000"/>
              </a:spcBef>
              <a:buFont typeface="Lucida Grande"/>
              <a:buChar char="–"/>
              <a:defRPr sz="2400">
                <a:solidFill>
                  <a:schemeClr val="bg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3410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urham Breaker Slid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002A41"/>
                </a:solidFill>
                <a:latin typeface="Arial"/>
                <a:cs typeface="Arial"/>
              </a:defRPr>
            </a:lvl1pPr>
            <a:lvl2pPr marL="288000" indent="-288000">
              <a:spcBef>
                <a:spcPts val="1000"/>
              </a:spcBef>
              <a:buClr>
                <a:srgbClr val="68246D"/>
              </a:buClr>
              <a:buFont typeface="Arial"/>
              <a:buChar char="•"/>
              <a:defRPr sz="2400">
                <a:solidFill>
                  <a:srgbClr val="002A41"/>
                </a:solidFill>
                <a:latin typeface="Arial"/>
                <a:cs typeface="Arial"/>
              </a:defRPr>
            </a:lvl2pPr>
            <a:lvl3pPr marL="576000" indent="-288000">
              <a:spcBef>
                <a:spcPts val="1000"/>
              </a:spcBef>
              <a:buFont typeface="Lucida Grande"/>
              <a:buChar char="–"/>
              <a:defRPr sz="2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9261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9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0" name="Rectangle 9"/>
          <p:cNvSpPr/>
          <p:nvPr userDrawn="1"/>
        </p:nvSpPr>
        <p:spPr>
          <a:xfrm>
            <a:off x="0" y="0"/>
            <a:ext cx="9144000"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56644" y="5075681"/>
            <a:ext cx="9250307"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0"/>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964627" y="205979"/>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39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8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7" name="Group 6"/>
          <p:cNvGrpSpPr>
            <a:grpSpLocks noChangeAspect="1"/>
          </p:cNvGrpSpPr>
          <p:nvPr userDrawn="1"/>
        </p:nvGrpSpPr>
        <p:grpSpPr bwMode="auto">
          <a:xfrm>
            <a:off x="5924705" y="3112655"/>
            <a:ext cx="2007384" cy="2007384"/>
            <a:chOff x="4437" y="1917"/>
            <a:chExt cx="1323" cy="1323"/>
          </a:xfrm>
        </p:grpSpPr>
        <p:sp>
          <p:nvSpPr>
            <p:cNvPr id="8"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Rectangle 9"/>
          <p:cNvSpPr/>
          <p:nvPr userDrawn="1"/>
        </p:nvSpPr>
        <p:spPr>
          <a:xfrm>
            <a:off x="7922813" y="1888943"/>
            <a:ext cx="1248862" cy="1242173"/>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932089" y="3131115"/>
            <a:ext cx="1221114" cy="1229642"/>
          </a:xfrm>
          <a:prstGeom prst="rect">
            <a:avLst/>
          </a:prstGeom>
          <a:noFill/>
          <a:scene3d>
            <a:camera prst="orthographicFront">
              <a:rot lat="0" lon="0" rev="0"/>
            </a:camera>
            <a:lightRig rig="threePt" dir="t"/>
          </a:scene3d>
        </p:spPr>
      </p:pic>
    </p:spTree>
    <p:extLst>
      <p:ext uri="{BB962C8B-B14F-4D97-AF65-F5344CB8AC3E}">
        <p14:creationId xmlns:p14="http://schemas.microsoft.com/office/powerpoint/2010/main" val="416139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7499598" y="1"/>
            <a:ext cx="1641079" cy="1224708"/>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7499598" y="1215472"/>
            <a:ext cx="1641079" cy="164107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3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rot="16200000">
            <a:off x="7592290" y="2817092"/>
            <a:ext cx="1551709" cy="1551709"/>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5" name="Group 14"/>
          <p:cNvGrpSpPr>
            <a:grpSpLocks noChangeAspect="1"/>
          </p:cNvGrpSpPr>
          <p:nvPr userDrawn="1"/>
        </p:nvGrpSpPr>
        <p:grpSpPr bwMode="auto">
          <a:xfrm rot="10800000">
            <a:off x="7592290" y="746822"/>
            <a:ext cx="1551709" cy="1551709"/>
            <a:chOff x="4437" y="1917"/>
            <a:chExt cx="1323" cy="1323"/>
          </a:xfrm>
        </p:grpSpPr>
        <p:sp>
          <p:nvSpPr>
            <p:cNvPr id="16"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Rectangle 17"/>
          <p:cNvSpPr/>
          <p:nvPr userDrawn="1"/>
        </p:nvSpPr>
        <p:spPr>
          <a:xfrm>
            <a:off x="7102769" y="1773382"/>
            <a:ext cx="1254924" cy="153070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4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8081818" y="1440881"/>
            <a:ext cx="1062182" cy="1062182"/>
          </a:xfrm>
          <a:prstGeom prst="rect">
            <a:avLst/>
          </a:prstGeom>
        </p:spPr>
      </p:pic>
      <p:sp>
        <p:nvSpPr>
          <p:cNvPr id="13" name="Rectangle 12"/>
          <p:cNvSpPr/>
          <p:nvPr userDrawn="1"/>
        </p:nvSpPr>
        <p:spPr>
          <a:xfrm>
            <a:off x="7305965" y="266379"/>
            <a:ext cx="1838036"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8100291" y="-18472"/>
            <a:ext cx="1062182" cy="1062182"/>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5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a:off x="8047999" y="1367615"/>
            <a:ext cx="1098492" cy="1098492"/>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Rectangle 14"/>
          <p:cNvSpPr/>
          <p:nvPr userDrawn="1"/>
        </p:nvSpPr>
        <p:spPr>
          <a:xfrm>
            <a:off x="7333673" y="478807"/>
            <a:ext cx="1838036" cy="147929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a:grpSpLocks noChangeAspect="1"/>
          </p:cNvGrpSpPr>
          <p:nvPr userDrawn="1"/>
        </p:nvGrpSpPr>
        <p:grpSpPr bwMode="auto">
          <a:xfrm rot="5400000">
            <a:off x="8045508" y="0"/>
            <a:ext cx="1098492" cy="1098492"/>
            <a:chOff x="4437" y="1917"/>
            <a:chExt cx="1323" cy="1323"/>
          </a:xfrm>
        </p:grpSpPr>
        <p:sp>
          <p:nvSpPr>
            <p:cNvPr id="17"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urham Title Slide – Blue">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8" name="Picture 17"/>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60207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6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7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a:t>Click to edit Master title style</a:t>
            </a:r>
            <a:endParaRPr lang="bs-Latn-BA"/>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s-Latn-BA"/>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a:xfrm>
            <a:off x="7868627" y="3877021"/>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6581679" y="3877021"/>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89000"/>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p:cNvSpPr/>
          <p:nvPr userDrawn="1"/>
        </p:nvSpPr>
        <p:spPr>
          <a:xfrm>
            <a:off x="7859391" y="3867785"/>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7857052" y="0"/>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79764"/>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7857052" y="1288021"/>
            <a:ext cx="1286948" cy="128802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85" y="127262"/>
            <a:ext cx="7053542" cy="770810"/>
          </a:xfrm>
        </p:spPr>
        <p:txBody>
          <a:bodyPr/>
          <a:lstStyle/>
          <a:p>
            <a:r>
              <a:rPr lang="en-US"/>
              <a:t>Click to edit Master title style</a:t>
            </a:r>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5" name="Rectangle 4"/>
          <p:cNvSpPr/>
          <p:nvPr userDrawn="1"/>
        </p:nvSpPr>
        <p:spPr>
          <a:xfrm>
            <a:off x="6662495" y="2768213"/>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499598" y="3509814"/>
            <a:ext cx="1641079" cy="164107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urham Title Slide – Gold">
    <p:bg>
      <p:bgPr>
        <a:solidFill>
          <a:srgbClr val="B3BDB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7" name="Picture 16"/>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5689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urham Title Slide - Yellow">
    <p:bg>
      <p:bgPr>
        <a:solidFill>
          <a:schemeClr val="accent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6" name="Picture 15"/>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148831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urham Title Slide – Red">
    <p:bg>
      <p:bgPr>
        <a:solidFill>
          <a:srgbClr val="B6AAA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chemeClr val="tx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4" name="Picture 13"/>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24778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rham Text Slide - 1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a:t>Click to edit Master title style</a:t>
            </a:r>
          </a:p>
        </p:txBody>
      </p:sp>
      <p:sp>
        <p:nvSpPr>
          <p:cNvPr id="4" name="Content Placeholder 3"/>
          <p:cNvSpPr>
            <a:spLocks noGrp="1"/>
          </p:cNvSpPr>
          <p:nvPr>
            <p:ph sz="quarter" idx="11"/>
          </p:nvPr>
        </p:nvSpPr>
        <p:spPr>
          <a:xfrm>
            <a:off x="621553" y="1224708"/>
            <a:ext cx="5702678"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4919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rham Text Slide - 2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a:t>Click to edit Master title style</a:t>
            </a:r>
          </a:p>
        </p:txBody>
      </p:sp>
      <p:sp>
        <p:nvSpPr>
          <p:cNvPr id="10" name="Content Placeholder 3"/>
          <p:cNvSpPr>
            <a:spLocks noGrp="1"/>
          </p:cNvSpPr>
          <p:nvPr>
            <p:ph sz="quarter" idx="12"/>
          </p:nvPr>
        </p:nvSpPr>
        <p:spPr>
          <a:xfrm>
            <a:off x="621553"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2" name="Content Placeholder 3"/>
          <p:cNvSpPr>
            <a:spLocks noGrp="1"/>
          </p:cNvSpPr>
          <p:nvPr>
            <p:ph sz="quarter" idx="13"/>
          </p:nvPr>
        </p:nvSpPr>
        <p:spPr>
          <a:xfrm>
            <a:off x="4716751"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091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rham Text Slide - 3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chemeClr val="tx2"/>
                </a:solidFill>
                <a:latin typeface="Arial"/>
                <a:cs typeface="Arial"/>
              </a:defRPr>
            </a:lvl1pPr>
          </a:lstStyle>
          <a:p>
            <a:r>
              <a:rPr lang="en-US"/>
              <a:t>Click to edit Master title style</a:t>
            </a:r>
          </a:p>
        </p:txBody>
      </p:sp>
      <p:sp>
        <p:nvSpPr>
          <p:cNvPr id="12" name="Content Placeholder 3"/>
          <p:cNvSpPr>
            <a:spLocks noGrp="1"/>
          </p:cNvSpPr>
          <p:nvPr>
            <p:ph sz="quarter" idx="13"/>
          </p:nvPr>
        </p:nvSpPr>
        <p:spPr>
          <a:xfrm>
            <a:off x="621553"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4" name="Content Placeholder 3"/>
          <p:cNvSpPr>
            <a:spLocks noGrp="1"/>
          </p:cNvSpPr>
          <p:nvPr>
            <p:ph sz="quarter" idx="14"/>
          </p:nvPr>
        </p:nvSpPr>
        <p:spPr>
          <a:xfrm>
            <a:off x="3355221"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5" name="Content Placeholder 3"/>
          <p:cNvSpPr>
            <a:spLocks noGrp="1"/>
          </p:cNvSpPr>
          <p:nvPr>
            <p:ph sz="quarter" idx="15"/>
          </p:nvPr>
        </p:nvSpPr>
        <p:spPr>
          <a:xfrm>
            <a:off x="6088888"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77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rham Breaker Slide">
    <p:bg>
      <p:bgPr>
        <a:solidFill>
          <a:srgbClr val="A5C8D0"/>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E1F0FCF-E24C-CA41-A373-9E4EFBCD4E25}" type="slidenum">
              <a:rPr lang="en-US" smtClean="0"/>
              <a:pPr/>
              <a:t>‹#›</a:t>
            </a:fld>
            <a:endParaRPr lang="en-US"/>
          </a:p>
        </p:txBody>
      </p:sp>
      <p:pic>
        <p:nvPicPr>
          <p:cNvPr id="7" name="Picture 6"/>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466133" y="4761847"/>
            <a:ext cx="765505" cy="317603"/>
          </a:xfrm>
          <a:prstGeom prst="rect">
            <a:avLst/>
          </a:prstGeom>
        </p:spPr>
      </p:pic>
    </p:spTree>
    <p:extLst>
      <p:ext uri="{BB962C8B-B14F-4D97-AF65-F5344CB8AC3E}">
        <p14:creationId xmlns:p14="http://schemas.microsoft.com/office/powerpoint/2010/main" val="71378853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2" r:id="rId6"/>
    <p:sldLayoutId id="2147483659" r:id="rId7"/>
    <p:sldLayoutId id="2147483660" r:id="rId8"/>
    <p:sldLayoutId id="2147483658" r:id="rId9"/>
    <p:sldLayoutId id="2147483663" r:id="rId10"/>
    <p:sldLayoutId id="2147483677" r:id="rId11"/>
    <p:sldLayoutId id="2147483678" r:id="rId12"/>
    <p:sldLayoutId id="2147483666" r:id="rId13"/>
    <p:sldLayoutId id="2147483679" r:id="rId14"/>
    <p:sldLayoutId id="214748367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Lst>
  <p:hf hdr="0" ftr="0" dt="0"/>
  <p:txStyles>
    <p:titleStyle>
      <a:lvl1pPr algn="l" defTabSz="457200" rtl="0" eaLnBrk="1" latinLnBrk="0" hangingPunct="1">
        <a:spcBef>
          <a:spcPct val="0"/>
        </a:spcBef>
        <a:buNone/>
        <a:defRPr sz="3000" b="1" kern="1200">
          <a:solidFill>
            <a:srgbClr val="831F8D"/>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rgbClr val="7030A0"/>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rgbClr val="FFCC00"/>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tx1">
            <a:lumMod val="75000"/>
            <a:lumOff val="25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rgbClr val="C00000"/>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People/Berners-Lee/"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 TargetMode="Externa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tags/tag_a.asp" TargetMode="External"/><Relationship Id="rId3" Type="http://schemas.openxmlformats.org/officeDocument/2006/relationships/hyperlink" Target="https://www.w3schools.com/tags/tag_main.asp" TargetMode="External"/><Relationship Id="rId7" Type="http://schemas.openxmlformats.org/officeDocument/2006/relationships/hyperlink" Target="https://www.w3schools.com/tags/tag_br.asp" TargetMode="External"/><Relationship Id="rId2" Type="http://schemas.openxmlformats.org/officeDocument/2006/relationships/hyperlink" Target="https://www.w3schools.com/tags/tag_doctype.asp" TargetMode="External"/><Relationship Id="rId1" Type="http://schemas.openxmlformats.org/officeDocument/2006/relationships/slideLayout" Target="../slideLayouts/slideLayout13.xml"/><Relationship Id="rId6" Type="http://schemas.openxmlformats.org/officeDocument/2006/relationships/hyperlink" Target="https://www.w3schools.com/tags/tag_b.asp" TargetMode="External"/><Relationship Id="rId5" Type="http://schemas.openxmlformats.org/officeDocument/2006/relationships/hyperlink" Target="https://www.w3schools.com/tags/tag_body.asp" TargetMode="External"/><Relationship Id="rId4" Type="http://schemas.openxmlformats.org/officeDocument/2006/relationships/hyperlink" Target="https://www.w3schools.com/tags/tag_header.asp" TargetMode="External"/><Relationship Id="rId9" Type="http://schemas.openxmlformats.org/officeDocument/2006/relationships/hyperlink" Target="https://www.w3schools.com/tags/tag_form.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573" y="1245791"/>
            <a:ext cx="4714506" cy="1102519"/>
          </a:xfrm>
        </p:spPr>
        <p:txBody>
          <a:bodyPr/>
          <a:lstStyle/>
          <a:p>
            <a:r>
              <a:rPr lang="en-US" sz="3600"/>
              <a:t>Introduction to HTML, CSS and web frameworks</a:t>
            </a:r>
          </a:p>
        </p:txBody>
      </p:sp>
      <p:sp>
        <p:nvSpPr>
          <p:cNvPr id="3" name="Subtitle 2"/>
          <p:cNvSpPr>
            <a:spLocks noGrp="1"/>
          </p:cNvSpPr>
          <p:nvPr>
            <p:ph type="subTitle" idx="1"/>
          </p:nvPr>
        </p:nvSpPr>
        <p:spPr>
          <a:xfrm>
            <a:off x="431931" y="2849187"/>
            <a:ext cx="3321422" cy="1314450"/>
          </a:xfrm>
        </p:spPr>
        <p:txBody>
          <a:bodyPr/>
          <a:lstStyle/>
          <a:p>
            <a:r>
              <a:rPr lang="en-US" sz="2800" i="1" dirty="0">
                <a:solidFill>
                  <a:schemeClr val="tx2"/>
                </a:solidFill>
              </a:rPr>
              <a:t>Programming (Gold)</a:t>
            </a:r>
          </a:p>
          <a:p>
            <a:endParaRPr lang="en-US" dirty="0"/>
          </a:p>
          <a:p>
            <a:r>
              <a:rPr lang="en-US" dirty="0"/>
              <a:t>Dr Ryan Crosby</a:t>
            </a:r>
          </a:p>
          <a:p>
            <a:pPr>
              <a:lnSpc>
                <a:spcPct val="100000"/>
              </a:lnSpc>
            </a:pPr>
            <a:endParaRPr lang="en-US" sz="600" dirty="0"/>
          </a:p>
          <a:p>
            <a:r>
              <a:rPr lang="en-US"/>
              <a:t>Autumn 2024</a:t>
            </a:r>
          </a:p>
          <a:p>
            <a:endParaRPr lang="en-US" dirty="0"/>
          </a:p>
          <a:p>
            <a:endParaRPr lang="en-US" dirty="0"/>
          </a:p>
          <a:p>
            <a:endParaRPr lang="en-US" dirty="0"/>
          </a:p>
        </p:txBody>
      </p:sp>
    </p:spTree>
    <p:extLst>
      <p:ext uri="{BB962C8B-B14F-4D97-AF65-F5344CB8AC3E}">
        <p14:creationId xmlns:p14="http://schemas.microsoft.com/office/powerpoint/2010/main" val="19666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DF24-5965-D41E-49E3-06693FE975C0}"/>
              </a:ext>
            </a:extLst>
          </p:cNvPr>
          <p:cNvSpPr>
            <a:spLocks noGrp="1"/>
          </p:cNvSpPr>
          <p:nvPr>
            <p:ph type="title"/>
          </p:nvPr>
        </p:nvSpPr>
        <p:spPr>
          <a:xfrm>
            <a:off x="465365" y="180763"/>
            <a:ext cx="7053542" cy="770810"/>
          </a:xfrm>
        </p:spPr>
        <p:txBody>
          <a:bodyPr/>
          <a:lstStyle/>
          <a:p>
            <a:r>
              <a:rPr lang="en-US"/>
              <a:t>Body Tags</a:t>
            </a:r>
          </a:p>
        </p:txBody>
      </p:sp>
      <p:sp>
        <p:nvSpPr>
          <p:cNvPr id="3" name="Content Placeholder 2">
            <a:extLst>
              <a:ext uri="{FF2B5EF4-FFF2-40B4-BE49-F238E27FC236}">
                <a16:creationId xmlns:a16="http://schemas.microsoft.com/office/drawing/2014/main" id="{44ABE773-7C00-82CE-B423-D30A755E5A7E}"/>
              </a:ext>
            </a:extLst>
          </p:cNvPr>
          <p:cNvSpPr>
            <a:spLocks noGrp="1"/>
          </p:cNvSpPr>
          <p:nvPr>
            <p:ph idx="1"/>
          </p:nvPr>
        </p:nvSpPr>
        <p:spPr/>
        <p:txBody>
          <a:bodyPr>
            <a:normAutofit fontScale="70000" lnSpcReduction="20000"/>
          </a:bodyPr>
          <a:lstStyle/>
          <a:p>
            <a:r>
              <a:rPr lang="en-GB"/>
              <a:t>Block level tags </a:t>
            </a:r>
            <a:r>
              <a:rPr lang="en-GB" b="1">
                <a:latin typeface="Menlo" panose="020B0609030804020204" pitchFamily="49" charset="0"/>
                <a:ea typeface="Menlo" panose="020B0609030804020204" pitchFamily="49" charset="0"/>
                <a:cs typeface="Menlo" panose="020B0609030804020204" pitchFamily="49" charset="0"/>
              </a:rPr>
              <a:t>&lt;p&gt; &lt;/p&gt;</a:t>
            </a:r>
          </a:p>
          <a:p>
            <a:pPr lvl="1"/>
            <a:r>
              <a:rPr lang="en-GB" sz="2400"/>
              <a:t>Define blocks of content </a:t>
            </a:r>
          </a:p>
          <a:p>
            <a:pPr lvl="1"/>
            <a:r>
              <a:rPr lang="en-GB" sz="2400"/>
              <a:t>Browser will add new lines above and below </a:t>
            </a:r>
          </a:p>
          <a:p>
            <a:pPr lvl="1"/>
            <a:r>
              <a:rPr lang="en-GB" sz="2400"/>
              <a:t>Default width/height automatically</a:t>
            </a:r>
          </a:p>
          <a:p>
            <a:r>
              <a:rPr lang="en-GB"/>
              <a:t>Inline level tags </a:t>
            </a:r>
            <a:r>
              <a:rPr lang="en-GB" b="1">
                <a:latin typeface="Menlo" panose="020B0609030804020204" pitchFamily="49" charset="0"/>
                <a:ea typeface="Menlo" panose="020B0609030804020204" pitchFamily="49" charset="0"/>
                <a:cs typeface="Menlo" panose="020B0609030804020204" pitchFamily="49" charset="0"/>
              </a:rPr>
              <a:t>&lt;strong&gt; &lt;/strong&gt;</a:t>
            </a:r>
          </a:p>
          <a:p>
            <a:pPr lvl="1"/>
            <a:r>
              <a:rPr lang="en-GB" sz="2400"/>
              <a:t>Semantics and organisation within block </a:t>
            </a:r>
          </a:p>
          <a:p>
            <a:pPr lvl="1"/>
            <a:r>
              <a:rPr lang="en-GB" sz="2400"/>
              <a:t>Not associated with new lines </a:t>
            </a:r>
          </a:p>
          <a:p>
            <a:pPr lvl="1"/>
            <a:r>
              <a:rPr lang="en-GB" sz="2400"/>
              <a:t>Must be nested inside a block level element </a:t>
            </a:r>
          </a:p>
          <a:p>
            <a:r>
              <a:rPr lang="en-GB"/>
              <a:t>Replaced tags </a:t>
            </a:r>
            <a:r>
              <a:rPr lang="en-GB" b="1">
                <a:latin typeface="Menlo" panose="020B0609030804020204" pitchFamily="49" charset="0"/>
                <a:ea typeface="Menlo" panose="020B0609030804020204" pitchFamily="49" charset="0"/>
                <a:cs typeface="Menlo" panose="020B0609030804020204" pitchFamily="49" charset="0"/>
              </a:rPr>
              <a:t>&lt;</a:t>
            </a:r>
            <a:r>
              <a:rPr lang="en-GB" b="1" err="1">
                <a:latin typeface="Menlo" panose="020B0609030804020204" pitchFamily="49" charset="0"/>
                <a:ea typeface="Menlo" panose="020B0609030804020204" pitchFamily="49" charset="0"/>
                <a:cs typeface="Menlo" panose="020B0609030804020204" pitchFamily="49" charset="0"/>
              </a:rPr>
              <a:t>img</a:t>
            </a:r>
            <a:r>
              <a:rPr lang="en-GB" b="1">
                <a:latin typeface="Menlo" panose="020B0609030804020204" pitchFamily="49" charset="0"/>
                <a:ea typeface="Menlo" panose="020B0609030804020204" pitchFamily="49" charset="0"/>
                <a:cs typeface="Menlo" panose="020B0609030804020204" pitchFamily="49" charset="0"/>
              </a:rPr>
              <a:t>&gt;</a:t>
            </a:r>
          </a:p>
          <a:p>
            <a:pPr lvl="1"/>
            <a:r>
              <a:rPr lang="en-GB" sz="2400"/>
              <a:t>Browser calculates dimensions and replaces with embedded                  or drawn objects </a:t>
            </a:r>
          </a:p>
          <a:p>
            <a:pPr lvl="1"/>
            <a:r>
              <a:rPr lang="en-GB" sz="2400"/>
              <a:t>Nesting as for inline tags </a:t>
            </a:r>
          </a:p>
          <a:p>
            <a:pPr lvl="1"/>
            <a:r>
              <a:rPr lang="en-GB" sz="2400"/>
              <a:t>Used for specific page elements such as images                                     and form controls </a:t>
            </a:r>
          </a:p>
          <a:p>
            <a:endParaRPr lang="en-US"/>
          </a:p>
        </p:txBody>
      </p:sp>
      <p:sp>
        <p:nvSpPr>
          <p:cNvPr id="4" name="Slide Number Placeholder 3">
            <a:extLst>
              <a:ext uri="{FF2B5EF4-FFF2-40B4-BE49-F238E27FC236}">
                <a16:creationId xmlns:a16="http://schemas.microsoft.com/office/drawing/2014/main" id="{D0AE1888-0BE3-8B8C-43B5-7E8B7EEB3F46}"/>
              </a:ext>
            </a:extLst>
          </p:cNvPr>
          <p:cNvSpPr>
            <a:spLocks noGrp="1"/>
          </p:cNvSpPr>
          <p:nvPr>
            <p:ph type="sldNum" sz="quarter" idx="12"/>
          </p:nvPr>
        </p:nvSpPr>
        <p:spPr/>
        <p:txBody>
          <a:bodyPr/>
          <a:lstStyle/>
          <a:p>
            <a:fld id="{D57F1E4F-1CFF-5643-939E-02111984F565}" type="slidenum">
              <a:rPr lang="en-US" smtClean="0"/>
              <a:pPr/>
              <a:t>10</a:t>
            </a:fld>
            <a:endParaRPr lang="en-US"/>
          </a:p>
        </p:txBody>
      </p:sp>
    </p:spTree>
    <p:extLst>
      <p:ext uri="{BB962C8B-B14F-4D97-AF65-F5344CB8AC3E}">
        <p14:creationId xmlns:p14="http://schemas.microsoft.com/office/powerpoint/2010/main" val="401844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Example</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endParaRPr lang="en-US"/>
          </a:p>
        </p:txBody>
      </p:sp>
      <p:sp>
        <p:nvSpPr>
          <p:cNvPr id="7" name="Rectangle 6"/>
          <p:cNvSpPr/>
          <p:nvPr/>
        </p:nvSpPr>
        <p:spPr>
          <a:xfrm>
            <a:off x="2186763" y="991510"/>
            <a:ext cx="4572000" cy="707886"/>
          </a:xfrm>
          <a:prstGeom prst="rect">
            <a:avLst/>
          </a:prstGeom>
        </p:spPr>
        <p:txBody>
          <a:bodyPr>
            <a:spAutoFit/>
          </a:bodyPr>
          <a:lstStyle/>
          <a:p>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!DOCTYPE</a:t>
            </a:r>
            <a:r>
              <a:rPr lang="en-GB" sz="2000">
                <a:solidFill>
                  <a:srgbClr val="FF0000"/>
                </a:solidFill>
                <a:latin typeface="Consolas" panose="020B0609020204030204" pitchFamily="49" charset="0"/>
              </a:rPr>
              <a:t> html</a:t>
            </a:r>
            <a:r>
              <a:rPr lang="en-GB" sz="2000">
                <a:solidFill>
                  <a:srgbClr val="0000CD"/>
                </a:solidFill>
                <a:latin typeface="Consolas" panose="020B0609020204030204" pitchFamily="49" charset="0"/>
              </a:rPr>
              <a:t>&gt;</a:t>
            </a:r>
            <a:br>
              <a:rPr lang="en-GB" sz="2000"/>
            </a:br>
            <a:endParaRPr lang="en-GB" sz="2000"/>
          </a:p>
        </p:txBody>
      </p:sp>
      <p:sp>
        <p:nvSpPr>
          <p:cNvPr id="12" name="Rectangle 11"/>
          <p:cNvSpPr/>
          <p:nvPr/>
        </p:nvSpPr>
        <p:spPr>
          <a:xfrm>
            <a:off x="2186763" y="1317421"/>
            <a:ext cx="4572000" cy="3477875"/>
          </a:xfrm>
          <a:prstGeom prst="rect">
            <a:avLst/>
          </a:prstGeom>
        </p:spPr>
        <p:txBody>
          <a:bodyPr>
            <a:spAutoFit/>
          </a:bodyPr>
          <a:lstStyle/>
          <a:p>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html</a:t>
            </a:r>
            <a:r>
              <a:rPr lang="en-GB" sz="2000">
                <a:solidFill>
                  <a:srgbClr val="0000CD"/>
                </a:solidFill>
                <a:latin typeface="Consolas" panose="020B0609020204030204" pitchFamily="49" charset="0"/>
              </a:rPr>
              <a:t>&gt;</a:t>
            </a:r>
          </a:p>
          <a:p>
            <a:endParaRPr lang="en-GB" sz="2000">
              <a:solidFill>
                <a:srgbClr val="0000CD"/>
              </a:solidFill>
              <a:latin typeface="Consolas" panose="020B0609020204030204" pitchFamily="49" charset="0"/>
            </a:endParaRPr>
          </a:p>
          <a:p>
            <a:br>
              <a:rPr lang="en-GB" sz="2000"/>
            </a:br>
            <a:endParaRPr lang="en-GB" sz="2000"/>
          </a:p>
          <a:p>
            <a:endParaRPr lang="en-GB" sz="2000"/>
          </a:p>
          <a:p>
            <a:endParaRPr lang="en-GB" sz="2000"/>
          </a:p>
          <a:p>
            <a:endParaRPr lang="en-GB" sz="2000"/>
          </a:p>
          <a:p>
            <a:endParaRPr lang="en-GB" sz="2000"/>
          </a:p>
          <a:p>
            <a:endParaRPr lang="en-GB" sz="2000"/>
          </a:p>
          <a:p>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/html</a:t>
            </a:r>
            <a:r>
              <a:rPr lang="en-GB" sz="2000">
                <a:solidFill>
                  <a:srgbClr val="0000CD"/>
                </a:solidFill>
                <a:latin typeface="Consolas" panose="020B0609020204030204" pitchFamily="49" charset="0"/>
              </a:rPr>
              <a:t>&gt;</a:t>
            </a:r>
            <a:endParaRPr lang="en-GB" sz="2000"/>
          </a:p>
        </p:txBody>
      </p:sp>
      <p:sp>
        <p:nvSpPr>
          <p:cNvPr id="13" name="Rectangle 12"/>
          <p:cNvSpPr/>
          <p:nvPr/>
        </p:nvSpPr>
        <p:spPr>
          <a:xfrm>
            <a:off x="2186763" y="1049472"/>
            <a:ext cx="3293518" cy="1938992"/>
          </a:xfrm>
          <a:prstGeom prst="rect">
            <a:avLst/>
          </a:prstGeom>
        </p:spPr>
        <p:txBody>
          <a:bodyPr wrap="square">
            <a:spAutoFit/>
          </a:bodyPr>
          <a:lstStyle/>
          <a:p>
            <a:endParaRPr lang="en-GB" sz="2000"/>
          </a:p>
          <a:p>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head</a:t>
            </a:r>
            <a:r>
              <a:rPr lang="en-GB" sz="2000">
                <a:solidFill>
                  <a:srgbClr val="0000CD"/>
                </a:solidFill>
                <a:latin typeface="Consolas" panose="020B0609020204030204" pitchFamily="49" charset="0"/>
              </a:rPr>
              <a:t>&gt;</a:t>
            </a:r>
            <a:br>
              <a:rPr lang="en-GB" sz="2000"/>
            </a:br>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/head</a:t>
            </a:r>
            <a:r>
              <a:rPr lang="en-GB" sz="2000">
                <a:solidFill>
                  <a:srgbClr val="0000CD"/>
                </a:solidFill>
                <a:latin typeface="Consolas" panose="020B0609020204030204" pitchFamily="49" charset="0"/>
              </a:rPr>
              <a:t>&gt;</a:t>
            </a:r>
            <a:br>
              <a:rPr lang="en-GB" sz="2000"/>
            </a:br>
            <a:endParaRPr lang="en-GB" sz="2000"/>
          </a:p>
        </p:txBody>
      </p:sp>
      <p:sp>
        <p:nvSpPr>
          <p:cNvPr id="14" name="Rectangle 13"/>
          <p:cNvSpPr/>
          <p:nvPr/>
        </p:nvSpPr>
        <p:spPr>
          <a:xfrm>
            <a:off x="2186763" y="1049472"/>
            <a:ext cx="3293518" cy="1631216"/>
          </a:xfrm>
          <a:prstGeom prst="rect">
            <a:avLst/>
          </a:prstGeom>
        </p:spPr>
        <p:txBody>
          <a:bodyPr wrap="square">
            <a:spAutoFit/>
          </a:bodyPr>
          <a:lstStyle/>
          <a:p>
            <a:endParaRPr lang="en-GB" sz="2000"/>
          </a:p>
          <a:p>
            <a:endParaRPr lang="en-GB" sz="2000"/>
          </a:p>
          <a:p>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title</a:t>
            </a:r>
            <a:r>
              <a:rPr lang="en-GB" sz="2000">
                <a:solidFill>
                  <a:srgbClr val="0000CD"/>
                </a:solidFill>
                <a:latin typeface="Consolas" panose="020B0609020204030204" pitchFamily="49" charset="0"/>
              </a:rPr>
              <a:t>&gt;</a:t>
            </a:r>
            <a:r>
              <a:rPr lang="en-GB" sz="2000">
                <a:solidFill>
                  <a:srgbClr val="000000"/>
                </a:solidFill>
                <a:latin typeface="Consolas" panose="020B0609020204030204" pitchFamily="49" charset="0"/>
              </a:rPr>
              <a:t>Title</a:t>
            </a: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/title</a:t>
            </a:r>
            <a:r>
              <a:rPr lang="en-GB" sz="2000">
                <a:solidFill>
                  <a:srgbClr val="0000CD"/>
                </a:solidFill>
                <a:latin typeface="Consolas" panose="020B0609020204030204" pitchFamily="49" charset="0"/>
              </a:rPr>
              <a:t>&gt;</a:t>
            </a:r>
            <a:br>
              <a:rPr lang="en-GB" sz="2000"/>
            </a:br>
            <a:endParaRPr lang="en-GB" sz="2000"/>
          </a:p>
        </p:txBody>
      </p:sp>
      <p:sp>
        <p:nvSpPr>
          <p:cNvPr id="15" name="Rectangle 14"/>
          <p:cNvSpPr/>
          <p:nvPr/>
        </p:nvSpPr>
        <p:spPr>
          <a:xfrm>
            <a:off x="2186763" y="1066826"/>
            <a:ext cx="3293518" cy="3785652"/>
          </a:xfrm>
          <a:prstGeom prst="rect">
            <a:avLst/>
          </a:prstGeom>
        </p:spPr>
        <p:txBody>
          <a:bodyPr wrap="square">
            <a:spAutoFit/>
          </a:bodyPr>
          <a:lstStyle/>
          <a:p>
            <a:endParaRPr lang="en-GB" sz="2000"/>
          </a:p>
          <a:p>
            <a:endParaRPr lang="en-GB" sz="2000"/>
          </a:p>
          <a:p>
            <a:endParaRPr lang="en-GB" sz="2000"/>
          </a:p>
          <a:p>
            <a:endParaRPr lang="en-GB" sz="2000"/>
          </a:p>
          <a:p>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body</a:t>
            </a:r>
            <a:r>
              <a:rPr lang="en-GB" sz="2000">
                <a:solidFill>
                  <a:srgbClr val="0000CD"/>
                </a:solidFill>
                <a:latin typeface="Consolas" panose="020B0609020204030204" pitchFamily="49" charset="0"/>
              </a:rPr>
              <a:t>&gt;</a:t>
            </a:r>
            <a:br>
              <a:rPr lang="en-GB" sz="2000"/>
            </a:br>
            <a:br>
              <a:rPr lang="en-GB" sz="2000"/>
            </a:br>
            <a:endParaRPr lang="en-GB" sz="2000"/>
          </a:p>
          <a:p>
            <a:br>
              <a:rPr lang="en-GB" sz="2000"/>
            </a:br>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/body</a:t>
            </a:r>
            <a:r>
              <a:rPr lang="en-GB" sz="2000">
                <a:solidFill>
                  <a:srgbClr val="0000CD"/>
                </a:solidFill>
                <a:latin typeface="Consolas" panose="020B0609020204030204" pitchFamily="49" charset="0"/>
              </a:rPr>
              <a:t>&gt;</a:t>
            </a:r>
            <a:br>
              <a:rPr lang="en-GB" sz="2000"/>
            </a:br>
            <a:endParaRPr lang="en-GB" sz="2000"/>
          </a:p>
        </p:txBody>
      </p:sp>
      <p:sp>
        <p:nvSpPr>
          <p:cNvPr id="16" name="Rectangle 15"/>
          <p:cNvSpPr/>
          <p:nvPr/>
        </p:nvSpPr>
        <p:spPr>
          <a:xfrm>
            <a:off x="2186763" y="1059738"/>
            <a:ext cx="3293518" cy="3477875"/>
          </a:xfrm>
          <a:prstGeom prst="rect">
            <a:avLst/>
          </a:prstGeom>
        </p:spPr>
        <p:txBody>
          <a:bodyPr wrap="square">
            <a:spAutoFit/>
          </a:bodyPr>
          <a:lstStyle/>
          <a:p>
            <a:endParaRPr lang="en-GB" sz="2000"/>
          </a:p>
          <a:p>
            <a:endParaRPr lang="en-GB" sz="2000"/>
          </a:p>
          <a:p>
            <a:endParaRPr lang="en-GB" sz="2000"/>
          </a:p>
          <a:p>
            <a:endParaRPr lang="en-GB" sz="2000"/>
          </a:p>
          <a:p>
            <a:endParaRPr lang="en-GB" sz="2000"/>
          </a:p>
          <a:p>
            <a:br>
              <a:rPr lang="en-GB" sz="2000"/>
            </a:br>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h1</a:t>
            </a:r>
            <a:r>
              <a:rPr lang="en-GB" sz="2000">
                <a:solidFill>
                  <a:srgbClr val="0000CD"/>
                </a:solidFill>
                <a:latin typeface="Consolas" panose="020B0609020204030204" pitchFamily="49" charset="0"/>
              </a:rPr>
              <a:t>&gt;</a:t>
            </a:r>
            <a:r>
              <a:rPr lang="en-GB" sz="2000">
                <a:solidFill>
                  <a:srgbClr val="000000"/>
                </a:solidFill>
                <a:latin typeface="Consolas" panose="020B0609020204030204" pitchFamily="49" charset="0"/>
              </a:rPr>
              <a:t>Heading</a:t>
            </a: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/h1</a:t>
            </a:r>
            <a:r>
              <a:rPr lang="en-GB" sz="2000">
                <a:solidFill>
                  <a:srgbClr val="0000CD"/>
                </a:solidFill>
                <a:latin typeface="Consolas" panose="020B0609020204030204" pitchFamily="49" charset="0"/>
              </a:rPr>
              <a:t>&gt;</a:t>
            </a:r>
            <a:br>
              <a:rPr lang="en-GB" sz="2000"/>
            </a:b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p</a:t>
            </a:r>
            <a:r>
              <a:rPr lang="en-GB" sz="2000">
                <a:solidFill>
                  <a:srgbClr val="0000CD"/>
                </a:solidFill>
                <a:latin typeface="Consolas" panose="020B0609020204030204" pitchFamily="49" charset="0"/>
              </a:rPr>
              <a:t>&gt;</a:t>
            </a:r>
            <a:r>
              <a:rPr lang="en-GB" sz="2000">
                <a:solidFill>
                  <a:srgbClr val="000000"/>
                </a:solidFill>
                <a:latin typeface="Consolas" panose="020B0609020204030204" pitchFamily="49" charset="0"/>
              </a:rPr>
              <a:t>Paragraph.</a:t>
            </a:r>
            <a:r>
              <a:rPr lang="en-GB" sz="2000">
                <a:solidFill>
                  <a:srgbClr val="0000CD"/>
                </a:solidFill>
                <a:latin typeface="Consolas" panose="020B0609020204030204" pitchFamily="49" charset="0"/>
              </a:rPr>
              <a:t>&lt;</a:t>
            </a:r>
            <a:r>
              <a:rPr lang="en-GB" sz="2000">
                <a:solidFill>
                  <a:srgbClr val="A52A2A"/>
                </a:solidFill>
                <a:latin typeface="Consolas" panose="020B0609020204030204" pitchFamily="49" charset="0"/>
              </a:rPr>
              <a:t>/p</a:t>
            </a:r>
            <a:r>
              <a:rPr lang="en-GB" sz="2000">
                <a:solidFill>
                  <a:srgbClr val="0000CD"/>
                </a:solidFill>
                <a:latin typeface="Consolas" panose="020B0609020204030204" pitchFamily="49" charset="0"/>
              </a:rPr>
              <a:t>&gt;</a:t>
            </a:r>
            <a:br>
              <a:rPr lang="en-GB" sz="2000"/>
            </a:br>
            <a:br>
              <a:rPr lang="en-GB" sz="2000"/>
            </a:br>
            <a:endParaRPr lang="en-GB" sz="2000"/>
          </a:p>
        </p:txBody>
      </p:sp>
    </p:spTree>
    <p:extLst>
      <p:ext uri="{BB962C8B-B14F-4D97-AF65-F5344CB8AC3E}">
        <p14:creationId xmlns:p14="http://schemas.microsoft.com/office/powerpoint/2010/main" val="283219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6204-88A7-DDCC-846F-54A9CE8A46F1}"/>
              </a:ext>
            </a:extLst>
          </p:cNvPr>
          <p:cNvSpPr>
            <a:spLocks noGrp="1"/>
          </p:cNvSpPr>
          <p:nvPr>
            <p:ph type="title"/>
          </p:nvPr>
        </p:nvSpPr>
        <p:spPr/>
        <p:txBody>
          <a:bodyPr/>
          <a:lstStyle/>
          <a:p>
            <a:r>
              <a:rPr lang="en-US"/>
              <a:t>Attributes</a:t>
            </a:r>
          </a:p>
        </p:txBody>
      </p:sp>
      <p:sp>
        <p:nvSpPr>
          <p:cNvPr id="4" name="Slide Number Placeholder 3">
            <a:extLst>
              <a:ext uri="{FF2B5EF4-FFF2-40B4-BE49-F238E27FC236}">
                <a16:creationId xmlns:a16="http://schemas.microsoft.com/office/drawing/2014/main" id="{EBCB360D-C41F-CC88-630D-5446874961A0}"/>
              </a:ext>
            </a:extLst>
          </p:cNvPr>
          <p:cNvSpPr>
            <a:spLocks noGrp="1"/>
          </p:cNvSpPr>
          <p:nvPr>
            <p:ph type="sldNum" sz="quarter" idx="12"/>
          </p:nvPr>
        </p:nvSpPr>
        <p:spPr/>
        <p:txBody>
          <a:bodyPr/>
          <a:lstStyle/>
          <a:p>
            <a:fld id="{D57F1E4F-1CFF-5643-939E-02111984F565}" type="slidenum">
              <a:rPr lang="en-US" smtClean="0"/>
              <a:pPr/>
              <a:t>12</a:t>
            </a:fld>
            <a:endParaRPr lang="en-US"/>
          </a:p>
        </p:txBody>
      </p:sp>
      <p:sp>
        <p:nvSpPr>
          <p:cNvPr id="10" name="Content Placeholder 2">
            <a:extLst>
              <a:ext uri="{FF2B5EF4-FFF2-40B4-BE49-F238E27FC236}">
                <a16:creationId xmlns:a16="http://schemas.microsoft.com/office/drawing/2014/main" id="{32823D5A-B1C8-6E17-B5DD-57E436D3306A}"/>
              </a:ext>
            </a:extLst>
          </p:cNvPr>
          <p:cNvSpPr>
            <a:spLocks noGrp="1"/>
          </p:cNvSpPr>
          <p:nvPr>
            <p:ph idx="1"/>
          </p:nvPr>
        </p:nvSpPr>
        <p:spPr>
          <a:xfrm>
            <a:off x="553628" y="1187366"/>
            <a:ext cx="10058400" cy="4023360"/>
          </a:xfrm>
        </p:spPr>
        <p:txBody>
          <a:bodyPr>
            <a:normAutofit/>
          </a:bodyPr>
          <a:lstStyle/>
          <a:p>
            <a:r>
              <a:rPr lang="en-GB" sz="2000"/>
              <a:t>Name / Value pair </a:t>
            </a:r>
          </a:p>
          <a:p>
            <a:endParaRPr lang="en-GB" sz="2000" b="1"/>
          </a:p>
          <a:p>
            <a:r>
              <a:rPr lang="en-GB" sz="2000"/>
              <a:t>Specify additional properties and behaviour and are </a:t>
            </a:r>
          </a:p>
          <a:p>
            <a:pPr marL="0" indent="0">
              <a:buNone/>
            </a:pPr>
            <a:r>
              <a:rPr lang="en-GB" sz="2000"/>
              <a:t>     declared in the </a:t>
            </a:r>
            <a:r>
              <a:rPr lang="en-GB" sz="2000" b="1"/>
              <a:t>opening </a:t>
            </a:r>
            <a:r>
              <a:rPr lang="en-GB" sz="2000"/>
              <a:t>tag</a:t>
            </a:r>
          </a:p>
          <a:p>
            <a:pPr marL="0" indent="0">
              <a:buNone/>
            </a:pPr>
            <a:endParaRPr lang="en-GB" sz="2000"/>
          </a:p>
          <a:p>
            <a:r>
              <a:rPr lang="en-GB" sz="2000"/>
              <a:t>This includes self closing tags </a:t>
            </a:r>
          </a:p>
        </p:txBody>
      </p:sp>
      <p:sp>
        <p:nvSpPr>
          <p:cNvPr id="11" name="Rectangle 4">
            <a:extLst>
              <a:ext uri="{FF2B5EF4-FFF2-40B4-BE49-F238E27FC236}">
                <a16:creationId xmlns:a16="http://schemas.microsoft.com/office/drawing/2014/main" id="{637B9BD8-C72D-11F3-99A8-6CEDF12B2A17}"/>
              </a:ext>
            </a:extLst>
          </p:cNvPr>
          <p:cNvSpPr>
            <a:spLocks noChangeArrowheads="1"/>
          </p:cNvSpPr>
          <p:nvPr/>
        </p:nvSpPr>
        <p:spPr bwMode="auto">
          <a:xfrm>
            <a:off x="967991" y="1617884"/>
            <a:ext cx="3254096"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none" lIns="0" tIns="0" rIns="0" bIns="0">
            <a:spAutoFit/>
          </a:bodyPr>
          <a:lstStyle/>
          <a:p>
            <a:r>
              <a:rPr lang="en-GB" sz="1600">
                <a:latin typeface="Consolas" pitchFamily="49" charset="0"/>
                <a:cs typeface="Consolas" pitchFamily="49" charset="0"/>
              </a:rPr>
              <a:t>&lt;p </a:t>
            </a:r>
            <a:r>
              <a:rPr lang="en-GB" sz="1600" b="1">
                <a:latin typeface="Consolas" pitchFamily="49" charset="0"/>
                <a:cs typeface="Consolas" pitchFamily="49" charset="0"/>
              </a:rPr>
              <a:t>attribute="value"</a:t>
            </a:r>
            <a:r>
              <a:rPr lang="en-GB" sz="1600">
                <a:latin typeface="Consolas" pitchFamily="49" charset="0"/>
                <a:cs typeface="Consolas" pitchFamily="49" charset="0"/>
              </a:rPr>
              <a:t>&gt;Text&lt;/p&gt;</a:t>
            </a:r>
          </a:p>
        </p:txBody>
      </p:sp>
      <p:sp>
        <p:nvSpPr>
          <p:cNvPr id="12" name="Rectangle 5">
            <a:extLst>
              <a:ext uri="{FF2B5EF4-FFF2-40B4-BE49-F238E27FC236}">
                <a16:creationId xmlns:a16="http://schemas.microsoft.com/office/drawing/2014/main" id="{D1BFCA65-B79B-D6C6-BE43-DA054E4C7167}"/>
              </a:ext>
            </a:extLst>
          </p:cNvPr>
          <p:cNvSpPr>
            <a:spLocks noChangeArrowheads="1"/>
          </p:cNvSpPr>
          <p:nvPr/>
        </p:nvSpPr>
        <p:spPr bwMode="auto">
          <a:xfrm>
            <a:off x="967991" y="2750812"/>
            <a:ext cx="3590727"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none" lIns="0" tIns="0" rIns="0" bIns="0">
            <a:spAutoFit/>
          </a:bodyPr>
          <a:lstStyle/>
          <a:p>
            <a:r>
              <a:rPr lang="en-GB" sz="1600">
                <a:latin typeface="Consolas" pitchFamily="49" charset="0"/>
                <a:cs typeface="Consolas" pitchFamily="49" charset="0"/>
              </a:rPr>
              <a:t>&lt;div </a:t>
            </a:r>
            <a:r>
              <a:rPr lang="en-GB" sz="1600" b="1">
                <a:latin typeface="Consolas" pitchFamily="49" charset="0"/>
                <a:cs typeface="Consolas" pitchFamily="49" charset="0"/>
              </a:rPr>
              <a:t>id=“</a:t>
            </a:r>
            <a:r>
              <a:rPr lang="en-GB" sz="1600" b="1" err="1">
                <a:latin typeface="Consolas" pitchFamily="49" charset="0"/>
                <a:cs typeface="Consolas" pitchFamily="49" charset="0"/>
              </a:rPr>
              <a:t>sectionOne</a:t>
            </a:r>
            <a:r>
              <a:rPr lang="en-GB" sz="1600" b="1">
                <a:latin typeface="Consolas" pitchFamily="49" charset="0"/>
                <a:cs typeface="Consolas" pitchFamily="49" charset="0"/>
              </a:rPr>
              <a:t>"</a:t>
            </a:r>
            <a:r>
              <a:rPr lang="en-GB" sz="1600">
                <a:latin typeface="Consolas" pitchFamily="49" charset="0"/>
                <a:cs typeface="Consolas" pitchFamily="49" charset="0"/>
              </a:rPr>
              <a:t>&gt;Text&lt;/div&gt;</a:t>
            </a:r>
          </a:p>
        </p:txBody>
      </p:sp>
    </p:spTree>
    <p:extLst>
      <p:ext uri="{BB962C8B-B14F-4D97-AF65-F5344CB8AC3E}">
        <p14:creationId xmlns:p14="http://schemas.microsoft.com/office/powerpoint/2010/main" val="347541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73E2-70A0-77CE-ADFB-60B39924A5B4}"/>
              </a:ext>
            </a:extLst>
          </p:cNvPr>
          <p:cNvSpPr>
            <a:spLocks noGrp="1"/>
          </p:cNvSpPr>
          <p:nvPr>
            <p:ph type="title"/>
          </p:nvPr>
        </p:nvSpPr>
        <p:spPr/>
        <p:txBody>
          <a:bodyPr/>
          <a:lstStyle/>
          <a:p>
            <a:r>
              <a:rPr lang="en-US"/>
              <a:t>Common Attributes </a:t>
            </a:r>
          </a:p>
        </p:txBody>
      </p:sp>
      <p:sp>
        <p:nvSpPr>
          <p:cNvPr id="3" name="Content Placeholder 2">
            <a:extLst>
              <a:ext uri="{FF2B5EF4-FFF2-40B4-BE49-F238E27FC236}">
                <a16:creationId xmlns:a16="http://schemas.microsoft.com/office/drawing/2014/main" id="{D5E0BA13-370C-31D2-9077-24511389E9FD}"/>
              </a:ext>
            </a:extLst>
          </p:cNvPr>
          <p:cNvSpPr>
            <a:spLocks noGrp="1"/>
          </p:cNvSpPr>
          <p:nvPr>
            <p:ph idx="1"/>
          </p:nvPr>
        </p:nvSpPr>
        <p:spPr>
          <a:xfrm>
            <a:off x="465365" y="1077686"/>
            <a:ext cx="7919357" cy="1162594"/>
          </a:xfrm>
        </p:spPr>
        <p:txBody>
          <a:bodyPr/>
          <a:lstStyle/>
          <a:p>
            <a:r>
              <a:rPr lang="en-GB" sz="2000"/>
              <a:t>These attributes can be applied to any </a:t>
            </a:r>
            <a:r>
              <a:rPr lang="en-GB" sz="2000" b="1">
                <a:latin typeface="Consolas" pitchFamily="49" charset="0"/>
                <a:cs typeface="Consolas" pitchFamily="49" charset="0"/>
              </a:rPr>
              <a:t>&lt;</a:t>
            </a:r>
            <a:r>
              <a:rPr lang="en-GB" sz="2000" b="1">
                <a:latin typeface="Menlo" panose="020B0609030804020204" pitchFamily="49" charset="0"/>
                <a:ea typeface="Menlo" panose="020B0609030804020204" pitchFamily="49" charset="0"/>
                <a:cs typeface="Menlo" panose="020B0609030804020204" pitchFamily="49" charset="0"/>
              </a:rPr>
              <a:t>body</a:t>
            </a:r>
            <a:r>
              <a:rPr lang="en-GB" sz="2000" b="1">
                <a:latin typeface="Consolas" pitchFamily="49" charset="0"/>
                <a:cs typeface="Consolas" pitchFamily="49" charset="0"/>
              </a:rPr>
              <a:t>&gt;</a:t>
            </a:r>
            <a:r>
              <a:rPr lang="en-GB" sz="2000" b="1"/>
              <a:t> </a:t>
            </a:r>
            <a:r>
              <a:rPr lang="en-GB" sz="2000"/>
              <a:t>tag</a:t>
            </a:r>
          </a:p>
          <a:p>
            <a:r>
              <a:rPr lang="en-GB" sz="2000"/>
              <a:t>Typically used to improve the framework for enhancements to the user experience</a:t>
            </a:r>
          </a:p>
          <a:p>
            <a:endParaRPr lang="en-US"/>
          </a:p>
        </p:txBody>
      </p:sp>
      <p:sp>
        <p:nvSpPr>
          <p:cNvPr id="4" name="Slide Number Placeholder 3">
            <a:extLst>
              <a:ext uri="{FF2B5EF4-FFF2-40B4-BE49-F238E27FC236}">
                <a16:creationId xmlns:a16="http://schemas.microsoft.com/office/drawing/2014/main" id="{A348E171-24B0-5530-8D94-9066EBF25A63}"/>
              </a:ext>
            </a:extLst>
          </p:cNvPr>
          <p:cNvSpPr>
            <a:spLocks noGrp="1"/>
          </p:cNvSpPr>
          <p:nvPr>
            <p:ph type="sldNum" sz="quarter" idx="12"/>
          </p:nvPr>
        </p:nvSpPr>
        <p:spPr/>
        <p:txBody>
          <a:bodyPr/>
          <a:lstStyle/>
          <a:p>
            <a:fld id="{D57F1E4F-1CFF-5643-939E-02111984F565}" type="slidenum">
              <a:rPr lang="en-US" smtClean="0"/>
              <a:pPr/>
              <a:t>13</a:t>
            </a:fld>
            <a:endParaRPr lang="en-US"/>
          </a:p>
        </p:txBody>
      </p:sp>
      <p:graphicFrame>
        <p:nvGraphicFramePr>
          <p:cNvPr id="7" name="Table 6">
            <a:extLst>
              <a:ext uri="{FF2B5EF4-FFF2-40B4-BE49-F238E27FC236}">
                <a16:creationId xmlns:a16="http://schemas.microsoft.com/office/drawing/2014/main" id="{4C9A94DC-2900-4D1C-D9F3-DEACFE0A55D4}"/>
              </a:ext>
            </a:extLst>
          </p:cNvPr>
          <p:cNvGraphicFramePr>
            <a:graphicFrameLocks noGrp="1"/>
          </p:cNvGraphicFramePr>
          <p:nvPr>
            <p:extLst>
              <p:ext uri="{D42A27DB-BD31-4B8C-83A1-F6EECF244321}">
                <p14:modId xmlns:p14="http://schemas.microsoft.com/office/powerpoint/2010/main" val="2700849104"/>
              </p:ext>
            </p:extLst>
          </p:nvPr>
        </p:nvGraphicFramePr>
        <p:xfrm>
          <a:off x="853548" y="2108810"/>
          <a:ext cx="6984460" cy="1770000"/>
        </p:xfrm>
        <a:graphic>
          <a:graphicData uri="http://schemas.openxmlformats.org/drawingml/2006/table">
            <a:tbl>
              <a:tblPr firstRow="1" bandRow="1">
                <a:tableStyleId>{073A0DAA-6AF3-43AB-8588-CEC1D06C72B9}</a:tableStyleId>
              </a:tblPr>
              <a:tblGrid>
                <a:gridCol w="1678784">
                  <a:extLst>
                    <a:ext uri="{9D8B030D-6E8A-4147-A177-3AD203B41FA5}">
                      <a16:colId xmlns:a16="http://schemas.microsoft.com/office/drawing/2014/main" val="20000"/>
                    </a:ext>
                  </a:extLst>
                </a:gridCol>
                <a:gridCol w="5305676">
                  <a:extLst>
                    <a:ext uri="{9D8B030D-6E8A-4147-A177-3AD203B41FA5}">
                      <a16:colId xmlns:a16="http://schemas.microsoft.com/office/drawing/2014/main" val="20001"/>
                    </a:ext>
                  </a:extLst>
                </a:gridCol>
              </a:tblGrid>
              <a:tr h="327391">
                <a:tc>
                  <a:txBody>
                    <a:bodyPr/>
                    <a:lstStyle/>
                    <a:p>
                      <a:r>
                        <a:rPr lang="en-GB" sz="2000" b="0">
                          <a:latin typeface="Franklin Gothic Medium" panose="020B0603020102020204" pitchFamily="34" charset="0"/>
                          <a:ea typeface="Tahoma" pitchFamily="34" charset="0"/>
                          <a:cs typeface="Tahoma" pitchFamily="34" charset="0"/>
                        </a:rPr>
                        <a:t>Attribute</a:t>
                      </a:r>
                      <a:endParaRPr lang="en-GB" sz="2000" b="0">
                        <a:solidFill>
                          <a:schemeClr val="tx1"/>
                        </a:solidFill>
                        <a:latin typeface="Franklin Gothic Medium" panose="020B0603020102020204" pitchFamily="34" charset="0"/>
                        <a:ea typeface="Tahoma" pitchFamily="34" charset="0"/>
                        <a:cs typeface="Tahoma" pitchFamily="34" charset="0"/>
                      </a:endParaRPr>
                    </a:p>
                  </a:txBody>
                  <a:tcPr marL="84407" marR="84407" marT="46800" marB="46800">
                    <a:solidFill>
                      <a:schemeClr val="tx2"/>
                    </a:solidFill>
                  </a:tcPr>
                </a:tc>
                <a:tc>
                  <a:txBody>
                    <a:bodyPr/>
                    <a:lstStyle/>
                    <a:p>
                      <a:r>
                        <a:rPr lang="en-GB" sz="2000" b="0">
                          <a:latin typeface="Franklin Gothic Medium" panose="020B0603020102020204" pitchFamily="34" charset="0"/>
                          <a:ea typeface="Tahoma" pitchFamily="34" charset="0"/>
                          <a:cs typeface="Tahoma" pitchFamily="34" charset="0"/>
                        </a:rPr>
                        <a:t>Purpose</a:t>
                      </a:r>
                      <a:endParaRPr lang="en-GB" sz="2000" b="0">
                        <a:solidFill>
                          <a:schemeClr val="tx1"/>
                        </a:solidFill>
                        <a:latin typeface="Franklin Gothic Medium" panose="020B0603020102020204" pitchFamily="34" charset="0"/>
                        <a:ea typeface="Tahoma" pitchFamily="34" charset="0"/>
                        <a:cs typeface="Tahoma" pitchFamily="34" charset="0"/>
                      </a:endParaRPr>
                    </a:p>
                  </a:txBody>
                  <a:tcPr marL="84407" marR="84407" marT="46800" marB="46800">
                    <a:solidFill>
                      <a:schemeClr val="tx2"/>
                    </a:solidFill>
                  </a:tcPr>
                </a:tc>
                <a:extLst>
                  <a:ext uri="{0D108BD9-81ED-4DB2-BD59-A6C34878D82A}">
                    <a16:rowId xmlns:a16="http://schemas.microsoft.com/office/drawing/2014/main" val="10000"/>
                  </a:ext>
                </a:extLst>
              </a:tr>
              <a:tr h="225426">
                <a:tc>
                  <a:txBody>
                    <a:bodyPr/>
                    <a:lstStyle/>
                    <a:p>
                      <a:r>
                        <a:rPr lang="en-GB" sz="1600">
                          <a:latin typeface="Consolas" pitchFamily="49" charset="0"/>
                          <a:ea typeface="Tahoma" pitchFamily="34" charset="0"/>
                          <a:cs typeface="Tahoma" pitchFamily="34" charset="0"/>
                        </a:rPr>
                        <a:t>class</a:t>
                      </a:r>
                    </a:p>
                  </a:txBody>
                  <a:tcPr marL="84407" marR="84407" marT="0" marB="0">
                    <a:solidFill>
                      <a:schemeClr val="bg1">
                        <a:lumMod val="95000"/>
                      </a:schemeClr>
                    </a:solidFill>
                  </a:tcPr>
                </a:tc>
                <a:tc>
                  <a:txBody>
                    <a:bodyPr/>
                    <a:lstStyle/>
                    <a:p>
                      <a:r>
                        <a:rPr lang="en-US" sz="1800">
                          <a:latin typeface="Franklin Gothic Book" panose="020B0503020102020204" pitchFamily="34" charset="0"/>
                          <a:ea typeface="Tahoma" pitchFamily="34" charset="0"/>
                          <a:cs typeface="Tahoma" pitchFamily="34" charset="0"/>
                        </a:rPr>
                        <a:t>Associates an element with a CSS class</a:t>
                      </a:r>
                      <a:endParaRPr lang="en-GB" sz="1800">
                        <a:latin typeface="Franklin Gothic Book" panose="020B0503020102020204" pitchFamily="34" charset="0"/>
                        <a:ea typeface="Tahoma" pitchFamily="34" charset="0"/>
                        <a:cs typeface="Tahoma" pitchFamily="34" charset="0"/>
                      </a:endParaRPr>
                    </a:p>
                  </a:txBody>
                  <a:tcPr marL="84407" marR="84407" marT="0" marB="0">
                    <a:solidFill>
                      <a:schemeClr val="bg1">
                        <a:lumMod val="95000"/>
                      </a:schemeClr>
                    </a:solidFill>
                  </a:tcPr>
                </a:tc>
                <a:extLst>
                  <a:ext uri="{0D108BD9-81ED-4DB2-BD59-A6C34878D82A}">
                    <a16:rowId xmlns:a16="http://schemas.microsoft.com/office/drawing/2014/main" val="10001"/>
                  </a:ext>
                </a:extLst>
              </a:tr>
              <a:tr h="225426">
                <a:tc>
                  <a:txBody>
                    <a:bodyPr/>
                    <a:lstStyle/>
                    <a:p>
                      <a:r>
                        <a:rPr lang="en-GB" sz="1600">
                          <a:latin typeface="Consolas" pitchFamily="49" charset="0"/>
                          <a:ea typeface="Tahoma" pitchFamily="34" charset="0"/>
                          <a:cs typeface="Tahoma" pitchFamily="34" charset="0"/>
                        </a:rPr>
                        <a:t>id</a:t>
                      </a:r>
                    </a:p>
                  </a:txBody>
                  <a:tcPr marL="84407" marR="84407" marT="0" marB="0">
                    <a:solidFill>
                      <a:srgbClr val="DDDDDD"/>
                    </a:solidFill>
                  </a:tcPr>
                </a:tc>
                <a:tc>
                  <a:txBody>
                    <a:bodyPr/>
                    <a:lstStyle/>
                    <a:p>
                      <a:r>
                        <a:rPr lang="en-US" sz="1800">
                          <a:latin typeface="Franklin Gothic Book" panose="020B0503020102020204" pitchFamily="34" charset="0"/>
                          <a:ea typeface="Tahoma" pitchFamily="34" charset="0"/>
                          <a:cs typeface="Tahoma" pitchFamily="34" charset="0"/>
                        </a:rPr>
                        <a:t>Uniquely identifies element for CSS/scripting</a:t>
                      </a:r>
                      <a:endParaRPr lang="en-GB" sz="1800">
                        <a:latin typeface="Franklin Gothic Book" panose="020B0503020102020204" pitchFamily="34" charset="0"/>
                        <a:ea typeface="Tahoma" pitchFamily="34" charset="0"/>
                        <a:cs typeface="Tahoma" pitchFamily="34" charset="0"/>
                      </a:endParaRPr>
                    </a:p>
                  </a:txBody>
                  <a:tcPr marL="84407" marR="84407" marT="0" marB="0">
                    <a:solidFill>
                      <a:srgbClr val="DDDDDD"/>
                    </a:solidFill>
                  </a:tcPr>
                </a:tc>
                <a:extLst>
                  <a:ext uri="{0D108BD9-81ED-4DB2-BD59-A6C34878D82A}">
                    <a16:rowId xmlns:a16="http://schemas.microsoft.com/office/drawing/2014/main" val="10002"/>
                  </a:ext>
                </a:extLst>
              </a:tr>
              <a:tr h="225426">
                <a:tc>
                  <a:txBody>
                    <a:bodyPr/>
                    <a:lstStyle/>
                    <a:p>
                      <a:r>
                        <a:rPr lang="en-GB" sz="1600">
                          <a:latin typeface="Consolas" pitchFamily="49" charset="0"/>
                          <a:ea typeface="Tahoma" pitchFamily="34" charset="0"/>
                          <a:cs typeface="Tahoma" pitchFamily="34" charset="0"/>
                        </a:rPr>
                        <a:t>style</a:t>
                      </a:r>
                    </a:p>
                  </a:txBody>
                  <a:tcPr marL="84407" marR="84407" marT="0" marB="0">
                    <a:solidFill>
                      <a:schemeClr val="bg1">
                        <a:lumMod val="95000"/>
                      </a:schemeClr>
                    </a:solidFill>
                  </a:tcPr>
                </a:tc>
                <a:tc>
                  <a:txBody>
                    <a:bodyPr/>
                    <a:lstStyle/>
                    <a:p>
                      <a:r>
                        <a:rPr lang="en-US" sz="1800">
                          <a:latin typeface="Franklin Gothic Book" panose="020B0503020102020204" pitchFamily="34" charset="0"/>
                          <a:ea typeface="Tahoma" pitchFamily="34" charset="0"/>
                          <a:cs typeface="Tahoma" pitchFamily="34" charset="0"/>
                        </a:rPr>
                        <a:t>Provides inline CSS style rules for an element</a:t>
                      </a:r>
                      <a:endParaRPr lang="en-GB" sz="1800">
                        <a:latin typeface="Franklin Gothic Book" panose="020B0503020102020204" pitchFamily="34" charset="0"/>
                        <a:ea typeface="Tahoma" pitchFamily="34" charset="0"/>
                        <a:cs typeface="Tahoma" pitchFamily="34" charset="0"/>
                      </a:endParaRPr>
                    </a:p>
                  </a:txBody>
                  <a:tcPr marL="84407" marR="84407" marT="0" marB="0">
                    <a:solidFill>
                      <a:schemeClr val="bg1">
                        <a:lumMod val="95000"/>
                      </a:schemeClr>
                    </a:solidFill>
                  </a:tcPr>
                </a:tc>
                <a:extLst>
                  <a:ext uri="{0D108BD9-81ED-4DB2-BD59-A6C34878D82A}">
                    <a16:rowId xmlns:a16="http://schemas.microsoft.com/office/drawing/2014/main" val="10003"/>
                  </a:ext>
                </a:extLst>
              </a:tr>
              <a:tr h="450853">
                <a:tc>
                  <a:txBody>
                    <a:bodyPr/>
                    <a:lstStyle/>
                    <a:p>
                      <a:r>
                        <a:rPr lang="en-GB" sz="1600">
                          <a:latin typeface="Consolas" pitchFamily="49" charset="0"/>
                          <a:ea typeface="Tahoma" pitchFamily="34" charset="0"/>
                          <a:cs typeface="Tahoma" pitchFamily="34" charset="0"/>
                        </a:rPr>
                        <a:t>title</a:t>
                      </a:r>
                    </a:p>
                  </a:txBody>
                  <a:tcPr marL="84407" marR="84407" marT="0" marB="0">
                    <a:solidFill>
                      <a:srgbClr val="DDDDDD"/>
                    </a:solidFill>
                  </a:tcPr>
                </a:tc>
                <a:tc>
                  <a:txBody>
                    <a:bodyPr/>
                    <a:lstStyle/>
                    <a:p>
                      <a:r>
                        <a:rPr lang="en-US" sz="1800">
                          <a:latin typeface="Franklin Gothic Book" panose="020B0503020102020204" pitchFamily="34" charset="0"/>
                          <a:ea typeface="Tahoma" pitchFamily="34" charset="0"/>
                          <a:cs typeface="Tahoma" pitchFamily="34" charset="0"/>
                        </a:rPr>
                        <a:t>Describes an element and its content. Creates tool-tips in browsers</a:t>
                      </a:r>
                      <a:r>
                        <a:rPr lang="en-US" sz="1800" baseline="0">
                          <a:latin typeface="Franklin Gothic Book" panose="020B0503020102020204" pitchFamily="34" charset="0"/>
                          <a:ea typeface="Tahoma" pitchFamily="34" charset="0"/>
                          <a:cs typeface="Tahoma" pitchFamily="34" charset="0"/>
                        </a:rPr>
                        <a:t> &amp; u</a:t>
                      </a:r>
                      <a:r>
                        <a:rPr lang="en-US" sz="1800">
                          <a:latin typeface="Franklin Gothic Book" panose="020B0503020102020204" pitchFamily="34" charset="0"/>
                          <a:ea typeface="Tahoma" pitchFamily="34" charset="0"/>
                          <a:cs typeface="Tahoma" pitchFamily="34" charset="0"/>
                        </a:rPr>
                        <a:t>sed by screen readers</a:t>
                      </a:r>
                      <a:endParaRPr lang="en-GB" sz="1800">
                        <a:latin typeface="Franklin Gothic Book" panose="020B0503020102020204" pitchFamily="34" charset="0"/>
                        <a:ea typeface="Tahoma" pitchFamily="34" charset="0"/>
                        <a:cs typeface="Tahoma" pitchFamily="34" charset="0"/>
                      </a:endParaRPr>
                    </a:p>
                  </a:txBody>
                  <a:tcPr marL="84407" marR="84407" marT="0" marB="0">
                    <a:solidFill>
                      <a:srgbClr val="DDDDD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5385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6204-88A7-DDCC-846F-54A9CE8A46F1}"/>
              </a:ext>
            </a:extLst>
          </p:cNvPr>
          <p:cNvSpPr>
            <a:spLocks noGrp="1"/>
          </p:cNvSpPr>
          <p:nvPr>
            <p:ph type="title"/>
          </p:nvPr>
        </p:nvSpPr>
        <p:spPr/>
        <p:txBody>
          <a:bodyPr/>
          <a:lstStyle/>
          <a:p>
            <a:r>
              <a:rPr lang="en-US"/>
              <a:t>Lists  </a:t>
            </a:r>
          </a:p>
        </p:txBody>
      </p:sp>
      <p:sp>
        <p:nvSpPr>
          <p:cNvPr id="4" name="Slide Number Placeholder 3">
            <a:extLst>
              <a:ext uri="{FF2B5EF4-FFF2-40B4-BE49-F238E27FC236}">
                <a16:creationId xmlns:a16="http://schemas.microsoft.com/office/drawing/2014/main" id="{EBCB360D-C41F-CC88-630D-5446874961A0}"/>
              </a:ext>
            </a:extLst>
          </p:cNvPr>
          <p:cNvSpPr>
            <a:spLocks noGrp="1"/>
          </p:cNvSpPr>
          <p:nvPr>
            <p:ph type="sldNum" sz="quarter" idx="12"/>
          </p:nvPr>
        </p:nvSpPr>
        <p:spPr/>
        <p:txBody>
          <a:bodyPr/>
          <a:lstStyle/>
          <a:p>
            <a:fld id="{D57F1E4F-1CFF-5643-939E-02111984F565}" type="slidenum">
              <a:rPr lang="en-US" smtClean="0"/>
              <a:pPr/>
              <a:t>14</a:t>
            </a:fld>
            <a:endParaRPr lang="en-US"/>
          </a:p>
        </p:txBody>
      </p:sp>
      <p:sp>
        <p:nvSpPr>
          <p:cNvPr id="10" name="Content Placeholder 2">
            <a:extLst>
              <a:ext uri="{FF2B5EF4-FFF2-40B4-BE49-F238E27FC236}">
                <a16:creationId xmlns:a16="http://schemas.microsoft.com/office/drawing/2014/main" id="{32823D5A-B1C8-6E17-B5DD-57E436D3306A}"/>
              </a:ext>
            </a:extLst>
          </p:cNvPr>
          <p:cNvSpPr>
            <a:spLocks noGrp="1"/>
          </p:cNvSpPr>
          <p:nvPr>
            <p:ph idx="1"/>
          </p:nvPr>
        </p:nvSpPr>
        <p:spPr>
          <a:xfrm>
            <a:off x="568405" y="820988"/>
            <a:ext cx="7348775" cy="4023360"/>
          </a:xfrm>
        </p:spPr>
        <p:txBody>
          <a:bodyPr>
            <a:normAutofit/>
          </a:bodyPr>
          <a:lstStyle/>
          <a:p>
            <a:r>
              <a:rPr lang="en-GB" sz="2000"/>
              <a:t>Lists make up a large part of HTML content. They are made up of two main tags, the list type tag and the list element tab.</a:t>
            </a:r>
          </a:p>
        </p:txBody>
      </p:sp>
      <p:sp>
        <p:nvSpPr>
          <p:cNvPr id="3" name="Rectangle 5">
            <a:extLst>
              <a:ext uri="{FF2B5EF4-FFF2-40B4-BE49-F238E27FC236}">
                <a16:creationId xmlns:a16="http://schemas.microsoft.com/office/drawing/2014/main" id="{EE5B7ED8-565E-91A8-EA97-64EF60C6305B}"/>
              </a:ext>
            </a:extLst>
          </p:cNvPr>
          <p:cNvSpPr>
            <a:spLocks noChangeArrowheads="1"/>
          </p:cNvSpPr>
          <p:nvPr/>
        </p:nvSpPr>
        <p:spPr bwMode="auto">
          <a:xfrm>
            <a:off x="981273" y="1691632"/>
            <a:ext cx="3029676" cy="1231106"/>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non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listTypeTag</a:t>
            </a:r>
            <a:r>
              <a:rPr lang="en-GB" sz="1600">
                <a:latin typeface="Consolas" pitchFamily="49" charset="0"/>
                <a:cs typeface="Consolas" pitchFamily="49" charset="0"/>
              </a:rPr>
              <a:t>&gt;</a:t>
            </a:r>
          </a:p>
          <a:p>
            <a:endParaRPr lang="en-GB" sz="1600">
              <a:latin typeface="Consolas" pitchFamily="49" charset="0"/>
              <a:cs typeface="Consolas" pitchFamily="49" charset="0"/>
            </a:endParaRPr>
          </a:p>
          <a:p>
            <a:r>
              <a:rPr lang="en-GB" sz="1600">
                <a:latin typeface="Consolas" pitchFamily="49" charset="0"/>
                <a:cs typeface="Consolas" pitchFamily="49" charset="0"/>
              </a:rPr>
              <a:t>&lt;</a:t>
            </a:r>
            <a:r>
              <a:rPr lang="en-GB" sz="1600" err="1">
                <a:latin typeface="Consolas" pitchFamily="49" charset="0"/>
                <a:cs typeface="Consolas" pitchFamily="49" charset="0"/>
              </a:rPr>
              <a:t>listElement</a:t>
            </a:r>
            <a:r>
              <a:rPr lang="en-GB" sz="1600">
                <a:latin typeface="Consolas" pitchFamily="49" charset="0"/>
                <a:cs typeface="Consolas" pitchFamily="49" charset="0"/>
              </a:rPr>
              <a:t>&gt;&lt;/</a:t>
            </a:r>
            <a:r>
              <a:rPr lang="en-GB" sz="1600" err="1">
                <a:latin typeface="Consolas" pitchFamily="49" charset="0"/>
                <a:cs typeface="Consolas" pitchFamily="49" charset="0"/>
              </a:rPr>
              <a:t>listElement</a:t>
            </a:r>
            <a:r>
              <a:rPr lang="en-GB" sz="1600">
                <a:latin typeface="Consolas" pitchFamily="49" charset="0"/>
                <a:cs typeface="Consolas" pitchFamily="49" charset="0"/>
              </a:rPr>
              <a:t>&gt;</a:t>
            </a:r>
          </a:p>
          <a:p>
            <a:endParaRPr lang="en-GB" sz="1600">
              <a:latin typeface="Consolas" pitchFamily="49" charset="0"/>
              <a:cs typeface="Consolas" pitchFamily="49" charset="0"/>
            </a:endParaRPr>
          </a:p>
          <a:p>
            <a:r>
              <a:rPr lang="en-GB" sz="1600">
                <a:latin typeface="Consolas" pitchFamily="49" charset="0"/>
                <a:cs typeface="Consolas" pitchFamily="49" charset="0"/>
              </a:rPr>
              <a:t>&lt;/</a:t>
            </a:r>
            <a:r>
              <a:rPr lang="en-GB" sz="1600" err="1">
                <a:latin typeface="Consolas" pitchFamily="49" charset="0"/>
                <a:cs typeface="Consolas" pitchFamily="49" charset="0"/>
              </a:rPr>
              <a:t>listTypeTag</a:t>
            </a:r>
            <a:r>
              <a:rPr lang="en-GB" sz="1600">
                <a:latin typeface="Consolas" pitchFamily="49" charset="0"/>
                <a:cs typeface="Consolas" pitchFamily="49" charset="0"/>
              </a:rPr>
              <a:t>&gt; </a:t>
            </a:r>
          </a:p>
        </p:txBody>
      </p:sp>
      <p:sp>
        <p:nvSpPr>
          <p:cNvPr id="5" name="Rectangle 5">
            <a:extLst>
              <a:ext uri="{FF2B5EF4-FFF2-40B4-BE49-F238E27FC236}">
                <a16:creationId xmlns:a16="http://schemas.microsoft.com/office/drawing/2014/main" id="{A4585938-1CBD-B809-7ED4-C181169C3275}"/>
              </a:ext>
            </a:extLst>
          </p:cNvPr>
          <p:cNvSpPr>
            <a:spLocks noChangeArrowheads="1"/>
          </p:cNvSpPr>
          <p:nvPr/>
        </p:nvSpPr>
        <p:spPr bwMode="auto">
          <a:xfrm>
            <a:off x="2667446" y="3024313"/>
            <a:ext cx="1009892" cy="1231106"/>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&gt;</a:t>
            </a:r>
          </a:p>
          <a:p>
            <a:endParaRPr lang="en-GB" sz="1600">
              <a:latin typeface="Consolas" pitchFamily="49" charset="0"/>
              <a:cs typeface="Consolas" pitchFamily="49" charset="0"/>
            </a:endParaRPr>
          </a:p>
          <a:p>
            <a:r>
              <a:rPr lang="en-GB" sz="1600">
                <a:latin typeface="Consolas" pitchFamily="49" charset="0"/>
                <a:cs typeface="Consolas" pitchFamily="49" charset="0"/>
              </a:rPr>
              <a:t>&lt;li&gt;&lt;/li&gt;</a:t>
            </a:r>
          </a:p>
          <a:p>
            <a:endParaRPr lang="en-GB" sz="1600">
              <a:latin typeface="Consolas" pitchFamily="49" charset="0"/>
              <a:cs typeface="Consolas" pitchFamily="49" charset="0"/>
            </a:endParaRPr>
          </a:p>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&gt; </a:t>
            </a:r>
          </a:p>
        </p:txBody>
      </p:sp>
      <p:sp>
        <p:nvSpPr>
          <p:cNvPr id="6" name="Rectangle 5">
            <a:extLst>
              <a:ext uri="{FF2B5EF4-FFF2-40B4-BE49-F238E27FC236}">
                <a16:creationId xmlns:a16="http://schemas.microsoft.com/office/drawing/2014/main" id="{E913E0FD-FA76-4662-7A1C-2693BA3B080B}"/>
              </a:ext>
            </a:extLst>
          </p:cNvPr>
          <p:cNvSpPr>
            <a:spLocks noChangeArrowheads="1"/>
          </p:cNvSpPr>
          <p:nvPr/>
        </p:nvSpPr>
        <p:spPr bwMode="auto">
          <a:xfrm>
            <a:off x="991238" y="3031298"/>
            <a:ext cx="1009892" cy="1231106"/>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ul</a:t>
            </a:r>
            <a:r>
              <a:rPr lang="en-GB" sz="1600">
                <a:latin typeface="Consolas" pitchFamily="49" charset="0"/>
                <a:cs typeface="Consolas" pitchFamily="49" charset="0"/>
              </a:rPr>
              <a:t>&gt;</a:t>
            </a:r>
          </a:p>
          <a:p>
            <a:endParaRPr lang="en-GB" sz="1600">
              <a:latin typeface="Consolas" pitchFamily="49" charset="0"/>
              <a:cs typeface="Consolas" pitchFamily="49" charset="0"/>
            </a:endParaRPr>
          </a:p>
          <a:p>
            <a:r>
              <a:rPr lang="en-GB" sz="1600">
                <a:latin typeface="Consolas" pitchFamily="49" charset="0"/>
                <a:cs typeface="Consolas" pitchFamily="49" charset="0"/>
              </a:rPr>
              <a:t>&lt;li&gt;&lt;/li&gt;</a:t>
            </a:r>
          </a:p>
          <a:p>
            <a:endParaRPr lang="en-GB" sz="1600">
              <a:latin typeface="Consolas" pitchFamily="49" charset="0"/>
              <a:cs typeface="Consolas" pitchFamily="49" charset="0"/>
            </a:endParaRPr>
          </a:p>
          <a:p>
            <a:r>
              <a:rPr lang="en-GB" sz="1600">
                <a:latin typeface="Consolas" pitchFamily="49" charset="0"/>
                <a:cs typeface="Consolas" pitchFamily="49" charset="0"/>
              </a:rPr>
              <a:t>&lt;/</a:t>
            </a:r>
            <a:r>
              <a:rPr lang="en-GB" sz="1600" err="1">
                <a:latin typeface="Consolas" pitchFamily="49" charset="0"/>
                <a:cs typeface="Consolas" pitchFamily="49" charset="0"/>
              </a:rPr>
              <a:t>ul</a:t>
            </a:r>
            <a:r>
              <a:rPr lang="en-GB" sz="1600">
                <a:latin typeface="Consolas" pitchFamily="49" charset="0"/>
                <a:cs typeface="Consolas" pitchFamily="49" charset="0"/>
              </a:rPr>
              <a:t>&gt; </a:t>
            </a:r>
          </a:p>
        </p:txBody>
      </p:sp>
      <p:sp>
        <p:nvSpPr>
          <p:cNvPr id="7" name="Rectangle 5">
            <a:extLst>
              <a:ext uri="{FF2B5EF4-FFF2-40B4-BE49-F238E27FC236}">
                <a16:creationId xmlns:a16="http://schemas.microsoft.com/office/drawing/2014/main" id="{70931FE9-A214-4E3C-BC9B-17E216F39A2E}"/>
              </a:ext>
            </a:extLst>
          </p:cNvPr>
          <p:cNvSpPr>
            <a:spLocks noChangeArrowheads="1"/>
          </p:cNvSpPr>
          <p:nvPr/>
        </p:nvSpPr>
        <p:spPr bwMode="auto">
          <a:xfrm>
            <a:off x="4224194" y="3031298"/>
            <a:ext cx="1009892" cy="1477328"/>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&lt;dl&gt;</a:t>
            </a:r>
          </a:p>
          <a:p>
            <a:endParaRPr lang="en-GB" sz="1600">
              <a:latin typeface="Consolas" pitchFamily="49" charset="0"/>
              <a:cs typeface="Consolas" pitchFamily="49" charset="0"/>
            </a:endParaRPr>
          </a:p>
          <a:p>
            <a:r>
              <a:rPr lang="en-GB" sz="1600">
                <a:latin typeface="Consolas" pitchFamily="49" charset="0"/>
                <a:cs typeface="Consolas" pitchFamily="49" charset="0"/>
              </a:rPr>
              <a:t>&lt;dt&gt;&lt;/dt&gt;</a:t>
            </a:r>
          </a:p>
          <a:p>
            <a:r>
              <a:rPr lang="en-GB" sz="1600">
                <a:latin typeface="Consolas" pitchFamily="49" charset="0"/>
                <a:cs typeface="Consolas" pitchFamily="49" charset="0"/>
              </a:rPr>
              <a:t>&lt;dd&gt;&lt;/dd&gt;</a:t>
            </a:r>
          </a:p>
          <a:p>
            <a:endParaRPr lang="en-GB" sz="1600">
              <a:latin typeface="Consolas" pitchFamily="49" charset="0"/>
              <a:cs typeface="Consolas" pitchFamily="49" charset="0"/>
            </a:endParaRPr>
          </a:p>
          <a:p>
            <a:r>
              <a:rPr lang="en-GB" sz="1600">
                <a:latin typeface="Consolas" pitchFamily="49" charset="0"/>
                <a:cs typeface="Consolas" pitchFamily="49" charset="0"/>
              </a:rPr>
              <a:t>&lt;/dl&gt; </a:t>
            </a:r>
          </a:p>
        </p:txBody>
      </p:sp>
    </p:spTree>
    <p:extLst>
      <p:ext uri="{BB962C8B-B14F-4D97-AF65-F5344CB8AC3E}">
        <p14:creationId xmlns:p14="http://schemas.microsoft.com/office/powerpoint/2010/main" val="417974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1A137A-DCA2-32B5-FF5F-C245ED75A19B}"/>
              </a:ext>
            </a:extLst>
          </p:cNvPr>
          <p:cNvPicPr>
            <a:picLocks noChangeAspect="1"/>
          </p:cNvPicPr>
          <p:nvPr/>
        </p:nvPicPr>
        <p:blipFill>
          <a:blip r:embed="rId2"/>
          <a:stretch>
            <a:fillRect/>
          </a:stretch>
        </p:blipFill>
        <p:spPr>
          <a:xfrm>
            <a:off x="856800" y="3605263"/>
            <a:ext cx="3017405" cy="1275398"/>
          </a:xfrm>
          <a:prstGeom prst="rect">
            <a:avLst/>
          </a:prstGeom>
        </p:spPr>
      </p:pic>
      <p:sp>
        <p:nvSpPr>
          <p:cNvPr id="2" name="Title 1">
            <a:extLst>
              <a:ext uri="{FF2B5EF4-FFF2-40B4-BE49-F238E27FC236}">
                <a16:creationId xmlns:a16="http://schemas.microsoft.com/office/drawing/2014/main" id="{C8BB1D90-57DA-2057-D9E4-9CB8CD6E3A9F}"/>
              </a:ext>
            </a:extLst>
          </p:cNvPr>
          <p:cNvSpPr>
            <a:spLocks noGrp="1"/>
          </p:cNvSpPr>
          <p:nvPr>
            <p:ph type="title"/>
          </p:nvPr>
        </p:nvSpPr>
        <p:spPr/>
        <p:txBody>
          <a:bodyPr/>
          <a:lstStyle/>
          <a:p>
            <a:r>
              <a:rPr lang="en-GB"/>
              <a:t>Unordered List </a:t>
            </a:r>
          </a:p>
        </p:txBody>
      </p:sp>
      <p:sp>
        <p:nvSpPr>
          <p:cNvPr id="3" name="Content Placeholder 2">
            <a:extLst>
              <a:ext uri="{FF2B5EF4-FFF2-40B4-BE49-F238E27FC236}">
                <a16:creationId xmlns:a16="http://schemas.microsoft.com/office/drawing/2014/main" id="{4464D393-93F7-5834-3C0A-2D4D7835A8D6}"/>
              </a:ext>
            </a:extLst>
          </p:cNvPr>
          <p:cNvSpPr>
            <a:spLocks noGrp="1"/>
          </p:cNvSpPr>
          <p:nvPr>
            <p:ph idx="1"/>
          </p:nvPr>
        </p:nvSpPr>
        <p:spPr/>
        <p:txBody>
          <a:bodyPr/>
          <a:lstStyle/>
          <a:p>
            <a:r>
              <a:rPr lang="en-GB"/>
              <a:t>Used when there is no order to your list. E.g. bullet points. </a:t>
            </a:r>
          </a:p>
          <a:p>
            <a:endParaRPr lang="en-GB"/>
          </a:p>
        </p:txBody>
      </p:sp>
      <p:sp>
        <p:nvSpPr>
          <p:cNvPr id="4" name="Slide Number Placeholder 3">
            <a:extLst>
              <a:ext uri="{FF2B5EF4-FFF2-40B4-BE49-F238E27FC236}">
                <a16:creationId xmlns:a16="http://schemas.microsoft.com/office/drawing/2014/main" id="{6800C3C8-40AE-6A88-A170-80C5A9039405}"/>
              </a:ext>
            </a:extLst>
          </p:cNvPr>
          <p:cNvSpPr>
            <a:spLocks noGrp="1"/>
          </p:cNvSpPr>
          <p:nvPr>
            <p:ph type="sldNum" sz="quarter" idx="12"/>
          </p:nvPr>
        </p:nvSpPr>
        <p:spPr/>
        <p:txBody>
          <a:bodyPr/>
          <a:lstStyle/>
          <a:p>
            <a:fld id="{D57F1E4F-1CFF-5643-939E-02111984F565}" type="slidenum">
              <a:rPr lang="en-US" smtClean="0"/>
              <a:pPr/>
              <a:t>15</a:t>
            </a:fld>
            <a:endParaRPr lang="en-US"/>
          </a:p>
        </p:txBody>
      </p:sp>
      <p:sp>
        <p:nvSpPr>
          <p:cNvPr id="5" name="Rectangle 4">
            <a:extLst>
              <a:ext uri="{FF2B5EF4-FFF2-40B4-BE49-F238E27FC236}">
                <a16:creationId xmlns:a16="http://schemas.microsoft.com/office/drawing/2014/main" id="{2B993430-B455-0B25-914D-CF32F169FF60}"/>
              </a:ext>
            </a:extLst>
          </p:cNvPr>
          <p:cNvSpPr>
            <a:spLocks noChangeArrowheads="1"/>
          </p:cNvSpPr>
          <p:nvPr/>
        </p:nvSpPr>
        <p:spPr bwMode="auto">
          <a:xfrm>
            <a:off x="892178" y="2010218"/>
            <a:ext cx="4647562" cy="1477328"/>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 I teach the following modules. &lt;/p&gt;</a:t>
            </a:r>
          </a:p>
          <a:p>
            <a:r>
              <a:rPr lang="en-GB" sz="1600">
                <a:latin typeface="Consolas" pitchFamily="49" charset="0"/>
                <a:cs typeface="Consolas" pitchFamily="49" charset="0"/>
              </a:rPr>
              <a:t>&lt;</a:t>
            </a:r>
            <a:r>
              <a:rPr lang="en-GB" sz="1600" err="1">
                <a:latin typeface="Consolas" pitchFamily="49" charset="0"/>
                <a:cs typeface="Consolas" pitchFamily="49" charset="0"/>
              </a:rPr>
              <a:t>ul</a:t>
            </a:r>
            <a:r>
              <a:rPr lang="en-GB" sz="1600">
                <a:latin typeface="Consolas" pitchFamily="49" charset="0"/>
                <a:cs typeface="Consolas" pitchFamily="49" charset="0"/>
              </a:rPr>
              <a:t>&gt;</a:t>
            </a:r>
          </a:p>
          <a:p>
            <a:r>
              <a:rPr lang="en-GB" sz="1600">
                <a:latin typeface="Consolas" pitchFamily="49" charset="0"/>
                <a:cs typeface="Consolas" pitchFamily="49" charset="0"/>
              </a:rPr>
              <a:t>&lt;li&gt;Programming Gold&lt;/li&gt;</a:t>
            </a:r>
          </a:p>
          <a:p>
            <a:r>
              <a:rPr lang="en-GB" sz="1600">
                <a:latin typeface="Consolas" pitchFamily="49" charset="0"/>
                <a:cs typeface="Consolas" pitchFamily="49" charset="0"/>
              </a:rPr>
              <a:t>&lt;li&gt;Computer Science into Schools&lt;/li&gt;</a:t>
            </a:r>
          </a:p>
          <a:p>
            <a:r>
              <a:rPr lang="en-GB" sz="1600">
                <a:latin typeface="Consolas" pitchFamily="49" charset="0"/>
                <a:cs typeface="Consolas" pitchFamily="49" charset="0"/>
              </a:rPr>
              <a:t>&lt;li&gt;Introduction to Computer Science&lt;/li&gt;</a:t>
            </a:r>
          </a:p>
          <a:p>
            <a:r>
              <a:rPr lang="en-GB" sz="1600">
                <a:latin typeface="Consolas" pitchFamily="49" charset="0"/>
                <a:cs typeface="Consolas" pitchFamily="49" charset="0"/>
              </a:rPr>
              <a:t>&lt;/</a:t>
            </a:r>
            <a:r>
              <a:rPr lang="en-GB" sz="1600" err="1">
                <a:latin typeface="Consolas" pitchFamily="49" charset="0"/>
                <a:cs typeface="Consolas" pitchFamily="49" charset="0"/>
              </a:rPr>
              <a:t>ul</a:t>
            </a:r>
            <a:r>
              <a:rPr lang="en-GB" sz="1600">
                <a:latin typeface="Consolas" pitchFamily="49" charset="0"/>
                <a:cs typeface="Consolas" pitchFamily="49" charset="0"/>
              </a:rPr>
              <a:t>&gt; </a:t>
            </a:r>
          </a:p>
        </p:txBody>
      </p:sp>
    </p:spTree>
    <p:extLst>
      <p:ext uri="{BB962C8B-B14F-4D97-AF65-F5344CB8AC3E}">
        <p14:creationId xmlns:p14="http://schemas.microsoft.com/office/powerpoint/2010/main" val="87056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89BA-FAF2-AAB6-89C3-D152F87DB654}"/>
              </a:ext>
            </a:extLst>
          </p:cNvPr>
          <p:cNvSpPr>
            <a:spLocks noGrp="1"/>
          </p:cNvSpPr>
          <p:nvPr>
            <p:ph type="title"/>
          </p:nvPr>
        </p:nvSpPr>
        <p:spPr/>
        <p:txBody>
          <a:bodyPr/>
          <a:lstStyle/>
          <a:p>
            <a:r>
              <a:rPr lang="en-GB"/>
              <a:t>Ordered List </a:t>
            </a:r>
          </a:p>
        </p:txBody>
      </p:sp>
      <p:sp>
        <p:nvSpPr>
          <p:cNvPr id="3" name="Content Placeholder 2">
            <a:extLst>
              <a:ext uri="{FF2B5EF4-FFF2-40B4-BE49-F238E27FC236}">
                <a16:creationId xmlns:a16="http://schemas.microsoft.com/office/drawing/2014/main" id="{30B780D7-DEC6-A7B5-BD56-25F6A524760D}"/>
              </a:ext>
            </a:extLst>
          </p:cNvPr>
          <p:cNvSpPr>
            <a:spLocks noGrp="1"/>
          </p:cNvSpPr>
          <p:nvPr>
            <p:ph idx="1"/>
          </p:nvPr>
        </p:nvSpPr>
        <p:spPr/>
        <p:txBody>
          <a:bodyPr/>
          <a:lstStyle/>
          <a:p>
            <a:r>
              <a:rPr lang="en-GB"/>
              <a:t>Used when there is an order to what you are trying to display</a:t>
            </a:r>
          </a:p>
        </p:txBody>
      </p:sp>
      <p:sp>
        <p:nvSpPr>
          <p:cNvPr id="4" name="Slide Number Placeholder 3">
            <a:extLst>
              <a:ext uri="{FF2B5EF4-FFF2-40B4-BE49-F238E27FC236}">
                <a16:creationId xmlns:a16="http://schemas.microsoft.com/office/drawing/2014/main" id="{4A82FB99-95CD-8306-966F-CD3852BF9169}"/>
              </a:ext>
            </a:extLst>
          </p:cNvPr>
          <p:cNvSpPr>
            <a:spLocks noGrp="1"/>
          </p:cNvSpPr>
          <p:nvPr>
            <p:ph type="sldNum" sz="quarter" idx="12"/>
          </p:nvPr>
        </p:nvSpPr>
        <p:spPr/>
        <p:txBody>
          <a:bodyPr/>
          <a:lstStyle/>
          <a:p>
            <a:fld id="{D57F1E4F-1CFF-5643-939E-02111984F565}" type="slidenum">
              <a:rPr lang="en-US" smtClean="0"/>
              <a:pPr/>
              <a:t>16</a:t>
            </a:fld>
            <a:endParaRPr lang="en-US"/>
          </a:p>
        </p:txBody>
      </p:sp>
      <p:sp>
        <p:nvSpPr>
          <p:cNvPr id="5" name="Rectangle 4">
            <a:extLst>
              <a:ext uri="{FF2B5EF4-FFF2-40B4-BE49-F238E27FC236}">
                <a16:creationId xmlns:a16="http://schemas.microsoft.com/office/drawing/2014/main" id="{8DCEBC17-52FA-4AD0-8B65-B862EB4B9515}"/>
              </a:ext>
            </a:extLst>
          </p:cNvPr>
          <p:cNvSpPr>
            <a:spLocks noChangeArrowheads="1"/>
          </p:cNvSpPr>
          <p:nvPr/>
        </p:nvSpPr>
        <p:spPr bwMode="auto">
          <a:xfrm>
            <a:off x="915038" y="1921603"/>
            <a:ext cx="4647562" cy="1723549"/>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 Content in this module will be taught in the following order. &lt;/p&gt;</a:t>
            </a:r>
          </a:p>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&gt;</a:t>
            </a:r>
          </a:p>
          <a:p>
            <a:r>
              <a:rPr lang="en-GB" sz="1600">
                <a:latin typeface="Consolas" pitchFamily="49" charset="0"/>
                <a:cs typeface="Consolas" pitchFamily="49" charset="0"/>
              </a:rPr>
              <a:t>&lt;li&gt;Git&lt;/li&gt;</a:t>
            </a:r>
          </a:p>
          <a:p>
            <a:r>
              <a:rPr lang="en-GB" sz="1600">
                <a:latin typeface="Consolas" pitchFamily="49" charset="0"/>
                <a:cs typeface="Consolas" pitchFamily="49" charset="0"/>
              </a:rPr>
              <a:t>&lt;li&gt;HTML&lt;/li&gt;</a:t>
            </a:r>
          </a:p>
          <a:p>
            <a:r>
              <a:rPr lang="en-GB" sz="1600">
                <a:latin typeface="Consolas" pitchFamily="49" charset="0"/>
                <a:cs typeface="Consolas" pitchFamily="49" charset="0"/>
              </a:rPr>
              <a:t>&lt;li&gt;CSS&lt;/li&gt;</a:t>
            </a:r>
          </a:p>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&gt; </a:t>
            </a:r>
          </a:p>
        </p:txBody>
      </p:sp>
      <p:pic>
        <p:nvPicPr>
          <p:cNvPr id="7" name="Picture 6">
            <a:extLst>
              <a:ext uri="{FF2B5EF4-FFF2-40B4-BE49-F238E27FC236}">
                <a16:creationId xmlns:a16="http://schemas.microsoft.com/office/drawing/2014/main" id="{D7E11907-1986-1608-39FB-92CFE30B2CCA}"/>
              </a:ext>
            </a:extLst>
          </p:cNvPr>
          <p:cNvPicPr>
            <a:picLocks noChangeAspect="1"/>
          </p:cNvPicPr>
          <p:nvPr/>
        </p:nvPicPr>
        <p:blipFill>
          <a:blip r:embed="rId3"/>
          <a:stretch>
            <a:fillRect/>
          </a:stretch>
        </p:blipFill>
        <p:spPr>
          <a:xfrm>
            <a:off x="915038" y="3745707"/>
            <a:ext cx="4152900" cy="1295400"/>
          </a:xfrm>
          <a:prstGeom prst="rect">
            <a:avLst/>
          </a:prstGeom>
        </p:spPr>
      </p:pic>
    </p:spTree>
    <p:extLst>
      <p:ext uri="{BB962C8B-B14F-4D97-AF65-F5344CB8AC3E}">
        <p14:creationId xmlns:p14="http://schemas.microsoft.com/office/powerpoint/2010/main" val="406908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84B6-F476-01F9-4B46-69C71E5287B7}"/>
              </a:ext>
            </a:extLst>
          </p:cNvPr>
          <p:cNvSpPr>
            <a:spLocks noGrp="1"/>
          </p:cNvSpPr>
          <p:nvPr>
            <p:ph type="title"/>
          </p:nvPr>
        </p:nvSpPr>
        <p:spPr/>
        <p:txBody>
          <a:bodyPr/>
          <a:lstStyle/>
          <a:p>
            <a:r>
              <a:rPr lang="en-GB"/>
              <a:t>Ordered Attributes </a:t>
            </a:r>
          </a:p>
        </p:txBody>
      </p:sp>
      <p:sp>
        <p:nvSpPr>
          <p:cNvPr id="3" name="Content Placeholder 2">
            <a:extLst>
              <a:ext uri="{FF2B5EF4-FFF2-40B4-BE49-F238E27FC236}">
                <a16:creationId xmlns:a16="http://schemas.microsoft.com/office/drawing/2014/main" id="{A09D8172-2CB7-16FE-D18C-3A2AA4E68CC8}"/>
              </a:ext>
            </a:extLst>
          </p:cNvPr>
          <p:cNvSpPr>
            <a:spLocks noGrp="1"/>
          </p:cNvSpPr>
          <p:nvPr>
            <p:ph idx="1"/>
          </p:nvPr>
        </p:nvSpPr>
        <p:spPr/>
        <p:txBody>
          <a:bodyPr/>
          <a:lstStyle/>
          <a:p>
            <a:r>
              <a:rPr lang="en-GB"/>
              <a:t>Reversed </a:t>
            </a:r>
          </a:p>
          <a:p>
            <a:r>
              <a:rPr lang="en-GB"/>
              <a:t>Start </a:t>
            </a:r>
          </a:p>
          <a:p>
            <a:r>
              <a:rPr lang="en-GB"/>
              <a:t>Type: (a, A, i, I ,1) </a:t>
            </a:r>
          </a:p>
        </p:txBody>
      </p:sp>
      <p:sp>
        <p:nvSpPr>
          <p:cNvPr id="4" name="Slide Number Placeholder 3">
            <a:extLst>
              <a:ext uri="{FF2B5EF4-FFF2-40B4-BE49-F238E27FC236}">
                <a16:creationId xmlns:a16="http://schemas.microsoft.com/office/drawing/2014/main" id="{8A5A151A-85F1-5F9D-747A-BA843729BDBE}"/>
              </a:ext>
            </a:extLst>
          </p:cNvPr>
          <p:cNvSpPr>
            <a:spLocks noGrp="1"/>
          </p:cNvSpPr>
          <p:nvPr>
            <p:ph type="sldNum" sz="quarter" idx="12"/>
          </p:nvPr>
        </p:nvSpPr>
        <p:spPr/>
        <p:txBody>
          <a:bodyPr/>
          <a:lstStyle/>
          <a:p>
            <a:fld id="{D57F1E4F-1CFF-5643-939E-02111984F565}" type="slidenum">
              <a:rPr lang="en-US" smtClean="0"/>
              <a:pPr/>
              <a:t>17</a:t>
            </a:fld>
            <a:endParaRPr lang="en-US"/>
          </a:p>
        </p:txBody>
      </p:sp>
      <p:sp>
        <p:nvSpPr>
          <p:cNvPr id="6" name="Rectangle 5">
            <a:extLst>
              <a:ext uri="{FF2B5EF4-FFF2-40B4-BE49-F238E27FC236}">
                <a16:creationId xmlns:a16="http://schemas.microsoft.com/office/drawing/2014/main" id="{2E460159-4CFD-587E-5E0B-BABF340C78C9}"/>
              </a:ext>
            </a:extLst>
          </p:cNvPr>
          <p:cNvSpPr>
            <a:spLocks noChangeArrowheads="1"/>
          </p:cNvSpPr>
          <p:nvPr/>
        </p:nvSpPr>
        <p:spPr bwMode="auto">
          <a:xfrm>
            <a:off x="4168778" y="1116998"/>
            <a:ext cx="2193922"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 reversed&gt; &lt;/</a:t>
            </a:r>
            <a:r>
              <a:rPr lang="en-GB" sz="1600" err="1">
                <a:latin typeface="Consolas" pitchFamily="49" charset="0"/>
                <a:cs typeface="Consolas" pitchFamily="49" charset="0"/>
              </a:rPr>
              <a:t>ol</a:t>
            </a:r>
            <a:r>
              <a:rPr lang="en-GB" sz="1600">
                <a:latin typeface="Consolas" pitchFamily="49" charset="0"/>
                <a:cs typeface="Consolas" pitchFamily="49" charset="0"/>
              </a:rPr>
              <a:t>&gt; </a:t>
            </a:r>
          </a:p>
        </p:txBody>
      </p:sp>
      <p:sp>
        <p:nvSpPr>
          <p:cNvPr id="8" name="Rectangle 7">
            <a:extLst>
              <a:ext uri="{FF2B5EF4-FFF2-40B4-BE49-F238E27FC236}">
                <a16:creationId xmlns:a16="http://schemas.microsoft.com/office/drawing/2014/main" id="{7E847E05-5B18-3320-F435-C250DD154A61}"/>
              </a:ext>
            </a:extLst>
          </p:cNvPr>
          <p:cNvSpPr>
            <a:spLocks noChangeArrowheads="1"/>
          </p:cNvSpPr>
          <p:nvPr/>
        </p:nvSpPr>
        <p:spPr bwMode="auto">
          <a:xfrm>
            <a:off x="4168778" y="1606802"/>
            <a:ext cx="2437762"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 start = 5&gt; &lt;/</a:t>
            </a:r>
            <a:r>
              <a:rPr lang="en-GB" sz="1600" err="1">
                <a:latin typeface="Consolas" pitchFamily="49" charset="0"/>
                <a:cs typeface="Consolas" pitchFamily="49" charset="0"/>
              </a:rPr>
              <a:t>ol</a:t>
            </a:r>
            <a:r>
              <a:rPr lang="en-GB" sz="1600">
                <a:latin typeface="Consolas" pitchFamily="49" charset="0"/>
                <a:cs typeface="Consolas" pitchFamily="49" charset="0"/>
              </a:rPr>
              <a:t>&gt; </a:t>
            </a:r>
          </a:p>
        </p:txBody>
      </p:sp>
      <p:sp>
        <p:nvSpPr>
          <p:cNvPr id="9" name="Rectangle 8">
            <a:extLst>
              <a:ext uri="{FF2B5EF4-FFF2-40B4-BE49-F238E27FC236}">
                <a16:creationId xmlns:a16="http://schemas.microsoft.com/office/drawing/2014/main" id="{E13367CC-C8BA-E889-C43E-85CC09BB7BFE}"/>
              </a:ext>
            </a:extLst>
          </p:cNvPr>
          <p:cNvSpPr>
            <a:spLocks noChangeArrowheads="1"/>
          </p:cNvSpPr>
          <p:nvPr/>
        </p:nvSpPr>
        <p:spPr bwMode="auto">
          <a:xfrm>
            <a:off x="4168778" y="2026751"/>
            <a:ext cx="2437762"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 type = “a”&gt; &lt;/</a:t>
            </a:r>
            <a:r>
              <a:rPr lang="en-GB" sz="1600" err="1">
                <a:latin typeface="Consolas" pitchFamily="49" charset="0"/>
                <a:cs typeface="Consolas" pitchFamily="49" charset="0"/>
              </a:rPr>
              <a:t>ol</a:t>
            </a:r>
            <a:r>
              <a:rPr lang="en-GB" sz="1600">
                <a:latin typeface="Consolas" pitchFamily="49" charset="0"/>
                <a:cs typeface="Consolas" pitchFamily="49" charset="0"/>
              </a:rPr>
              <a:t>&gt; </a:t>
            </a:r>
          </a:p>
        </p:txBody>
      </p:sp>
    </p:spTree>
    <p:extLst>
      <p:ext uri="{BB962C8B-B14F-4D97-AF65-F5344CB8AC3E}">
        <p14:creationId xmlns:p14="http://schemas.microsoft.com/office/powerpoint/2010/main" val="7260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84B6-F476-01F9-4B46-69C71E5287B7}"/>
              </a:ext>
            </a:extLst>
          </p:cNvPr>
          <p:cNvSpPr>
            <a:spLocks noGrp="1"/>
          </p:cNvSpPr>
          <p:nvPr>
            <p:ph type="title"/>
          </p:nvPr>
        </p:nvSpPr>
        <p:spPr/>
        <p:txBody>
          <a:bodyPr/>
          <a:lstStyle/>
          <a:p>
            <a:r>
              <a:rPr lang="en-GB"/>
              <a:t>Ordered Attributes </a:t>
            </a:r>
          </a:p>
        </p:txBody>
      </p:sp>
      <p:sp>
        <p:nvSpPr>
          <p:cNvPr id="3" name="Content Placeholder 2">
            <a:extLst>
              <a:ext uri="{FF2B5EF4-FFF2-40B4-BE49-F238E27FC236}">
                <a16:creationId xmlns:a16="http://schemas.microsoft.com/office/drawing/2014/main" id="{A09D8172-2CB7-16FE-D18C-3A2AA4E68CC8}"/>
              </a:ext>
            </a:extLst>
          </p:cNvPr>
          <p:cNvSpPr>
            <a:spLocks noGrp="1"/>
          </p:cNvSpPr>
          <p:nvPr>
            <p:ph idx="1"/>
          </p:nvPr>
        </p:nvSpPr>
        <p:spPr/>
        <p:txBody>
          <a:bodyPr/>
          <a:lstStyle/>
          <a:p>
            <a:r>
              <a:rPr lang="en-GB"/>
              <a:t>a: lowercase letters</a:t>
            </a:r>
          </a:p>
          <a:p>
            <a:r>
              <a:rPr lang="en-GB"/>
              <a:t>A: uppercase letters</a:t>
            </a:r>
          </a:p>
          <a:p>
            <a:r>
              <a:rPr lang="en-GB"/>
              <a:t>i: lowercase Roman numerals</a:t>
            </a:r>
          </a:p>
          <a:p>
            <a:r>
              <a:rPr lang="en-GB"/>
              <a:t>I: uppercase Roman numerals</a:t>
            </a:r>
          </a:p>
          <a:p>
            <a:r>
              <a:rPr lang="en-GB"/>
              <a:t>1: numbers</a:t>
            </a:r>
          </a:p>
        </p:txBody>
      </p:sp>
      <p:sp>
        <p:nvSpPr>
          <p:cNvPr id="4" name="Slide Number Placeholder 3">
            <a:extLst>
              <a:ext uri="{FF2B5EF4-FFF2-40B4-BE49-F238E27FC236}">
                <a16:creationId xmlns:a16="http://schemas.microsoft.com/office/drawing/2014/main" id="{8A5A151A-85F1-5F9D-747A-BA843729BDBE}"/>
              </a:ext>
            </a:extLst>
          </p:cNvPr>
          <p:cNvSpPr>
            <a:spLocks noGrp="1"/>
          </p:cNvSpPr>
          <p:nvPr>
            <p:ph type="sldNum" sz="quarter" idx="12"/>
          </p:nvPr>
        </p:nvSpPr>
        <p:spPr/>
        <p:txBody>
          <a:bodyPr/>
          <a:lstStyle/>
          <a:p>
            <a:fld id="{D57F1E4F-1CFF-5643-939E-02111984F565}" type="slidenum">
              <a:rPr lang="en-US" smtClean="0"/>
              <a:pPr/>
              <a:t>18</a:t>
            </a:fld>
            <a:endParaRPr lang="en-US"/>
          </a:p>
        </p:txBody>
      </p:sp>
      <p:sp>
        <p:nvSpPr>
          <p:cNvPr id="6" name="Rectangle 5">
            <a:extLst>
              <a:ext uri="{FF2B5EF4-FFF2-40B4-BE49-F238E27FC236}">
                <a16:creationId xmlns:a16="http://schemas.microsoft.com/office/drawing/2014/main" id="{2E460159-4CFD-587E-5E0B-BABF340C78C9}"/>
              </a:ext>
            </a:extLst>
          </p:cNvPr>
          <p:cNvSpPr>
            <a:spLocks noChangeArrowheads="1"/>
          </p:cNvSpPr>
          <p:nvPr/>
        </p:nvSpPr>
        <p:spPr bwMode="auto">
          <a:xfrm>
            <a:off x="4359278" y="126105"/>
            <a:ext cx="4647562" cy="1723549"/>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 Content in this module will be taught in the following order. &lt;/p&gt;</a:t>
            </a:r>
          </a:p>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 reversed, type = “a”&gt;</a:t>
            </a:r>
          </a:p>
          <a:p>
            <a:r>
              <a:rPr lang="en-GB" sz="1600">
                <a:latin typeface="Consolas" pitchFamily="49" charset="0"/>
                <a:cs typeface="Consolas" pitchFamily="49" charset="0"/>
              </a:rPr>
              <a:t>&lt;li&gt;Git&lt;/li&gt;</a:t>
            </a:r>
          </a:p>
          <a:p>
            <a:r>
              <a:rPr lang="en-GB" sz="1600">
                <a:latin typeface="Consolas" pitchFamily="49" charset="0"/>
                <a:cs typeface="Consolas" pitchFamily="49" charset="0"/>
              </a:rPr>
              <a:t>&lt;li&gt;HTML&lt;/li&gt;</a:t>
            </a:r>
          </a:p>
          <a:p>
            <a:r>
              <a:rPr lang="en-GB" sz="1600">
                <a:latin typeface="Consolas" pitchFamily="49" charset="0"/>
                <a:cs typeface="Consolas" pitchFamily="49" charset="0"/>
              </a:rPr>
              <a:t>&lt;li&gt;CSS&lt;/li&gt;</a:t>
            </a:r>
          </a:p>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&gt; </a:t>
            </a:r>
          </a:p>
        </p:txBody>
      </p:sp>
    </p:spTree>
    <p:extLst>
      <p:ext uri="{BB962C8B-B14F-4D97-AF65-F5344CB8AC3E}">
        <p14:creationId xmlns:p14="http://schemas.microsoft.com/office/powerpoint/2010/main" val="315299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C912-6431-3AE0-5822-ACDB0C135D98}"/>
              </a:ext>
            </a:extLst>
          </p:cNvPr>
          <p:cNvSpPr>
            <a:spLocks noGrp="1"/>
          </p:cNvSpPr>
          <p:nvPr>
            <p:ph type="title"/>
          </p:nvPr>
        </p:nvSpPr>
        <p:spPr/>
        <p:txBody>
          <a:bodyPr/>
          <a:lstStyle/>
          <a:p>
            <a:r>
              <a:rPr lang="en-GB"/>
              <a:t>What happens here ?</a:t>
            </a:r>
          </a:p>
        </p:txBody>
      </p:sp>
      <p:sp>
        <p:nvSpPr>
          <p:cNvPr id="4" name="Slide Number Placeholder 3">
            <a:extLst>
              <a:ext uri="{FF2B5EF4-FFF2-40B4-BE49-F238E27FC236}">
                <a16:creationId xmlns:a16="http://schemas.microsoft.com/office/drawing/2014/main" id="{1E8C0088-2DB4-E4A3-85BA-12B7E5B7BCD1}"/>
              </a:ext>
            </a:extLst>
          </p:cNvPr>
          <p:cNvSpPr>
            <a:spLocks noGrp="1"/>
          </p:cNvSpPr>
          <p:nvPr>
            <p:ph type="sldNum" sz="quarter" idx="12"/>
          </p:nvPr>
        </p:nvSpPr>
        <p:spPr/>
        <p:txBody>
          <a:bodyPr/>
          <a:lstStyle/>
          <a:p>
            <a:fld id="{D57F1E4F-1CFF-5643-939E-02111984F565}" type="slidenum">
              <a:rPr lang="en-US" smtClean="0"/>
              <a:pPr/>
              <a:t>19</a:t>
            </a:fld>
            <a:endParaRPr lang="en-US"/>
          </a:p>
        </p:txBody>
      </p:sp>
      <p:sp>
        <p:nvSpPr>
          <p:cNvPr id="6" name="Rectangle 5">
            <a:extLst>
              <a:ext uri="{FF2B5EF4-FFF2-40B4-BE49-F238E27FC236}">
                <a16:creationId xmlns:a16="http://schemas.microsoft.com/office/drawing/2014/main" id="{1FFFB30F-1E5D-8D91-D3CA-A84F7D696897}"/>
              </a:ext>
            </a:extLst>
          </p:cNvPr>
          <p:cNvSpPr>
            <a:spLocks noChangeArrowheads="1"/>
          </p:cNvSpPr>
          <p:nvPr/>
        </p:nvSpPr>
        <p:spPr bwMode="auto">
          <a:xfrm>
            <a:off x="484585" y="1001486"/>
            <a:ext cx="4647562" cy="1723549"/>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 Content in this module will be taught in the following order. &lt;/p&gt;</a:t>
            </a:r>
          </a:p>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 start = 5, reversed&gt;</a:t>
            </a:r>
          </a:p>
          <a:p>
            <a:r>
              <a:rPr lang="en-GB" sz="1600">
                <a:latin typeface="Consolas" pitchFamily="49" charset="0"/>
                <a:cs typeface="Consolas" pitchFamily="49" charset="0"/>
              </a:rPr>
              <a:t>&lt;li&gt;Git&lt;/li&gt;</a:t>
            </a:r>
          </a:p>
          <a:p>
            <a:r>
              <a:rPr lang="en-GB" sz="1600">
                <a:latin typeface="Consolas" pitchFamily="49" charset="0"/>
                <a:cs typeface="Consolas" pitchFamily="49" charset="0"/>
              </a:rPr>
              <a:t>&lt;li&gt;HTML&lt;/li&gt;</a:t>
            </a:r>
          </a:p>
          <a:p>
            <a:r>
              <a:rPr lang="en-GB" sz="1600">
                <a:latin typeface="Consolas" pitchFamily="49" charset="0"/>
                <a:cs typeface="Consolas" pitchFamily="49" charset="0"/>
              </a:rPr>
              <a:t>&lt;li&gt;CSS&lt;/li&gt;</a:t>
            </a:r>
          </a:p>
          <a:p>
            <a:r>
              <a:rPr lang="en-GB" sz="1600">
                <a:latin typeface="Consolas" pitchFamily="49" charset="0"/>
                <a:cs typeface="Consolas" pitchFamily="49" charset="0"/>
              </a:rPr>
              <a:t>&lt;/</a:t>
            </a:r>
            <a:r>
              <a:rPr lang="en-GB" sz="1600" err="1">
                <a:latin typeface="Consolas" pitchFamily="49" charset="0"/>
                <a:cs typeface="Consolas" pitchFamily="49" charset="0"/>
              </a:rPr>
              <a:t>ol</a:t>
            </a:r>
            <a:r>
              <a:rPr lang="en-GB" sz="1600">
                <a:latin typeface="Consolas" pitchFamily="49" charset="0"/>
                <a:cs typeface="Consolas" pitchFamily="49" charset="0"/>
              </a:rPr>
              <a:t>&gt; </a:t>
            </a:r>
          </a:p>
        </p:txBody>
      </p:sp>
      <p:pic>
        <p:nvPicPr>
          <p:cNvPr id="8" name="Picture 7">
            <a:extLst>
              <a:ext uri="{FF2B5EF4-FFF2-40B4-BE49-F238E27FC236}">
                <a16:creationId xmlns:a16="http://schemas.microsoft.com/office/drawing/2014/main" id="{C7376868-E362-0BD1-44E6-CEE4FF60FE49}"/>
              </a:ext>
            </a:extLst>
          </p:cNvPr>
          <p:cNvPicPr>
            <a:picLocks noChangeAspect="1"/>
          </p:cNvPicPr>
          <p:nvPr/>
        </p:nvPicPr>
        <p:blipFill>
          <a:blip r:embed="rId3"/>
          <a:stretch>
            <a:fillRect/>
          </a:stretch>
        </p:blipFill>
        <p:spPr>
          <a:xfrm>
            <a:off x="484585" y="2965132"/>
            <a:ext cx="3876675" cy="981075"/>
          </a:xfrm>
          <a:prstGeom prst="rect">
            <a:avLst/>
          </a:prstGeom>
        </p:spPr>
      </p:pic>
    </p:spTree>
    <p:extLst>
      <p:ext uri="{BB962C8B-B14F-4D97-AF65-F5344CB8AC3E}">
        <p14:creationId xmlns:p14="http://schemas.microsoft.com/office/powerpoint/2010/main" val="329693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Week aims</a:t>
            </a:r>
          </a:p>
        </p:txBody>
      </p:sp>
      <p:sp>
        <p:nvSpPr>
          <p:cNvPr id="3" name="TextBox 2">
            <a:extLst>
              <a:ext uri="{FF2B5EF4-FFF2-40B4-BE49-F238E27FC236}">
                <a16:creationId xmlns:a16="http://schemas.microsoft.com/office/drawing/2014/main" id="{03B6AE69-9617-F48C-8772-6FB4BD68361C}"/>
              </a:ext>
            </a:extLst>
          </p:cNvPr>
          <p:cNvSpPr txBox="1"/>
          <p:nvPr/>
        </p:nvSpPr>
        <p:spPr>
          <a:xfrm>
            <a:off x="457200" y="923139"/>
            <a:ext cx="7622931" cy="830997"/>
          </a:xfrm>
          <a:prstGeom prst="rect">
            <a:avLst/>
          </a:prstGeom>
          <a:noFill/>
        </p:spPr>
        <p:txBody>
          <a:bodyPr wrap="square" rtlCol="0">
            <a:spAutoFit/>
          </a:bodyPr>
          <a:lstStyle/>
          <a:p>
            <a:pPr marL="285750" lvl="0" indent="-285750">
              <a:buFont typeface="Arial" panose="020B0604020202020204" pitchFamily="34" charset="0"/>
              <a:buChar char="•"/>
            </a:pPr>
            <a:r>
              <a:rPr lang="en-GB" sz="2400" dirty="0"/>
              <a:t>Give an introduction to HTML </a:t>
            </a:r>
          </a:p>
          <a:p>
            <a:endParaRPr lang="en-US" sz="2400" dirty="0"/>
          </a:p>
        </p:txBody>
      </p:sp>
    </p:spTree>
    <p:extLst>
      <p:ext uri="{BB962C8B-B14F-4D97-AF65-F5344CB8AC3E}">
        <p14:creationId xmlns:p14="http://schemas.microsoft.com/office/powerpoint/2010/main" val="254194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0642-B273-AD51-6073-539CAA91E0D9}"/>
              </a:ext>
            </a:extLst>
          </p:cNvPr>
          <p:cNvSpPr>
            <a:spLocks noGrp="1"/>
          </p:cNvSpPr>
          <p:nvPr>
            <p:ph type="title"/>
          </p:nvPr>
        </p:nvSpPr>
        <p:spPr/>
        <p:txBody>
          <a:bodyPr/>
          <a:lstStyle/>
          <a:p>
            <a:r>
              <a:rPr lang="en-GB"/>
              <a:t>Unordered Attributes? </a:t>
            </a:r>
          </a:p>
        </p:txBody>
      </p:sp>
      <p:sp>
        <p:nvSpPr>
          <p:cNvPr id="3" name="Content Placeholder 2">
            <a:extLst>
              <a:ext uri="{FF2B5EF4-FFF2-40B4-BE49-F238E27FC236}">
                <a16:creationId xmlns:a16="http://schemas.microsoft.com/office/drawing/2014/main" id="{E29773AF-96AD-2A09-328A-EC424568D40A}"/>
              </a:ext>
            </a:extLst>
          </p:cNvPr>
          <p:cNvSpPr>
            <a:spLocks noGrp="1"/>
          </p:cNvSpPr>
          <p:nvPr>
            <p:ph idx="1"/>
          </p:nvPr>
        </p:nvSpPr>
        <p:spPr>
          <a:xfrm>
            <a:off x="549185" y="780506"/>
            <a:ext cx="7919357" cy="3763736"/>
          </a:xfrm>
        </p:spPr>
        <p:txBody>
          <a:bodyPr/>
          <a:lstStyle/>
          <a:p>
            <a:r>
              <a:rPr lang="en-GB"/>
              <a:t>Type </a:t>
            </a:r>
          </a:p>
          <a:p>
            <a:r>
              <a:rPr lang="en-GB"/>
              <a:t>Compact </a:t>
            </a:r>
          </a:p>
          <a:p>
            <a:endParaRPr lang="en-GB"/>
          </a:p>
        </p:txBody>
      </p:sp>
      <p:sp>
        <p:nvSpPr>
          <p:cNvPr id="4" name="Slide Number Placeholder 3">
            <a:extLst>
              <a:ext uri="{FF2B5EF4-FFF2-40B4-BE49-F238E27FC236}">
                <a16:creationId xmlns:a16="http://schemas.microsoft.com/office/drawing/2014/main" id="{BCE533C8-B25F-EB61-D6CC-CA525D3DD201}"/>
              </a:ext>
            </a:extLst>
          </p:cNvPr>
          <p:cNvSpPr>
            <a:spLocks noGrp="1"/>
          </p:cNvSpPr>
          <p:nvPr>
            <p:ph type="sldNum" sz="quarter" idx="12"/>
          </p:nvPr>
        </p:nvSpPr>
        <p:spPr/>
        <p:txBody>
          <a:bodyPr/>
          <a:lstStyle/>
          <a:p>
            <a:fld id="{D57F1E4F-1CFF-5643-939E-02111984F565}" type="slidenum">
              <a:rPr lang="en-US" smtClean="0"/>
              <a:pPr/>
              <a:t>20</a:t>
            </a:fld>
            <a:endParaRPr lang="en-US"/>
          </a:p>
        </p:txBody>
      </p:sp>
      <p:pic>
        <p:nvPicPr>
          <p:cNvPr id="6" name="Picture 5">
            <a:extLst>
              <a:ext uri="{FF2B5EF4-FFF2-40B4-BE49-F238E27FC236}">
                <a16:creationId xmlns:a16="http://schemas.microsoft.com/office/drawing/2014/main" id="{BC3C7E5B-9B98-C90F-31B0-DE349CE38AFE}"/>
              </a:ext>
            </a:extLst>
          </p:cNvPr>
          <p:cNvPicPr>
            <a:picLocks noChangeAspect="1"/>
          </p:cNvPicPr>
          <p:nvPr/>
        </p:nvPicPr>
        <p:blipFill>
          <a:blip r:embed="rId3"/>
          <a:stretch>
            <a:fillRect/>
          </a:stretch>
        </p:blipFill>
        <p:spPr>
          <a:xfrm>
            <a:off x="777785" y="2172789"/>
            <a:ext cx="5997416" cy="979170"/>
          </a:xfrm>
          <a:prstGeom prst="rect">
            <a:avLst/>
          </a:prstGeom>
        </p:spPr>
      </p:pic>
      <p:sp>
        <p:nvSpPr>
          <p:cNvPr id="7" name="Rectangle 6">
            <a:extLst>
              <a:ext uri="{FF2B5EF4-FFF2-40B4-BE49-F238E27FC236}">
                <a16:creationId xmlns:a16="http://schemas.microsoft.com/office/drawing/2014/main" id="{F1E9D29E-90AF-3D46-6B35-376DCFA28C5F}"/>
              </a:ext>
            </a:extLst>
          </p:cNvPr>
          <p:cNvSpPr>
            <a:spLocks noChangeArrowheads="1"/>
          </p:cNvSpPr>
          <p:nvPr/>
        </p:nvSpPr>
        <p:spPr bwMode="auto">
          <a:xfrm>
            <a:off x="3357654" y="898072"/>
            <a:ext cx="557460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ul</a:t>
            </a:r>
            <a:r>
              <a:rPr lang="en-GB" sz="1600">
                <a:latin typeface="Consolas" pitchFamily="49" charset="0"/>
                <a:cs typeface="Consolas" pitchFamily="49" charset="0"/>
              </a:rPr>
              <a:t> type = “circle, square, disc, </a:t>
            </a:r>
            <a:r>
              <a:rPr lang="en-GB" sz="1600" i="1">
                <a:latin typeface="Consolas" pitchFamily="49" charset="0"/>
                <a:cs typeface="Consolas" pitchFamily="49" charset="0"/>
              </a:rPr>
              <a:t>triangle</a:t>
            </a:r>
            <a:r>
              <a:rPr lang="en-GB" sz="1600">
                <a:latin typeface="Consolas" pitchFamily="49" charset="0"/>
                <a:cs typeface="Consolas" pitchFamily="49" charset="0"/>
              </a:rPr>
              <a:t>”&gt; &lt;/</a:t>
            </a:r>
            <a:r>
              <a:rPr lang="en-GB" sz="1600" err="1">
                <a:latin typeface="Consolas" pitchFamily="49" charset="0"/>
                <a:cs typeface="Consolas" pitchFamily="49" charset="0"/>
              </a:rPr>
              <a:t>ul</a:t>
            </a:r>
            <a:r>
              <a:rPr lang="en-GB" sz="1600">
                <a:latin typeface="Consolas" pitchFamily="49" charset="0"/>
                <a:cs typeface="Consolas" pitchFamily="49" charset="0"/>
              </a:rPr>
              <a:t>&gt; </a:t>
            </a:r>
          </a:p>
        </p:txBody>
      </p:sp>
      <p:sp>
        <p:nvSpPr>
          <p:cNvPr id="8" name="Rectangle 7">
            <a:extLst>
              <a:ext uri="{FF2B5EF4-FFF2-40B4-BE49-F238E27FC236}">
                <a16:creationId xmlns:a16="http://schemas.microsoft.com/office/drawing/2014/main" id="{E27873B3-CEC1-E795-AFA0-177A7944AC1D}"/>
              </a:ext>
            </a:extLst>
          </p:cNvPr>
          <p:cNvSpPr>
            <a:spLocks noChangeArrowheads="1"/>
          </p:cNvSpPr>
          <p:nvPr/>
        </p:nvSpPr>
        <p:spPr bwMode="auto">
          <a:xfrm>
            <a:off x="3357654" y="1261859"/>
            <a:ext cx="557460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ul</a:t>
            </a:r>
            <a:r>
              <a:rPr lang="en-GB" sz="1600">
                <a:latin typeface="Consolas" pitchFamily="49" charset="0"/>
                <a:cs typeface="Consolas" pitchFamily="49" charset="0"/>
              </a:rPr>
              <a:t> compact&gt; &lt;/</a:t>
            </a:r>
            <a:r>
              <a:rPr lang="en-GB" sz="1600" err="1">
                <a:latin typeface="Consolas" pitchFamily="49" charset="0"/>
                <a:cs typeface="Consolas" pitchFamily="49" charset="0"/>
              </a:rPr>
              <a:t>ul</a:t>
            </a:r>
            <a:r>
              <a:rPr lang="en-GB" sz="1600">
                <a:latin typeface="Consolas" pitchFamily="49" charset="0"/>
                <a:cs typeface="Consolas" pitchFamily="49" charset="0"/>
              </a:rPr>
              <a:t>&gt; </a:t>
            </a:r>
          </a:p>
        </p:txBody>
      </p:sp>
    </p:spTree>
    <p:extLst>
      <p:ext uri="{BB962C8B-B14F-4D97-AF65-F5344CB8AC3E}">
        <p14:creationId xmlns:p14="http://schemas.microsoft.com/office/powerpoint/2010/main" val="153399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6B47-72CB-572C-0E5B-FC4C7F2D56FC}"/>
              </a:ext>
            </a:extLst>
          </p:cNvPr>
          <p:cNvSpPr>
            <a:spLocks noGrp="1"/>
          </p:cNvSpPr>
          <p:nvPr>
            <p:ph type="title"/>
          </p:nvPr>
        </p:nvSpPr>
        <p:spPr/>
        <p:txBody>
          <a:bodyPr/>
          <a:lstStyle/>
          <a:p>
            <a:r>
              <a:rPr lang="en-GB"/>
              <a:t>Description List </a:t>
            </a:r>
          </a:p>
        </p:txBody>
      </p:sp>
      <p:sp>
        <p:nvSpPr>
          <p:cNvPr id="3" name="Content Placeholder 2">
            <a:extLst>
              <a:ext uri="{FF2B5EF4-FFF2-40B4-BE49-F238E27FC236}">
                <a16:creationId xmlns:a16="http://schemas.microsoft.com/office/drawing/2014/main" id="{E84C3FCE-0D02-7F74-7271-7E7DF69228BB}"/>
              </a:ext>
            </a:extLst>
          </p:cNvPr>
          <p:cNvSpPr>
            <a:spLocks noGrp="1"/>
          </p:cNvSpPr>
          <p:nvPr>
            <p:ph idx="1"/>
          </p:nvPr>
        </p:nvSpPr>
        <p:spPr/>
        <p:txBody>
          <a:bodyPr>
            <a:normAutofit/>
          </a:bodyPr>
          <a:lstStyle/>
          <a:p>
            <a:r>
              <a:rPr lang="en-GB" sz="2000"/>
              <a:t>Used when you need to give definitions to things. Used less that the other two as there are other ways to display this information. </a:t>
            </a:r>
          </a:p>
        </p:txBody>
      </p:sp>
      <p:sp>
        <p:nvSpPr>
          <p:cNvPr id="4" name="Slide Number Placeholder 3">
            <a:extLst>
              <a:ext uri="{FF2B5EF4-FFF2-40B4-BE49-F238E27FC236}">
                <a16:creationId xmlns:a16="http://schemas.microsoft.com/office/drawing/2014/main" id="{32754010-E444-DFC5-7C7D-0DE9EB63F098}"/>
              </a:ext>
            </a:extLst>
          </p:cNvPr>
          <p:cNvSpPr>
            <a:spLocks noGrp="1"/>
          </p:cNvSpPr>
          <p:nvPr>
            <p:ph type="sldNum" sz="quarter" idx="12"/>
          </p:nvPr>
        </p:nvSpPr>
        <p:spPr/>
        <p:txBody>
          <a:bodyPr/>
          <a:lstStyle/>
          <a:p>
            <a:fld id="{D57F1E4F-1CFF-5643-939E-02111984F565}" type="slidenum">
              <a:rPr lang="en-US" smtClean="0"/>
              <a:pPr/>
              <a:t>21</a:t>
            </a:fld>
            <a:endParaRPr lang="en-US"/>
          </a:p>
        </p:txBody>
      </p:sp>
      <p:sp>
        <p:nvSpPr>
          <p:cNvPr id="5" name="Rectangle 4">
            <a:extLst>
              <a:ext uri="{FF2B5EF4-FFF2-40B4-BE49-F238E27FC236}">
                <a16:creationId xmlns:a16="http://schemas.microsoft.com/office/drawing/2014/main" id="{C89BCCC0-0053-B1F2-D9AE-981A6CDF6CDA}"/>
              </a:ext>
            </a:extLst>
          </p:cNvPr>
          <p:cNvSpPr>
            <a:spLocks noChangeArrowheads="1"/>
          </p:cNvSpPr>
          <p:nvPr/>
        </p:nvSpPr>
        <p:spPr bwMode="auto">
          <a:xfrm>
            <a:off x="846458" y="1737461"/>
            <a:ext cx="4647562" cy="196977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 Content in this module will be taught in the following order. &lt;/p&gt;</a:t>
            </a:r>
          </a:p>
          <a:p>
            <a:r>
              <a:rPr lang="en-GB" sz="1600">
                <a:latin typeface="Consolas" pitchFamily="49" charset="0"/>
                <a:cs typeface="Consolas" pitchFamily="49" charset="0"/>
              </a:rPr>
              <a:t>&lt;dl&gt;</a:t>
            </a:r>
          </a:p>
          <a:p>
            <a:r>
              <a:rPr lang="en-GB" sz="1600">
                <a:latin typeface="Consolas" pitchFamily="49" charset="0"/>
                <a:cs typeface="Consolas" pitchFamily="49" charset="0"/>
              </a:rPr>
              <a:t>&lt;dt&gt;Git&lt;/dt&gt;</a:t>
            </a:r>
          </a:p>
          <a:p>
            <a:r>
              <a:rPr lang="en-GB" sz="1600">
                <a:latin typeface="Consolas" pitchFamily="49" charset="0"/>
                <a:cs typeface="Consolas" pitchFamily="49" charset="0"/>
              </a:rPr>
              <a:t>&lt;dd&gt;This will be taught in week one &lt;/dd&gt;</a:t>
            </a:r>
          </a:p>
          <a:p>
            <a:r>
              <a:rPr lang="en-GB" sz="1600">
                <a:latin typeface="Consolas" pitchFamily="49" charset="0"/>
                <a:cs typeface="Consolas" pitchFamily="49" charset="0"/>
              </a:rPr>
              <a:t>&lt;dt&gt;HTML&lt;/</a:t>
            </a:r>
            <a:r>
              <a:rPr lang="en-GB" sz="1600">
                <a:solidFill>
                  <a:srgbClr val="002A41"/>
                </a:solidFill>
                <a:latin typeface="Consolas" pitchFamily="49" charset="0"/>
                <a:cs typeface="Consolas" pitchFamily="49" charset="0"/>
              </a:rPr>
              <a:t>dt</a:t>
            </a:r>
            <a:r>
              <a:rPr lang="en-GB" sz="1600">
                <a:latin typeface="Consolas" pitchFamily="49" charset="0"/>
                <a:cs typeface="Consolas" pitchFamily="49" charset="0"/>
              </a:rPr>
              <a:t>&gt;</a:t>
            </a:r>
          </a:p>
          <a:p>
            <a:r>
              <a:rPr lang="en-GB" sz="1600">
                <a:latin typeface="Consolas" pitchFamily="49" charset="0"/>
                <a:cs typeface="Consolas" pitchFamily="49" charset="0"/>
              </a:rPr>
              <a:t>&lt;dd&gt; This will be taught in week two&lt;/dd&gt;</a:t>
            </a:r>
          </a:p>
          <a:p>
            <a:r>
              <a:rPr lang="en-GB" sz="1600">
                <a:latin typeface="Consolas" pitchFamily="49" charset="0"/>
                <a:cs typeface="Consolas" pitchFamily="49" charset="0"/>
              </a:rPr>
              <a:t>&lt;/dl&gt; </a:t>
            </a:r>
          </a:p>
        </p:txBody>
      </p:sp>
      <p:pic>
        <p:nvPicPr>
          <p:cNvPr id="7" name="Picture 6">
            <a:extLst>
              <a:ext uri="{FF2B5EF4-FFF2-40B4-BE49-F238E27FC236}">
                <a16:creationId xmlns:a16="http://schemas.microsoft.com/office/drawing/2014/main" id="{B35C6765-DE18-271D-13E7-AFFEA217CC67}"/>
              </a:ext>
            </a:extLst>
          </p:cNvPr>
          <p:cNvPicPr>
            <a:picLocks noChangeAspect="1"/>
          </p:cNvPicPr>
          <p:nvPr/>
        </p:nvPicPr>
        <p:blipFill>
          <a:blip r:embed="rId3"/>
          <a:stretch>
            <a:fillRect/>
          </a:stretch>
        </p:blipFill>
        <p:spPr>
          <a:xfrm>
            <a:off x="1767206" y="3833814"/>
            <a:ext cx="3857625" cy="1219200"/>
          </a:xfrm>
          <a:prstGeom prst="rect">
            <a:avLst/>
          </a:prstGeom>
        </p:spPr>
      </p:pic>
    </p:spTree>
    <p:extLst>
      <p:ext uri="{BB962C8B-B14F-4D97-AF65-F5344CB8AC3E}">
        <p14:creationId xmlns:p14="http://schemas.microsoft.com/office/powerpoint/2010/main" val="288716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489F-E047-DB7A-BBFC-32FAA6BBDC31}"/>
              </a:ext>
            </a:extLst>
          </p:cNvPr>
          <p:cNvSpPr>
            <a:spLocks noGrp="1"/>
          </p:cNvSpPr>
          <p:nvPr>
            <p:ph type="title"/>
          </p:nvPr>
        </p:nvSpPr>
        <p:spPr/>
        <p:txBody>
          <a:bodyPr/>
          <a:lstStyle/>
          <a:p>
            <a:r>
              <a:rPr lang="en-GB"/>
              <a:t>Nesting lists </a:t>
            </a:r>
          </a:p>
        </p:txBody>
      </p:sp>
      <p:sp>
        <p:nvSpPr>
          <p:cNvPr id="3" name="Content Placeholder 2">
            <a:extLst>
              <a:ext uri="{FF2B5EF4-FFF2-40B4-BE49-F238E27FC236}">
                <a16:creationId xmlns:a16="http://schemas.microsoft.com/office/drawing/2014/main" id="{20E60B2D-1118-A2ED-B43B-EB28A6760A5F}"/>
              </a:ext>
            </a:extLst>
          </p:cNvPr>
          <p:cNvSpPr>
            <a:spLocks noGrp="1"/>
          </p:cNvSpPr>
          <p:nvPr>
            <p:ph idx="1"/>
          </p:nvPr>
        </p:nvSpPr>
        <p:spPr/>
        <p:txBody>
          <a:bodyPr/>
          <a:lstStyle/>
          <a:p>
            <a:r>
              <a:rPr lang="en-GB"/>
              <a:t>Lists can be nested within a list element tag </a:t>
            </a:r>
          </a:p>
        </p:txBody>
      </p:sp>
      <p:sp>
        <p:nvSpPr>
          <p:cNvPr id="4" name="Slide Number Placeholder 3">
            <a:extLst>
              <a:ext uri="{FF2B5EF4-FFF2-40B4-BE49-F238E27FC236}">
                <a16:creationId xmlns:a16="http://schemas.microsoft.com/office/drawing/2014/main" id="{85FDECCA-5BC8-8505-7EC2-75450A506EF8}"/>
              </a:ext>
            </a:extLst>
          </p:cNvPr>
          <p:cNvSpPr>
            <a:spLocks noGrp="1"/>
          </p:cNvSpPr>
          <p:nvPr>
            <p:ph type="sldNum" sz="quarter" idx="12"/>
          </p:nvPr>
        </p:nvSpPr>
        <p:spPr/>
        <p:txBody>
          <a:bodyPr/>
          <a:lstStyle/>
          <a:p>
            <a:fld id="{D57F1E4F-1CFF-5643-939E-02111984F565}" type="slidenum">
              <a:rPr lang="en-US" smtClean="0"/>
              <a:pPr/>
              <a:t>22</a:t>
            </a:fld>
            <a:endParaRPr lang="en-US"/>
          </a:p>
        </p:txBody>
      </p:sp>
      <p:sp>
        <p:nvSpPr>
          <p:cNvPr id="5" name="Rectangle 4">
            <a:extLst>
              <a:ext uri="{FF2B5EF4-FFF2-40B4-BE49-F238E27FC236}">
                <a16:creationId xmlns:a16="http://schemas.microsoft.com/office/drawing/2014/main" id="{116A2DE3-9A4D-8BD3-4613-0D8C243D7ECF}"/>
              </a:ext>
            </a:extLst>
          </p:cNvPr>
          <p:cNvSpPr>
            <a:spLocks noChangeArrowheads="1"/>
          </p:cNvSpPr>
          <p:nvPr/>
        </p:nvSpPr>
        <p:spPr bwMode="auto">
          <a:xfrm>
            <a:off x="328298" y="1495766"/>
            <a:ext cx="4647562" cy="3200876"/>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b="0">
                <a:solidFill>
                  <a:srgbClr val="002A41"/>
                </a:solidFill>
                <a:effectLst/>
                <a:latin typeface="Consolas" panose="020B0609020204030204" pitchFamily="49" charset="0"/>
              </a:rPr>
              <a:t>&lt;p&gt; My favourite Authors Are: &lt;/p&gt;</a:t>
            </a:r>
          </a:p>
          <a:p>
            <a:r>
              <a:rPr lang="en-GB" sz="1600" b="0">
                <a:solidFill>
                  <a:srgbClr val="002A41"/>
                </a:solidFill>
                <a:effectLst/>
                <a:latin typeface="Consolas" panose="020B0609020204030204" pitchFamily="49" charset="0"/>
              </a:rPr>
              <a:t>&lt;</a:t>
            </a:r>
            <a:r>
              <a:rPr lang="en-GB" sz="1600" b="0" err="1">
                <a:solidFill>
                  <a:srgbClr val="002A41"/>
                </a:solidFill>
                <a:effectLst/>
                <a:latin typeface="Consolas" panose="020B0609020204030204" pitchFamily="49" charset="0"/>
              </a:rPr>
              <a:t>ul</a:t>
            </a:r>
            <a:r>
              <a:rPr lang="en-GB" sz="1600" b="0">
                <a:solidFill>
                  <a:srgbClr val="002A41"/>
                </a:solidFill>
                <a:effectLst/>
                <a:latin typeface="Consolas" panose="020B0609020204030204" pitchFamily="49" charset="0"/>
              </a:rPr>
              <a:t>&gt; </a:t>
            </a:r>
          </a:p>
          <a:p>
            <a:r>
              <a:rPr lang="en-GB" sz="1600" b="0">
                <a:solidFill>
                  <a:srgbClr val="002A41"/>
                </a:solidFill>
                <a:effectLst/>
                <a:latin typeface="Consolas" panose="020B0609020204030204" pitchFamily="49" charset="0"/>
              </a:rPr>
              <a:t>    &lt;li&gt; Brandon Sanderson</a:t>
            </a:r>
          </a:p>
          <a:p>
            <a:r>
              <a:rPr lang="en-GB" sz="1600" b="0">
                <a:solidFill>
                  <a:srgbClr val="292929"/>
                </a:solidFill>
                <a:effectLst/>
                <a:latin typeface="Consolas" panose="020B0609020204030204" pitchFamily="49" charset="0"/>
              </a:rPr>
              <a:t>        </a:t>
            </a:r>
            <a:r>
              <a:rPr lang="en-GB" sz="1600" b="0">
                <a:solidFill>
                  <a:srgbClr val="515151"/>
                </a:solidFill>
                <a:effectLst/>
                <a:latin typeface="Consolas" panose="020B0609020204030204" pitchFamily="49" charset="0"/>
              </a:rPr>
              <a:t>&lt;!-- Don't close the tag here if you want things to be in the same list element--&gt;</a:t>
            </a:r>
            <a:endParaRPr lang="en-GB" sz="1600" b="0">
              <a:solidFill>
                <a:srgbClr val="292929"/>
              </a:solidFill>
              <a:effectLst/>
              <a:latin typeface="Consolas" panose="020B0609020204030204" pitchFamily="49" charset="0"/>
            </a:endParaRPr>
          </a:p>
          <a:p>
            <a:r>
              <a:rPr lang="en-GB" sz="1600" b="0">
                <a:solidFill>
                  <a:srgbClr val="292929"/>
                </a:solidFill>
                <a:effectLst/>
                <a:latin typeface="Consolas" panose="020B0609020204030204" pitchFamily="49" charset="0"/>
              </a:rPr>
              <a:t>      </a:t>
            </a:r>
            <a:r>
              <a:rPr lang="en-GB" sz="1600" b="0">
                <a:solidFill>
                  <a:srgbClr val="002A41"/>
                </a:solidFill>
                <a:effectLst/>
                <a:latin typeface="Consolas" panose="020B0609020204030204" pitchFamily="49" charset="0"/>
              </a:rPr>
              <a:t>  &lt;</a:t>
            </a:r>
            <a:r>
              <a:rPr lang="en-GB" sz="1600" b="0" err="1">
                <a:solidFill>
                  <a:srgbClr val="002A41"/>
                </a:solidFill>
                <a:effectLst/>
                <a:latin typeface="Consolas" panose="020B0609020204030204" pitchFamily="49" charset="0"/>
              </a:rPr>
              <a:t>ol</a:t>
            </a:r>
            <a:r>
              <a:rPr lang="en-GB" sz="1600" b="0">
                <a:solidFill>
                  <a:srgbClr val="002A41"/>
                </a:solidFill>
                <a:effectLst/>
                <a:latin typeface="Consolas" panose="020B0609020204030204" pitchFamily="49" charset="0"/>
              </a:rPr>
              <a:t>&gt; </a:t>
            </a:r>
          </a:p>
          <a:p>
            <a:r>
              <a:rPr lang="en-GB" sz="1600" b="0">
                <a:solidFill>
                  <a:srgbClr val="002A41"/>
                </a:solidFill>
                <a:effectLst/>
                <a:latin typeface="Consolas" panose="020B0609020204030204" pitchFamily="49" charset="0"/>
              </a:rPr>
              <a:t>            &lt;li&gt;</a:t>
            </a:r>
            <a:r>
              <a:rPr lang="en-GB" sz="1600" b="0" err="1">
                <a:solidFill>
                  <a:srgbClr val="002A41"/>
                </a:solidFill>
                <a:effectLst/>
                <a:latin typeface="Consolas" panose="020B0609020204030204" pitchFamily="49" charset="0"/>
              </a:rPr>
              <a:t>Mistborn</a:t>
            </a:r>
            <a:r>
              <a:rPr lang="en-GB" sz="1600" b="0">
                <a:solidFill>
                  <a:srgbClr val="002A41"/>
                </a:solidFill>
                <a:effectLst/>
                <a:latin typeface="Consolas" panose="020B0609020204030204" pitchFamily="49" charset="0"/>
              </a:rPr>
              <a:t>&lt;/li&gt;</a:t>
            </a:r>
          </a:p>
          <a:p>
            <a:r>
              <a:rPr lang="en-GB" sz="1600" b="0">
                <a:solidFill>
                  <a:srgbClr val="002A41"/>
                </a:solidFill>
                <a:effectLst/>
                <a:latin typeface="Consolas" panose="020B0609020204030204" pitchFamily="49" charset="0"/>
              </a:rPr>
              <a:t>            &lt;li&gt;Way of Kings&lt;/li&gt;</a:t>
            </a:r>
          </a:p>
          <a:p>
            <a:r>
              <a:rPr lang="en-GB" sz="1600" b="0">
                <a:solidFill>
                  <a:srgbClr val="002A41"/>
                </a:solidFill>
                <a:effectLst/>
                <a:latin typeface="Consolas" panose="020B0609020204030204" pitchFamily="49" charset="0"/>
              </a:rPr>
              <a:t>        &lt;/</a:t>
            </a:r>
            <a:r>
              <a:rPr lang="en-GB" sz="1600" b="0" err="1">
                <a:solidFill>
                  <a:srgbClr val="002A41"/>
                </a:solidFill>
                <a:effectLst/>
                <a:latin typeface="Consolas" panose="020B0609020204030204" pitchFamily="49" charset="0"/>
              </a:rPr>
              <a:t>ol</a:t>
            </a:r>
            <a:r>
              <a:rPr lang="en-GB" sz="1600" b="0">
                <a:solidFill>
                  <a:srgbClr val="002A41"/>
                </a:solidFill>
                <a:effectLst/>
                <a:latin typeface="Consolas" panose="020B0609020204030204" pitchFamily="49" charset="0"/>
              </a:rPr>
              <a:t>&gt;</a:t>
            </a:r>
          </a:p>
          <a:p>
            <a:r>
              <a:rPr lang="en-GB" sz="1600" b="0">
                <a:solidFill>
                  <a:srgbClr val="002A41"/>
                </a:solidFill>
                <a:effectLst/>
                <a:latin typeface="Consolas" panose="020B0609020204030204" pitchFamily="49" charset="0"/>
              </a:rPr>
              <a:t>    &lt;/li&gt;</a:t>
            </a:r>
          </a:p>
          <a:p>
            <a:r>
              <a:rPr lang="en-GB" sz="1600" b="0">
                <a:solidFill>
                  <a:srgbClr val="002A41"/>
                </a:solidFill>
                <a:effectLst/>
                <a:latin typeface="Consolas" panose="020B0609020204030204" pitchFamily="49" charset="0"/>
              </a:rPr>
              <a:t>    &lt;li&gt; Leigh </a:t>
            </a:r>
            <a:r>
              <a:rPr lang="en-GB" sz="1600" b="0" err="1">
                <a:solidFill>
                  <a:srgbClr val="002A41"/>
                </a:solidFill>
                <a:effectLst/>
                <a:latin typeface="Consolas" panose="020B0609020204030204" pitchFamily="49" charset="0"/>
              </a:rPr>
              <a:t>Bardugo</a:t>
            </a:r>
            <a:r>
              <a:rPr lang="en-GB" sz="1600" b="0">
                <a:solidFill>
                  <a:srgbClr val="002A41"/>
                </a:solidFill>
                <a:effectLst/>
                <a:latin typeface="Consolas" panose="020B0609020204030204" pitchFamily="49" charset="0"/>
              </a:rPr>
              <a:t> &lt;/li&gt;</a:t>
            </a:r>
          </a:p>
          <a:p>
            <a:r>
              <a:rPr lang="en-GB" sz="1600" b="0">
                <a:solidFill>
                  <a:srgbClr val="002A41"/>
                </a:solidFill>
                <a:effectLst/>
                <a:latin typeface="Consolas" panose="020B0609020204030204" pitchFamily="49" charset="0"/>
              </a:rPr>
              <a:t>&lt;/</a:t>
            </a:r>
            <a:r>
              <a:rPr lang="en-GB" sz="1600" b="0" err="1">
                <a:solidFill>
                  <a:srgbClr val="002A41"/>
                </a:solidFill>
                <a:effectLst/>
                <a:latin typeface="Consolas" panose="020B0609020204030204" pitchFamily="49" charset="0"/>
              </a:rPr>
              <a:t>ul</a:t>
            </a:r>
            <a:r>
              <a:rPr lang="en-GB" sz="1600" b="0">
                <a:solidFill>
                  <a:srgbClr val="002A41"/>
                </a:solidFill>
                <a:effectLst/>
                <a:latin typeface="Consolas" panose="020B0609020204030204" pitchFamily="49" charset="0"/>
              </a:rPr>
              <a:t>&gt;</a:t>
            </a:r>
          </a:p>
        </p:txBody>
      </p:sp>
      <p:pic>
        <p:nvPicPr>
          <p:cNvPr id="7" name="Picture 6">
            <a:extLst>
              <a:ext uri="{FF2B5EF4-FFF2-40B4-BE49-F238E27FC236}">
                <a16:creationId xmlns:a16="http://schemas.microsoft.com/office/drawing/2014/main" id="{B9B8B867-F97F-9198-8BAB-9D93052A46E9}"/>
              </a:ext>
            </a:extLst>
          </p:cNvPr>
          <p:cNvPicPr>
            <a:picLocks noChangeAspect="1"/>
          </p:cNvPicPr>
          <p:nvPr/>
        </p:nvPicPr>
        <p:blipFill>
          <a:blip r:embed="rId3"/>
          <a:stretch>
            <a:fillRect/>
          </a:stretch>
        </p:blipFill>
        <p:spPr>
          <a:xfrm>
            <a:off x="5295900" y="1798320"/>
            <a:ext cx="2514600" cy="1447800"/>
          </a:xfrm>
          <a:prstGeom prst="rect">
            <a:avLst/>
          </a:prstGeom>
        </p:spPr>
      </p:pic>
    </p:spTree>
    <p:extLst>
      <p:ext uri="{BB962C8B-B14F-4D97-AF65-F5344CB8AC3E}">
        <p14:creationId xmlns:p14="http://schemas.microsoft.com/office/powerpoint/2010/main" val="2661933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6204-88A7-DDCC-846F-54A9CE8A46F1}"/>
              </a:ext>
            </a:extLst>
          </p:cNvPr>
          <p:cNvSpPr>
            <a:spLocks noGrp="1"/>
          </p:cNvSpPr>
          <p:nvPr>
            <p:ph type="title"/>
          </p:nvPr>
        </p:nvSpPr>
        <p:spPr/>
        <p:txBody>
          <a:bodyPr/>
          <a:lstStyle/>
          <a:p>
            <a:r>
              <a:rPr lang="en-US"/>
              <a:t>Hyperlinks  </a:t>
            </a:r>
          </a:p>
        </p:txBody>
      </p:sp>
      <p:sp>
        <p:nvSpPr>
          <p:cNvPr id="4" name="Slide Number Placeholder 3">
            <a:extLst>
              <a:ext uri="{FF2B5EF4-FFF2-40B4-BE49-F238E27FC236}">
                <a16:creationId xmlns:a16="http://schemas.microsoft.com/office/drawing/2014/main" id="{EBCB360D-C41F-CC88-630D-5446874961A0}"/>
              </a:ext>
            </a:extLst>
          </p:cNvPr>
          <p:cNvSpPr>
            <a:spLocks noGrp="1"/>
          </p:cNvSpPr>
          <p:nvPr>
            <p:ph type="sldNum" sz="quarter" idx="12"/>
          </p:nvPr>
        </p:nvSpPr>
        <p:spPr/>
        <p:txBody>
          <a:bodyPr/>
          <a:lstStyle/>
          <a:p>
            <a:fld id="{D57F1E4F-1CFF-5643-939E-02111984F565}" type="slidenum">
              <a:rPr lang="en-US" smtClean="0"/>
              <a:pPr/>
              <a:t>23</a:t>
            </a:fld>
            <a:endParaRPr lang="en-US"/>
          </a:p>
        </p:txBody>
      </p:sp>
      <p:sp>
        <p:nvSpPr>
          <p:cNvPr id="10" name="Content Placeholder 2">
            <a:extLst>
              <a:ext uri="{FF2B5EF4-FFF2-40B4-BE49-F238E27FC236}">
                <a16:creationId xmlns:a16="http://schemas.microsoft.com/office/drawing/2014/main" id="{32823D5A-B1C8-6E17-B5DD-57E436D3306A}"/>
              </a:ext>
            </a:extLst>
          </p:cNvPr>
          <p:cNvSpPr>
            <a:spLocks noGrp="1"/>
          </p:cNvSpPr>
          <p:nvPr>
            <p:ph idx="1"/>
          </p:nvPr>
        </p:nvSpPr>
        <p:spPr>
          <a:xfrm>
            <a:off x="484585" y="1120140"/>
            <a:ext cx="7367943" cy="1693398"/>
          </a:xfrm>
        </p:spPr>
        <p:txBody>
          <a:bodyPr>
            <a:normAutofit/>
          </a:bodyPr>
          <a:lstStyle/>
          <a:p>
            <a:r>
              <a:rPr lang="en-GB" sz="2000"/>
              <a:t>Hyperlinks are the navigation system of the web. They can be used for external navigation or internal navigation. Internal navigation can be to either another page on your website or a different section of the current web page.  </a:t>
            </a:r>
          </a:p>
        </p:txBody>
      </p:sp>
      <p:sp>
        <p:nvSpPr>
          <p:cNvPr id="3" name="Rectangle 2">
            <a:extLst>
              <a:ext uri="{FF2B5EF4-FFF2-40B4-BE49-F238E27FC236}">
                <a16:creationId xmlns:a16="http://schemas.microsoft.com/office/drawing/2014/main" id="{EC38A978-88D2-35C8-D7C3-8C075E554A55}"/>
              </a:ext>
            </a:extLst>
          </p:cNvPr>
          <p:cNvSpPr>
            <a:spLocks noChangeArrowheads="1"/>
          </p:cNvSpPr>
          <p:nvPr/>
        </p:nvSpPr>
        <p:spPr bwMode="auto">
          <a:xfrm>
            <a:off x="182934" y="3008709"/>
            <a:ext cx="765684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 I am creating a link to &lt;a </a:t>
            </a:r>
            <a:r>
              <a:rPr lang="en-GB" sz="1600" err="1">
                <a:latin typeface="Consolas" pitchFamily="49" charset="0"/>
                <a:cs typeface="Consolas" pitchFamily="49" charset="0"/>
              </a:rPr>
              <a:t>href</a:t>
            </a:r>
            <a:r>
              <a:rPr lang="en-GB" sz="1600">
                <a:latin typeface="Consolas" pitchFamily="49" charset="0"/>
                <a:cs typeface="Consolas" pitchFamily="49" charset="0"/>
              </a:rPr>
              <a:t>=“</a:t>
            </a:r>
            <a:r>
              <a:rPr lang="en-GB" sz="1600" err="1">
                <a:latin typeface="Consolas" pitchFamily="49" charset="0"/>
                <a:cs typeface="Consolas" pitchFamily="49" charset="0"/>
              </a:rPr>
              <a:t>www.google.com</a:t>
            </a:r>
            <a:r>
              <a:rPr lang="en-GB" sz="1600">
                <a:latin typeface="Consolas" pitchFamily="49" charset="0"/>
                <a:cs typeface="Consolas" pitchFamily="49" charset="0"/>
              </a:rPr>
              <a:t>”&gt;google&lt;/a&gt;.&lt;/p&gt;</a:t>
            </a:r>
          </a:p>
        </p:txBody>
      </p:sp>
      <p:sp>
        <p:nvSpPr>
          <p:cNvPr id="5" name="Rectangle 4">
            <a:extLst>
              <a:ext uri="{FF2B5EF4-FFF2-40B4-BE49-F238E27FC236}">
                <a16:creationId xmlns:a16="http://schemas.microsoft.com/office/drawing/2014/main" id="{8BD5F0E3-B4A6-F8B5-6602-FF7543A13919}"/>
              </a:ext>
            </a:extLst>
          </p:cNvPr>
          <p:cNvSpPr>
            <a:spLocks noChangeArrowheads="1"/>
          </p:cNvSpPr>
          <p:nvPr/>
        </p:nvSpPr>
        <p:spPr bwMode="auto">
          <a:xfrm>
            <a:off x="908090" y="2448639"/>
            <a:ext cx="217675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 </a:t>
            </a:r>
            <a:r>
              <a:rPr lang="en-GB" sz="1600" err="1">
                <a:latin typeface="Consolas" pitchFamily="49" charset="0"/>
                <a:cs typeface="Consolas" pitchFamily="49" charset="0"/>
              </a:rPr>
              <a:t>href</a:t>
            </a:r>
            <a:r>
              <a:rPr lang="en-GB" sz="1600">
                <a:latin typeface="Consolas" pitchFamily="49" charset="0"/>
                <a:cs typeface="Consolas" pitchFamily="49" charset="0"/>
              </a:rPr>
              <a:t> = “ ”&gt; &lt;/a&gt;</a:t>
            </a:r>
          </a:p>
        </p:txBody>
      </p:sp>
    </p:spTree>
    <p:extLst>
      <p:ext uri="{BB962C8B-B14F-4D97-AF65-F5344CB8AC3E}">
        <p14:creationId xmlns:p14="http://schemas.microsoft.com/office/powerpoint/2010/main" val="117351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F2AC-DC04-F9B9-B16C-749F9DB61072}"/>
              </a:ext>
            </a:extLst>
          </p:cNvPr>
          <p:cNvSpPr>
            <a:spLocks noGrp="1"/>
          </p:cNvSpPr>
          <p:nvPr>
            <p:ph type="title"/>
          </p:nvPr>
        </p:nvSpPr>
        <p:spPr/>
        <p:txBody>
          <a:bodyPr/>
          <a:lstStyle/>
          <a:p>
            <a:r>
              <a:rPr lang="en-US"/>
              <a:t>Relative links to a part of your page. </a:t>
            </a:r>
          </a:p>
        </p:txBody>
      </p:sp>
      <p:sp>
        <p:nvSpPr>
          <p:cNvPr id="3" name="Content Placeholder 2">
            <a:extLst>
              <a:ext uri="{FF2B5EF4-FFF2-40B4-BE49-F238E27FC236}">
                <a16:creationId xmlns:a16="http://schemas.microsoft.com/office/drawing/2014/main" id="{712882CA-A0AA-A910-C44B-460043C0C527}"/>
              </a:ext>
            </a:extLst>
          </p:cNvPr>
          <p:cNvSpPr>
            <a:spLocks noGrp="1"/>
          </p:cNvSpPr>
          <p:nvPr>
            <p:ph idx="1"/>
          </p:nvPr>
        </p:nvSpPr>
        <p:spPr/>
        <p:txBody>
          <a:bodyPr/>
          <a:lstStyle/>
          <a:p>
            <a:r>
              <a:rPr lang="en-US"/>
              <a:t>To create a link to somewhere in a page, you may do this with an id. </a:t>
            </a:r>
          </a:p>
        </p:txBody>
      </p:sp>
      <p:sp>
        <p:nvSpPr>
          <p:cNvPr id="4" name="Slide Number Placeholder 3">
            <a:extLst>
              <a:ext uri="{FF2B5EF4-FFF2-40B4-BE49-F238E27FC236}">
                <a16:creationId xmlns:a16="http://schemas.microsoft.com/office/drawing/2014/main" id="{6DA664E1-75F6-A4CA-9056-091840F45A61}"/>
              </a:ext>
            </a:extLst>
          </p:cNvPr>
          <p:cNvSpPr>
            <a:spLocks noGrp="1"/>
          </p:cNvSpPr>
          <p:nvPr>
            <p:ph type="sldNum" sz="quarter" idx="12"/>
          </p:nvPr>
        </p:nvSpPr>
        <p:spPr>
          <a:xfrm>
            <a:off x="6894843" y="4765405"/>
            <a:ext cx="2133600" cy="273844"/>
          </a:xfrm>
        </p:spPr>
        <p:txBody>
          <a:bodyPr/>
          <a:lstStyle/>
          <a:p>
            <a:fld id="{D57F1E4F-1CFF-5643-939E-02111984F565}" type="slidenum">
              <a:rPr lang="en-US" smtClean="0"/>
              <a:pPr/>
              <a:t>24</a:t>
            </a:fld>
            <a:endParaRPr lang="en-US"/>
          </a:p>
        </p:txBody>
      </p:sp>
      <p:sp>
        <p:nvSpPr>
          <p:cNvPr id="5" name="Rectangle 4">
            <a:extLst>
              <a:ext uri="{FF2B5EF4-FFF2-40B4-BE49-F238E27FC236}">
                <a16:creationId xmlns:a16="http://schemas.microsoft.com/office/drawing/2014/main" id="{5DF7F4E9-3E5A-6168-EAEF-9419219451EB}"/>
              </a:ext>
            </a:extLst>
          </p:cNvPr>
          <p:cNvSpPr>
            <a:spLocks noChangeArrowheads="1"/>
          </p:cNvSpPr>
          <p:nvPr/>
        </p:nvSpPr>
        <p:spPr bwMode="auto">
          <a:xfrm>
            <a:off x="685351" y="1985059"/>
            <a:ext cx="4640275"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&lt;h2 id= “</a:t>
            </a:r>
            <a:r>
              <a:rPr lang="en-GB" sz="1600" err="1">
                <a:latin typeface="Consolas" pitchFamily="49" charset="0"/>
                <a:cs typeface="Consolas" pitchFamily="49" charset="0"/>
              </a:rPr>
              <a:t>Heading_two</a:t>
            </a:r>
            <a:r>
              <a:rPr lang="en-GB" sz="1600">
                <a:latin typeface="Consolas" pitchFamily="49" charset="0"/>
                <a:cs typeface="Consolas" pitchFamily="49" charset="0"/>
              </a:rPr>
              <a:t>”&gt; Heading Two&lt;/h2&gt;</a:t>
            </a:r>
          </a:p>
        </p:txBody>
      </p:sp>
      <p:sp>
        <p:nvSpPr>
          <p:cNvPr id="6" name="Rectangle 5">
            <a:extLst>
              <a:ext uri="{FF2B5EF4-FFF2-40B4-BE49-F238E27FC236}">
                <a16:creationId xmlns:a16="http://schemas.microsoft.com/office/drawing/2014/main" id="{252B16ED-36D0-50C4-14D0-38AD388E097A}"/>
              </a:ext>
            </a:extLst>
          </p:cNvPr>
          <p:cNvSpPr>
            <a:spLocks noChangeArrowheads="1"/>
          </p:cNvSpPr>
          <p:nvPr/>
        </p:nvSpPr>
        <p:spPr bwMode="auto">
          <a:xfrm>
            <a:off x="685350" y="2512851"/>
            <a:ext cx="7021735" cy="984885"/>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a:t>
            </a:r>
          </a:p>
          <a:p>
            <a:r>
              <a:rPr lang="en-GB" sz="1600">
                <a:latin typeface="Consolas" pitchFamily="49" charset="0"/>
                <a:cs typeface="Consolas" pitchFamily="49" charset="0"/>
              </a:rPr>
              <a:t>&lt;a </a:t>
            </a:r>
            <a:r>
              <a:rPr lang="en-GB" sz="1600" err="1">
                <a:latin typeface="Consolas" pitchFamily="49" charset="0"/>
                <a:cs typeface="Consolas" pitchFamily="49" charset="0"/>
              </a:rPr>
              <a:t>href</a:t>
            </a:r>
            <a:r>
              <a:rPr lang="en-GB" sz="1600">
                <a:latin typeface="Consolas" pitchFamily="49" charset="0"/>
                <a:cs typeface="Consolas" pitchFamily="49" charset="0"/>
              </a:rPr>
              <a:t>="</a:t>
            </a:r>
            <a:r>
              <a:rPr lang="en-GB" sz="1600" err="1">
                <a:latin typeface="Consolas" pitchFamily="49" charset="0"/>
                <a:cs typeface="Consolas" pitchFamily="49" charset="0"/>
              </a:rPr>
              <a:t>contacts.html#Heading_two</a:t>
            </a:r>
            <a:r>
              <a:rPr lang="en-GB" sz="1600">
                <a:latin typeface="Consolas" pitchFamily="49" charset="0"/>
                <a:cs typeface="Consolas" pitchFamily="49" charset="0"/>
              </a:rPr>
              <a:t>"&gt;This will take a user to a specific part of a different page &lt;/a&gt;.</a:t>
            </a:r>
          </a:p>
          <a:p>
            <a:r>
              <a:rPr lang="en-GB" sz="1600">
                <a:latin typeface="Consolas" pitchFamily="49" charset="0"/>
                <a:cs typeface="Consolas" pitchFamily="49" charset="0"/>
              </a:rPr>
              <a:t>&lt;/p&gt;</a:t>
            </a:r>
          </a:p>
        </p:txBody>
      </p:sp>
      <p:sp>
        <p:nvSpPr>
          <p:cNvPr id="9" name="Rectangle 8">
            <a:extLst>
              <a:ext uri="{FF2B5EF4-FFF2-40B4-BE49-F238E27FC236}">
                <a16:creationId xmlns:a16="http://schemas.microsoft.com/office/drawing/2014/main" id="{FAFE4AE8-4E3B-1A5B-7485-8B709DC7C3C0}"/>
              </a:ext>
            </a:extLst>
          </p:cNvPr>
          <p:cNvSpPr>
            <a:spLocks noChangeArrowheads="1"/>
          </p:cNvSpPr>
          <p:nvPr/>
        </p:nvSpPr>
        <p:spPr bwMode="auto">
          <a:xfrm>
            <a:off x="685350" y="3828914"/>
            <a:ext cx="7021735" cy="738664"/>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&lt;p&gt;</a:t>
            </a:r>
          </a:p>
          <a:p>
            <a:r>
              <a:rPr lang="en-GB" sz="1600">
                <a:latin typeface="Consolas" pitchFamily="49" charset="0"/>
                <a:cs typeface="Consolas" pitchFamily="49" charset="0"/>
              </a:rPr>
              <a:t>  The &lt;a </a:t>
            </a:r>
            <a:r>
              <a:rPr lang="en-GB" sz="1600" err="1">
                <a:latin typeface="Consolas" pitchFamily="49" charset="0"/>
                <a:cs typeface="Consolas" pitchFamily="49" charset="0"/>
              </a:rPr>
              <a:t>href</a:t>
            </a:r>
            <a:r>
              <a:rPr lang="en-GB" sz="1600">
                <a:latin typeface="Consolas" pitchFamily="49" charset="0"/>
                <a:cs typeface="Consolas" pitchFamily="49" charset="0"/>
              </a:rPr>
              <a:t>="#</a:t>
            </a:r>
            <a:r>
              <a:rPr lang="en-GB" sz="1600" err="1">
                <a:latin typeface="Consolas" pitchFamily="49" charset="0"/>
                <a:cs typeface="Consolas" pitchFamily="49" charset="0"/>
              </a:rPr>
              <a:t>Heading_two</a:t>
            </a:r>
            <a:r>
              <a:rPr lang="en-GB" sz="1600">
                <a:latin typeface="Consolas" pitchFamily="49" charset="0"/>
                <a:cs typeface="Consolas" pitchFamily="49" charset="0"/>
              </a:rPr>
              <a:t>"&gt;This will take the user to the part of the current page with the id Heading two.&lt;/a&gt; &lt;/p&gt;</a:t>
            </a:r>
          </a:p>
        </p:txBody>
      </p:sp>
    </p:spTree>
    <p:extLst>
      <p:ext uri="{BB962C8B-B14F-4D97-AF65-F5344CB8AC3E}">
        <p14:creationId xmlns:p14="http://schemas.microsoft.com/office/powerpoint/2010/main" val="1537964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F2AC-DC04-F9B9-B16C-749F9DB61072}"/>
              </a:ext>
            </a:extLst>
          </p:cNvPr>
          <p:cNvSpPr>
            <a:spLocks noGrp="1"/>
          </p:cNvSpPr>
          <p:nvPr>
            <p:ph type="title"/>
          </p:nvPr>
        </p:nvSpPr>
        <p:spPr/>
        <p:txBody>
          <a:bodyPr/>
          <a:lstStyle/>
          <a:p>
            <a:r>
              <a:rPr lang="en-US"/>
              <a:t>Links to files. </a:t>
            </a:r>
          </a:p>
        </p:txBody>
      </p:sp>
      <p:sp>
        <p:nvSpPr>
          <p:cNvPr id="3" name="Content Placeholder 2">
            <a:extLst>
              <a:ext uri="{FF2B5EF4-FFF2-40B4-BE49-F238E27FC236}">
                <a16:creationId xmlns:a16="http://schemas.microsoft.com/office/drawing/2014/main" id="{712882CA-A0AA-A910-C44B-460043C0C527}"/>
              </a:ext>
            </a:extLst>
          </p:cNvPr>
          <p:cNvSpPr>
            <a:spLocks noGrp="1"/>
          </p:cNvSpPr>
          <p:nvPr>
            <p:ph idx="1"/>
          </p:nvPr>
        </p:nvSpPr>
        <p:spPr/>
        <p:txBody>
          <a:bodyPr/>
          <a:lstStyle/>
          <a:p>
            <a:r>
              <a:rPr lang="en-US"/>
              <a:t>You can create a hyperlink to a file. The path has to be relative to where the html file is. </a:t>
            </a:r>
          </a:p>
          <a:p>
            <a:r>
              <a:rPr lang="en-US" err="1"/>
              <a:t>E.g</a:t>
            </a:r>
            <a:r>
              <a:rPr lang="en-US"/>
              <a:t> Same folder </a:t>
            </a:r>
          </a:p>
          <a:p>
            <a:endParaRPr lang="en-US"/>
          </a:p>
          <a:p>
            <a:r>
              <a:rPr lang="en-US"/>
              <a:t>E.g. Folder below </a:t>
            </a:r>
          </a:p>
          <a:p>
            <a:endParaRPr lang="en-US"/>
          </a:p>
          <a:p>
            <a:r>
              <a:rPr lang="en-US"/>
              <a:t>E.g. Folder Above </a:t>
            </a:r>
          </a:p>
        </p:txBody>
      </p:sp>
      <p:sp>
        <p:nvSpPr>
          <p:cNvPr id="4" name="Slide Number Placeholder 3">
            <a:extLst>
              <a:ext uri="{FF2B5EF4-FFF2-40B4-BE49-F238E27FC236}">
                <a16:creationId xmlns:a16="http://schemas.microsoft.com/office/drawing/2014/main" id="{6DA664E1-75F6-A4CA-9056-091840F45A61}"/>
              </a:ext>
            </a:extLst>
          </p:cNvPr>
          <p:cNvSpPr>
            <a:spLocks noGrp="1"/>
          </p:cNvSpPr>
          <p:nvPr>
            <p:ph type="sldNum" sz="quarter" idx="12"/>
          </p:nvPr>
        </p:nvSpPr>
        <p:spPr/>
        <p:txBody>
          <a:bodyPr/>
          <a:lstStyle/>
          <a:p>
            <a:fld id="{D57F1E4F-1CFF-5643-939E-02111984F565}" type="slidenum">
              <a:rPr lang="en-US" smtClean="0"/>
              <a:pPr/>
              <a:t>25</a:t>
            </a:fld>
            <a:endParaRPr lang="en-US"/>
          </a:p>
        </p:txBody>
      </p:sp>
      <p:sp>
        <p:nvSpPr>
          <p:cNvPr id="5" name="Rectangle 4">
            <a:extLst>
              <a:ext uri="{FF2B5EF4-FFF2-40B4-BE49-F238E27FC236}">
                <a16:creationId xmlns:a16="http://schemas.microsoft.com/office/drawing/2014/main" id="{383767AF-201F-5177-9CDC-51538E52A3DC}"/>
              </a:ext>
            </a:extLst>
          </p:cNvPr>
          <p:cNvSpPr>
            <a:spLocks noChangeArrowheads="1"/>
          </p:cNvSpPr>
          <p:nvPr/>
        </p:nvSpPr>
        <p:spPr bwMode="auto">
          <a:xfrm>
            <a:off x="908090" y="2448639"/>
            <a:ext cx="5723822"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 </a:t>
            </a:r>
            <a:r>
              <a:rPr lang="en-GB" sz="1600" err="1">
                <a:latin typeface="Consolas" pitchFamily="49" charset="0"/>
                <a:cs typeface="Consolas" pitchFamily="49" charset="0"/>
              </a:rPr>
              <a:t>href</a:t>
            </a:r>
            <a:r>
              <a:rPr lang="en-GB" sz="1600">
                <a:latin typeface="Consolas" pitchFamily="49" charset="0"/>
                <a:cs typeface="Consolas" pitchFamily="49" charset="0"/>
              </a:rPr>
              <a:t> = “</a:t>
            </a:r>
            <a:r>
              <a:rPr lang="en-GB" sz="1600" err="1">
                <a:latin typeface="Consolas" pitchFamily="49" charset="0"/>
                <a:cs typeface="Consolas" pitchFamily="49" charset="0"/>
              </a:rPr>
              <a:t>document.pdf</a:t>
            </a:r>
            <a:r>
              <a:rPr lang="en-GB" sz="1600">
                <a:latin typeface="Consolas" pitchFamily="49" charset="0"/>
                <a:cs typeface="Consolas" pitchFamily="49" charset="0"/>
              </a:rPr>
              <a:t> ”&gt; &lt;/a&gt;</a:t>
            </a:r>
          </a:p>
        </p:txBody>
      </p:sp>
      <p:sp>
        <p:nvSpPr>
          <p:cNvPr id="6" name="Rectangle 5">
            <a:extLst>
              <a:ext uri="{FF2B5EF4-FFF2-40B4-BE49-F238E27FC236}">
                <a16:creationId xmlns:a16="http://schemas.microsoft.com/office/drawing/2014/main" id="{BE5CCE68-193E-859F-401E-EFAEC5F18E2B}"/>
              </a:ext>
            </a:extLst>
          </p:cNvPr>
          <p:cNvSpPr>
            <a:spLocks noChangeArrowheads="1"/>
          </p:cNvSpPr>
          <p:nvPr/>
        </p:nvSpPr>
        <p:spPr bwMode="auto">
          <a:xfrm>
            <a:off x="908090" y="3286515"/>
            <a:ext cx="5141018"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 </a:t>
            </a:r>
            <a:r>
              <a:rPr lang="en-GB" sz="1600" err="1">
                <a:latin typeface="Consolas" pitchFamily="49" charset="0"/>
                <a:cs typeface="Consolas" pitchFamily="49" charset="0"/>
              </a:rPr>
              <a:t>href</a:t>
            </a:r>
            <a:r>
              <a:rPr lang="en-GB" sz="1600">
                <a:latin typeface="Consolas" pitchFamily="49" charset="0"/>
                <a:cs typeface="Consolas" pitchFamily="49" charset="0"/>
              </a:rPr>
              <a:t> = “ </a:t>
            </a:r>
            <a:r>
              <a:rPr lang="en-GB" sz="1600" err="1">
                <a:latin typeface="Consolas" pitchFamily="49" charset="0"/>
                <a:cs typeface="Consolas" pitchFamily="49" charset="0"/>
              </a:rPr>
              <a:t>folderName</a:t>
            </a:r>
            <a:r>
              <a:rPr lang="en-GB" sz="1600">
                <a:latin typeface="Consolas" pitchFamily="49" charset="0"/>
                <a:cs typeface="Consolas" pitchFamily="49" charset="0"/>
              </a:rPr>
              <a:t>/</a:t>
            </a:r>
            <a:r>
              <a:rPr lang="en-GB" sz="1600" err="1">
                <a:latin typeface="Consolas" pitchFamily="49" charset="0"/>
                <a:cs typeface="Consolas" pitchFamily="49" charset="0"/>
              </a:rPr>
              <a:t>document.pdf</a:t>
            </a:r>
            <a:r>
              <a:rPr lang="en-GB" sz="1600">
                <a:latin typeface="Consolas" pitchFamily="49" charset="0"/>
                <a:cs typeface="Consolas" pitchFamily="49" charset="0"/>
              </a:rPr>
              <a:t>”&gt; &lt;/a&gt;</a:t>
            </a:r>
          </a:p>
        </p:txBody>
      </p:sp>
      <p:sp>
        <p:nvSpPr>
          <p:cNvPr id="7" name="Rectangle 6">
            <a:extLst>
              <a:ext uri="{FF2B5EF4-FFF2-40B4-BE49-F238E27FC236}">
                <a16:creationId xmlns:a16="http://schemas.microsoft.com/office/drawing/2014/main" id="{30C0C080-36CE-4E22-7B44-9931A2EF0A09}"/>
              </a:ext>
            </a:extLst>
          </p:cNvPr>
          <p:cNvSpPr>
            <a:spLocks noChangeArrowheads="1"/>
          </p:cNvSpPr>
          <p:nvPr/>
        </p:nvSpPr>
        <p:spPr bwMode="auto">
          <a:xfrm>
            <a:off x="908089" y="4124392"/>
            <a:ext cx="3915119"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 </a:t>
            </a:r>
            <a:r>
              <a:rPr lang="en-GB" sz="1600" err="1">
                <a:latin typeface="Consolas" pitchFamily="49" charset="0"/>
                <a:cs typeface="Consolas" pitchFamily="49" charset="0"/>
              </a:rPr>
              <a:t>href</a:t>
            </a:r>
            <a:r>
              <a:rPr lang="en-GB" sz="1600">
                <a:latin typeface="Consolas" pitchFamily="49" charset="0"/>
                <a:cs typeface="Consolas" pitchFamily="49" charset="0"/>
              </a:rPr>
              <a:t> = “../</a:t>
            </a:r>
            <a:r>
              <a:rPr lang="en-GB" sz="1600" err="1">
                <a:latin typeface="Consolas" pitchFamily="49" charset="0"/>
                <a:cs typeface="Consolas" pitchFamily="49" charset="0"/>
              </a:rPr>
              <a:t>document.pdf</a:t>
            </a:r>
            <a:r>
              <a:rPr lang="en-GB" sz="1600">
                <a:latin typeface="Consolas" pitchFamily="49" charset="0"/>
                <a:cs typeface="Consolas" pitchFamily="49" charset="0"/>
              </a:rPr>
              <a:t> ”&gt; &lt;/a&gt;</a:t>
            </a:r>
          </a:p>
        </p:txBody>
      </p:sp>
    </p:spTree>
    <p:extLst>
      <p:ext uri="{BB962C8B-B14F-4D97-AF65-F5344CB8AC3E}">
        <p14:creationId xmlns:p14="http://schemas.microsoft.com/office/powerpoint/2010/main" val="337559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74A2-69EB-C418-37DE-80DFA03CA38F}"/>
              </a:ext>
            </a:extLst>
          </p:cNvPr>
          <p:cNvSpPr>
            <a:spLocks noGrp="1"/>
          </p:cNvSpPr>
          <p:nvPr>
            <p:ph type="title"/>
          </p:nvPr>
        </p:nvSpPr>
        <p:spPr/>
        <p:txBody>
          <a:bodyPr/>
          <a:lstStyle/>
          <a:p>
            <a:r>
              <a:rPr lang="en-US"/>
              <a:t>Absolute Vs Relative URLS </a:t>
            </a:r>
          </a:p>
        </p:txBody>
      </p:sp>
      <p:sp>
        <p:nvSpPr>
          <p:cNvPr id="3" name="Content Placeholder 2">
            <a:extLst>
              <a:ext uri="{FF2B5EF4-FFF2-40B4-BE49-F238E27FC236}">
                <a16:creationId xmlns:a16="http://schemas.microsoft.com/office/drawing/2014/main" id="{12419AF0-F741-7705-2CAC-7B3B8E38AD77}"/>
              </a:ext>
            </a:extLst>
          </p:cNvPr>
          <p:cNvSpPr>
            <a:spLocks noGrp="1"/>
          </p:cNvSpPr>
          <p:nvPr>
            <p:ph idx="1"/>
          </p:nvPr>
        </p:nvSpPr>
        <p:spPr>
          <a:xfrm>
            <a:off x="465365" y="1077686"/>
            <a:ext cx="7432639" cy="3763736"/>
          </a:xfrm>
        </p:spPr>
        <p:txBody>
          <a:bodyPr>
            <a:normAutofit/>
          </a:bodyPr>
          <a:lstStyle/>
          <a:p>
            <a:pPr algn="l"/>
            <a:r>
              <a:rPr lang="en-GB" b="1">
                <a:solidFill>
                  <a:srgbClr val="1B1B1B"/>
                </a:solidFill>
                <a:latin typeface="Inter"/>
              </a:rPr>
              <a:t>A</a:t>
            </a:r>
            <a:r>
              <a:rPr lang="en-GB" b="1" i="0" u="none" strike="noStrike">
                <a:solidFill>
                  <a:srgbClr val="1B1B1B"/>
                </a:solidFill>
                <a:effectLst/>
                <a:latin typeface="Inter"/>
              </a:rPr>
              <a:t>bsolute URL</a:t>
            </a:r>
            <a:r>
              <a:rPr lang="en-GB" b="0" i="0" u="none" strike="noStrike">
                <a:solidFill>
                  <a:srgbClr val="1B1B1B"/>
                </a:solidFill>
                <a:effectLst/>
                <a:latin typeface="Inter"/>
              </a:rPr>
              <a:t>: Points to a location defined by its absolute location on the web, including </a:t>
            </a:r>
            <a:r>
              <a:rPr lang="en-GB" b="0" i="0">
                <a:solidFill>
                  <a:srgbClr val="1B1B1B"/>
                </a:solidFill>
                <a:effectLst/>
                <a:latin typeface="Inter"/>
              </a:rPr>
              <a:t>protocol and domain name</a:t>
            </a:r>
            <a:r>
              <a:rPr lang="en-GB" b="0" i="0" u="none" strike="noStrike">
                <a:solidFill>
                  <a:srgbClr val="1B1B1B"/>
                </a:solidFill>
                <a:effectLst/>
                <a:latin typeface="Inter"/>
              </a:rPr>
              <a:t>. An absolute URL will always point to the same location, no matter where it's used.</a:t>
            </a:r>
          </a:p>
          <a:p>
            <a:pPr algn="l"/>
            <a:endParaRPr lang="en-GB" b="0" i="0" u="none" strike="noStrike">
              <a:solidFill>
                <a:srgbClr val="1B1B1B"/>
              </a:solidFill>
              <a:effectLst/>
              <a:latin typeface="Inter"/>
            </a:endParaRPr>
          </a:p>
        </p:txBody>
      </p:sp>
      <p:sp>
        <p:nvSpPr>
          <p:cNvPr id="4" name="Slide Number Placeholder 3">
            <a:extLst>
              <a:ext uri="{FF2B5EF4-FFF2-40B4-BE49-F238E27FC236}">
                <a16:creationId xmlns:a16="http://schemas.microsoft.com/office/drawing/2014/main" id="{797AEF9A-95ED-FBAA-54FD-9FA65C6FF837}"/>
              </a:ext>
            </a:extLst>
          </p:cNvPr>
          <p:cNvSpPr>
            <a:spLocks noGrp="1"/>
          </p:cNvSpPr>
          <p:nvPr>
            <p:ph type="sldNum" sz="quarter" idx="12"/>
          </p:nvPr>
        </p:nvSpPr>
        <p:spPr/>
        <p:txBody>
          <a:bodyPr/>
          <a:lstStyle/>
          <a:p>
            <a:fld id="{D57F1E4F-1CFF-5643-939E-02111984F565}" type="slidenum">
              <a:rPr lang="en-US" smtClean="0"/>
              <a:pPr/>
              <a:t>26</a:t>
            </a:fld>
            <a:endParaRPr lang="en-US"/>
          </a:p>
        </p:txBody>
      </p:sp>
      <p:sp>
        <p:nvSpPr>
          <p:cNvPr id="6" name="TextBox 5">
            <a:extLst>
              <a:ext uri="{FF2B5EF4-FFF2-40B4-BE49-F238E27FC236}">
                <a16:creationId xmlns:a16="http://schemas.microsoft.com/office/drawing/2014/main" id="{A98026F3-B104-8365-4775-28B021037054}"/>
              </a:ext>
            </a:extLst>
          </p:cNvPr>
          <p:cNvSpPr txBox="1"/>
          <p:nvPr/>
        </p:nvSpPr>
        <p:spPr>
          <a:xfrm>
            <a:off x="484585" y="2707914"/>
            <a:ext cx="6068615" cy="2308324"/>
          </a:xfrm>
          <a:prstGeom prst="rect">
            <a:avLst/>
          </a:prstGeom>
          <a:noFill/>
        </p:spPr>
        <p:txBody>
          <a:bodyPr wrap="square">
            <a:spAutoFit/>
          </a:bodyPr>
          <a:lstStyle/>
          <a:p>
            <a:pPr marL="342900" indent="-342900" algn="l">
              <a:buFont typeface="Arial" panose="020B0604020202020204" pitchFamily="34" charset="0"/>
              <a:buChar char="•"/>
            </a:pPr>
            <a:r>
              <a:rPr lang="en-GB" sz="2400" b="1" i="0" u="none" strike="noStrike">
                <a:solidFill>
                  <a:srgbClr val="1B1B1B"/>
                </a:solidFill>
                <a:effectLst/>
                <a:latin typeface="Inter"/>
              </a:rPr>
              <a:t>Relative URL</a:t>
            </a:r>
            <a:r>
              <a:rPr lang="en-GB" sz="2400" b="0" i="0" u="none" strike="noStrike">
                <a:solidFill>
                  <a:srgbClr val="1B1B1B"/>
                </a:solidFill>
                <a:effectLst/>
                <a:latin typeface="Inter"/>
              </a:rPr>
              <a:t>: Points to a location that is </a:t>
            </a:r>
            <a:r>
              <a:rPr lang="en-GB" sz="2400" b="0" i="1" u="none" strike="noStrike">
                <a:solidFill>
                  <a:srgbClr val="1B1B1B"/>
                </a:solidFill>
                <a:effectLst/>
                <a:latin typeface="Inter"/>
              </a:rPr>
              <a:t>relative</a:t>
            </a:r>
            <a:r>
              <a:rPr lang="en-GB" sz="2400" b="0" i="0" u="none" strike="noStrike">
                <a:solidFill>
                  <a:srgbClr val="1B1B1B"/>
                </a:solidFill>
                <a:effectLst/>
                <a:latin typeface="Inter"/>
              </a:rPr>
              <a:t> to the file you are linking from, more like what we looked at in the previous section. </a:t>
            </a:r>
            <a:r>
              <a:rPr lang="en-GB" sz="2400">
                <a:solidFill>
                  <a:srgbClr val="1B1B1B"/>
                </a:solidFill>
                <a:latin typeface="Inter"/>
              </a:rPr>
              <a:t>-&gt; Be careful with these </a:t>
            </a:r>
            <a:r>
              <a:rPr lang="en-US" sz="2400">
                <a:solidFill>
                  <a:srgbClr val="1B1B1B"/>
                </a:solidFill>
                <a:latin typeface="Inter"/>
              </a:rPr>
              <a:t>links as changing the file location can make the link invalid. </a:t>
            </a:r>
            <a:endParaRPr lang="en-GB" sz="2400">
              <a:solidFill>
                <a:srgbClr val="1B1B1B"/>
              </a:solidFill>
              <a:latin typeface="Inter"/>
            </a:endParaRPr>
          </a:p>
        </p:txBody>
      </p:sp>
    </p:spTree>
    <p:extLst>
      <p:ext uri="{BB962C8B-B14F-4D97-AF65-F5344CB8AC3E}">
        <p14:creationId xmlns:p14="http://schemas.microsoft.com/office/powerpoint/2010/main" val="126762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7C2D-E0D8-4CA1-F583-3140DEC564FD}"/>
              </a:ext>
            </a:extLst>
          </p:cNvPr>
          <p:cNvSpPr>
            <a:spLocks noGrp="1"/>
          </p:cNvSpPr>
          <p:nvPr>
            <p:ph type="title"/>
          </p:nvPr>
        </p:nvSpPr>
        <p:spPr/>
        <p:txBody>
          <a:bodyPr/>
          <a:lstStyle/>
          <a:p>
            <a:r>
              <a:rPr lang="en-US"/>
              <a:t>Accessibility </a:t>
            </a:r>
          </a:p>
        </p:txBody>
      </p:sp>
      <p:sp>
        <p:nvSpPr>
          <p:cNvPr id="3" name="Content Placeholder 2">
            <a:extLst>
              <a:ext uri="{FF2B5EF4-FFF2-40B4-BE49-F238E27FC236}">
                <a16:creationId xmlns:a16="http://schemas.microsoft.com/office/drawing/2014/main" id="{04F286C3-D8B6-715A-8607-46BE33C6D000}"/>
              </a:ext>
            </a:extLst>
          </p:cNvPr>
          <p:cNvSpPr>
            <a:spLocks noGrp="1"/>
          </p:cNvSpPr>
          <p:nvPr>
            <p:ph idx="1"/>
          </p:nvPr>
        </p:nvSpPr>
        <p:spPr>
          <a:xfrm>
            <a:off x="465365" y="1077686"/>
            <a:ext cx="7412543" cy="3763736"/>
          </a:xfrm>
        </p:spPr>
        <p:txBody>
          <a:bodyPr>
            <a:normAutofit/>
          </a:bodyPr>
          <a:lstStyle/>
          <a:p>
            <a:r>
              <a:rPr lang="en-US"/>
              <a:t>Need to make sure that your links are accessible.</a:t>
            </a:r>
          </a:p>
          <a:p>
            <a:pPr lvl="1"/>
            <a:r>
              <a:rPr lang="en-US"/>
              <a:t>Screen readers often don’t have the context of your links. So randomly placing a link is not great for those. </a:t>
            </a:r>
          </a:p>
          <a:p>
            <a:pPr lvl="1"/>
            <a:r>
              <a:rPr lang="en-US"/>
              <a:t>Including key words in your links allows search features and search engines to accurately locate them. </a:t>
            </a:r>
          </a:p>
          <a:p>
            <a:pPr lvl="1"/>
            <a:r>
              <a:rPr lang="en-US"/>
              <a:t>Helpful when reading pages to see if the content is relevant. </a:t>
            </a:r>
          </a:p>
        </p:txBody>
      </p:sp>
      <p:sp>
        <p:nvSpPr>
          <p:cNvPr id="4" name="Slide Number Placeholder 3">
            <a:extLst>
              <a:ext uri="{FF2B5EF4-FFF2-40B4-BE49-F238E27FC236}">
                <a16:creationId xmlns:a16="http://schemas.microsoft.com/office/drawing/2014/main" id="{0DCFC17A-6E51-C03A-378A-C072764B3D7D}"/>
              </a:ext>
            </a:extLst>
          </p:cNvPr>
          <p:cNvSpPr>
            <a:spLocks noGrp="1"/>
          </p:cNvSpPr>
          <p:nvPr>
            <p:ph type="sldNum" sz="quarter" idx="12"/>
          </p:nvPr>
        </p:nvSpPr>
        <p:spPr/>
        <p:txBody>
          <a:bodyPr/>
          <a:lstStyle/>
          <a:p>
            <a:fld id="{D57F1E4F-1CFF-5643-939E-02111984F565}" type="slidenum">
              <a:rPr lang="en-US" smtClean="0"/>
              <a:pPr/>
              <a:t>27</a:t>
            </a:fld>
            <a:endParaRPr lang="en-US"/>
          </a:p>
        </p:txBody>
      </p:sp>
    </p:spTree>
    <p:extLst>
      <p:ext uri="{BB962C8B-B14F-4D97-AF65-F5344CB8AC3E}">
        <p14:creationId xmlns:p14="http://schemas.microsoft.com/office/powerpoint/2010/main" val="557520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B0BE-4784-19B7-A03E-EA34D2A7A52A}"/>
              </a:ext>
            </a:extLst>
          </p:cNvPr>
          <p:cNvSpPr>
            <a:spLocks noGrp="1"/>
          </p:cNvSpPr>
          <p:nvPr>
            <p:ph type="title"/>
          </p:nvPr>
        </p:nvSpPr>
        <p:spPr/>
        <p:txBody>
          <a:bodyPr/>
          <a:lstStyle/>
          <a:p>
            <a:r>
              <a:rPr lang="en-US"/>
              <a:t>Attributes </a:t>
            </a:r>
          </a:p>
        </p:txBody>
      </p:sp>
      <p:sp>
        <p:nvSpPr>
          <p:cNvPr id="3" name="Content Placeholder 2">
            <a:extLst>
              <a:ext uri="{FF2B5EF4-FFF2-40B4-BE49-F238E27FC236}">
                <a16:creationId xmlns:a16="http://schemas.microsoft.com/office/drawing/2014/main" id="{8AB6FF5A-4516-33A6-8E18-E575A92D309D}"/>
              </a:ext>
            </a:extLst>
          </p:cNvPr>
          <p:cNvSpPr>
            <a:spLocks noGrp="1"/>
          </p:cNvSpPr>
          <p:nvPr>
            <p:ph idx="1"/>
          </p:nvPr>
        </p:nvSpPr>
        <p:spPr>
          <a:xfrm>
            <a:off x="465366" y="1077686"/>
            <a:ext cx="7342204" cy="3763736"/>
          </a:xfrm>
        </p:spPr>
        <p:txBody>
          <a:bodyPr/>
          <a:lstStyle/>
          <a:p>
            <a:r>
              <a:rPr lang="en-US"/>
              <a:t>Title: Tells the reader (and screen readers) the context of the links when hovered. </a:t>
            </a:r>
          </a:p>
          <a:p>
            <a:endParaRPr lang="en-US"/>
          </a:p>
          <a:p>
            <a:endParaRPr lang="en-US"/>
          </a:p>
          <a:p>
            <a:r>
              <a:rPr lang="en-US"/>
              <a:t>Download: Gives a </a:t>
            </a:r>
            <a:r>
              <a:rPr lang="en-US" err="1"/>
              <a:t>standardised</a:t>
            </a:r>
            <a:r>
              <a:rPr lang="en-US"/>
              <a:t> file name to something you want someone to download</a:t>
            </a:r>
          </a:p>
        </p:txBody>
      </p:sp>
      <p:sp>
        <p:nvSpPr>
          <p:cNvPr id="4" name="Slide Number Placeholder 3">
            <a:extLst>
              <a:ext uri="{FF2B5EF4-FFF2-40B4-BE49-F238E27FC236}">
                <a16:creationId xmlns:a16="http://schemas.microsoft.com/office/drawing/2014/main" id="{4ADBA116-4FF9-51B0-1F1C-F28D8C658D04}"/>
              </a:ext>
            </a:extLst>
          </p:cNvPr>
          <p:cNvSpPr>
            <a:spLocks noGrp="1"/>
          </p:cNvSpPr>
          <p:nvPr>
            <p:ph type="sldNum" sz="quarter" idx="12"/>
          </p:nvPr>
        </p:nvSpPr>
        <p:spPr/>
        <p:txBody>
          <a:bodyPr/>
          <a:lstStyle/>
          <a:p>
            <a:fld id="{D57F1E4F-1CFF-5643-939E-02111984F565}" type="slidenum">
              <a:rPr lang="en-US" smtClean="0"/>
              <a:pPr/>
              <a:t>28</a:t>
            </a:fld>
            <a:endParaRPr lang="en-US"/>
          </a:p>
        </p:txBody>
      </p:sp>
      <p:sp>
        <p:nvSpPr>
          <p:cNvPr id="5" name="Rectangle 4">
            <a:extLst>
              <a:ext uri="{FF2B5EF4-FFF2-40B4-BE49-F238E27FC236}">
                <a16:creationId xmlns:a16="http://schemas.microsoft.com/office/drawing/2014/main" id="{8D492EC9-AAD7-2815-C1E4-C76B8FA6B349}"/>
              </a:ext>
            </a:extLst>
          </p:cNvPr>
          <p:cNvSpPr>
            <a:spLocks noChangeArrowheads="1"/>
          </p:cNvSpPr>
          <p:nvPr/>
        </p:nvSpPr>
        <p:spPr bwMode="auto">
          <a:xfrm>
            <a:off x="928187" y="2039179"/>
            <a:ext cx="8075136"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 </a:t>
            </a:r>
            <a:r>
              <a:rPr lang="en-GB" sz="1600" err="1">
                <a:latin typeface="Consolas" pitchFamily="49" charset="0"/>
                <a:cs typeface="Consolas" pitchFamily="49" charset="0"/>
              </a:rPr>
              <a:t>href</a:t>
            </a:r>
            <a:r>
              <a:rPr lang="en-GB" sz="1600">
                <a:latin typeface="Consolas" pitchFamily="49" charset="0"/>
                <a:cs typeface="Consolas" pitchFamily="49" charset="0"/>
              </a:rPr>
              <a:t> = “</a:t>
            </a:r>
            <a:r>
              <a:rPr lang="en-GB" sz="1600" err="1">
                <a:latin typeface="Consolas" pitchFamily="49" charset="0"/>
                <a:cs typeface="Consolas" pitchFamily="49" charset="0"/>
              </a:rPr>
              <a:t>document.pdf</a:t>
            </a:r>
            <a:r>
              <a:rPr lang="en-GB" sz="1600">
                <a:latin typeface="Consolas" pitchFamily="49" charset="0"/>
                <a:cs typeface="Consolas" pitchFamily="49" charset="0"/>
              </a:rPr>
              <a:t> ” title= “A link to an important document”&gt; &lt;/a&gt;</a:t>
            </a:r>
          </a:p>
        </p:txBody>
      </p:sp>
      <p:sp>
        <p:nvSpPr>
          <p:cNvPr id="6" name="Rectangle 5">
            <a:extLst>
              <a:ext uri="{FF2B5EF4-FFF2-40B4-BE49-F238E27FC236}">
                <a16:creationId xmlns:a16="http://schemas.microsoft.com/office/drawing/2014/main" id="{9C3244CD-754B-5EDF-0A5F-C7E7819471C5}"/>
              </a:ext>
            </a:extLst>
          </p:cNvPr>
          <p:cNvSpPr>
            <a:spLocks noChangeArrowheads="1"/>
          </p:cNvSpPr>
          <p:nvPr/>
        </p:nvSpPr>
        <p:spPr bwMode="auto">
          <a:xfrm>
            <a:off x="928187" y="3577223"/>
            <a:ext cx="668846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 </a:t>
            </a:r>
            <a:r>
              <a:rPr lang="en-GB" sz="1600" err="1">
                <a:latin typeface="Consolas" pitchFamily="49" charset="0"/>
                <a:cs typeface="Consolas" pitchFamily="49" charset="0"/>
              </a:rPr>
              <a:t>href</a:t>
            </a:r>
            <a:r>
              <a:rPr lang="en-GB" sz="1600">
                <a:latin typeface="Consolas" pitchFamily="49" charset="0"/>
                <a:cs typeface="Consolas" pitchFamily="49" charset="0"/>
              </a:rPr>
              <a:t> = “</a:t>
            </a:r>
            <a:r>
              <a:rPr lang="en-GB" sz="1600" err="1">
                <a:latin typeface="Consolas" pitchFamily="49" charset="0"/>
                <a:cs typeface="Consolas" pitchFamily="49" charset="0"/>
              </a:rPr>
              <a:t>document.pdf</a:t>
            </a:r>
            <a:r>
              <a:rPr lang="en-GB" sz="1600">
                <a:latin typeface="Consolas" pitchFamily="49" charset="0"/>
                <a:cs typeface="Consolas" pitchFamily="49" charset="0"/>
              </a:rPr>
              <a:t> ” download = “</a:t>
            </a:r>
            <a:r>
              <a:rPr lang="en-GB" sz="1600" err="1">
                <a:latin typeface="Consolas" pitchFamily="49" charset="0"/>
                <a:cs typeface="Consolas" pitchFamily="49" charset="0"/>
              </a:rPr>
              <a:t>document.pdf</a:t>
            </a:r>
            <a:r>
              <a:rPr lang="en-GB" sz="1600">
                <a:latin typeface="Consolas" pitchFamily="49" charset="0"/>
                <a:cs typeface="Consolas" pitchFamily="49" charset="0"/>
              </a:rPr>
              <a:t>”&gt; &lt;/a&gt;</a:t>
            </a:r>
          </a:p>
        </p:txBody>
      </p:sp>
    </p:spTree>
    <p:extLst>
      <p:ext uri="{BB962C8B-B14F-4D97-AF65-F5344CB8AC3E}">
        <p14:creationId xmlns:p14="http://schemas.microsoft.com/office/powerpoint/2010/main" val="259404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2A28-F7D8-9C04-53BD-CDDB8F96DA66}"/>
              </a:ext>
            </a:extLst>
          </p:cNvPr>
          <p:cNvSpPr>
            <a:spLocks noGrp="1"/>
          </p:cNvSpPr>
          <p:nvPr>
            <p:ph type="title"/>
          </p:nvPr>
        </p:nvSpPr>
        <p:spPr>
          <a:xfrm>
            <a:off x="484584" y="127262"/>
            <a:ext cx="8096707" cy="770810"/>
          </a:xfrm>
        </p:spPr>
        <p:txBody>
          <a:bodyPr>
            <a:normAutofit/>
          </a:bodyPr>
          <a:lstStyle/>
          <a:p>
            <a:r>
              <a:rPr lang="en-US"/>
              <a:t>Special Characters (version dependent) </a:t>
            </a:r>
          </a:p>
        </p:txBody>
      </p:sp>
      <p:sp>
        <p:nvSpPr>
          <p:cNvPr id="4" name="Slide Number Placeholder 3">
            <a:extLst>
              <a:ext uri="{FF2B5EF4-FFF2-40B4-BE49-F238E27FC236}">
                <a16:creationId xmlns:a16="http://schemas.microsoft.com/office/drawing/2014/main" id="{5312C0B6-9C4C-B7AB-0EE1-B7435696845E}"/>
              </a:ext>
            </a:extLst>
          </p:cNvPr>
          <p:cNvSpPr>
            <a:spLocks noGrp="1"/>
          </p:cNvSpPr>
          <p:nvPr>
            <p:ph type="sldNum" sz="quarter" idx="12"/>
          </p:nvPr>
        </p:nvSpPr>
        <p:spPr/>
        <p:txBody>
          <a:bodyPr/>
          <a:lstStyle/>
          <a:p>
            <a:fld id="{D57F1E4F-1CFF-5643-939E-02111984F565}" type="slidenum">
              <a:rPr lang="en-US" smtClean="0"/>
              <a:pPr/>
              <a:t>29</a:t>
            </a:fld>
            <a:endParaRPr lang="en-US"/>
          </a:p>
        </p:txBody>
      </p:sp>
      <p:graphicFrame>
        <p:nvGraphicFramePr>
          <p:cNvPr id="5" name="Table 4">
            <a:extLst>
              <a:ext uri="{FF2B5EF4-FFF2-40B4-BE49-F238E27FC236}">
                <a16:creationId xmlns:a16="http://schemas.microsoft.com/office/drawing/2014/main" id="{06968632-C434-0F23-93A3-04635C3600A9}"/>
              </a:ext>
            </a:extLst>
          </p:cNvPr>
          <p:cNvGraphicFramePr>
            <a:graphicFrameLocks noGrp="1"/>
          </p:cNvGraphicFramePr>
          <p:nvPr>
            <p:extLst>
              <p:ext uri="{D42A27DB-BD31-4B8C-83A1-F6EECF244321}">
                <p14:modId xmlns:p14="http://schemas.microsoft.com/office/powerpoint/2010/main" val="1645991795"/>
              </p:ext>
            </p:extLst>
          </p:nvPr>
        </p:nvGraphicFramePr>
        <p:xfrm>
          <a:off x="537252" y="1058716"/>
          <a:ext cx="7220075" cy="1988820"/>
        </p:xfrm>
        <a:graphic>
          <a:graphicData uri="http://schemas.openxmlformats.org/drawingml/2006/table">
            <a:tbl>
              <a:tblPr>
                <a:tableStyleId>{2D5ABB26-0587-4C30-8999-92F81FD0307C}</a:tableStyleId>
              </a:tblPr>
              <a:tblGrid>
                <a:gridCol w="1444015">
                  <a:extLst>
                    <a:ext uri="{9D8B030D-6E8A-4147-A177-3AD203B41FA5}">
                      <a16:colId xmlns:a16="http://schemas.microsoft.com/office/drawing/2014/main" val="2746083463"/>
                    </a:ext>
                  </a:extLst>
                </a:gridCol>
                <a:gridCol w="2406692">
                  <a:extLst>
                    <a:ext uri="{9D8B030D-6E8A-4147-A177-3AD203B41FA5}">
                      <a16:colId xmlns:a16="http://schemas.microsoft.com/office/drawing/2014/main" val="3071368528"/>
                    </a:ext>
                  </a:extLst>
                </a:gridCol>
                <a:gridCol w="3369368">
                  <a:extLst>
                    <a:ext uri="{9D8B030D-6E8A-4147-A177-3AD203B41FA5}">
                      <a16:colId xmlns:a16="http://schemas.microsoft.com/office/drawing/2014/main" val="3534736051"/>
                    </a:ext>
                  </a:extLst>
                </a:gridCol>
              </a:tblGrid>
              <a:tr h="0">
                <a:tc>
                  <a:txBody>
                    <a:bodyPr/>
                    <a:lstStyle/>
                    <a:p>
                      <a:r>
                        <a:rPr lang="en-GB">
                          <a:solidFill>
                            <a:schemeClr val="bg1"/>
                          </a:solidFill>
                          <a:effectLst/>
                        </a:rPr>
                        <a:t>Character</a:t>
                      </a:r>
                    </a:p>
                  </a:txBody>
                  <a:tcPr marL="28575" marR="28575" marT="28575" marB="28575" anchor="ctr">
                    <a:solidFill>
                      <a:srgbClr val="831F8D"/>
                    </a:solidFill>
                  </a:tcPr>
                </a:tc>
                <a:tc>
                  <a:txBody>
                    <a:bodyPr/>
                    <a:lstStyle/>
                    <a:p>
                      <a:r>
                        <a:rPr lang="en-GB">
                          <a:solidFill>
                            <a:schemeClr val="bg1"/>
                          </a:solidFill>
                          <a:effectLst/>
                        </a:rPr>
                        <a:t>Entity Name</a:t>
                      </a:r>
                    </a:p>
                  </a:txBody>
                  <a:tcPr marL="28575" marR="28575" marT="28575" marB="28575" anchor="ctr">
                    <a:solidFill>
                      <a:srgbClr val="831F8D"/>
                    </a:solidFill>
                  </a:tcPr>
                </a:tc>
                <a:tc>
                  <a:txBody>
                    <a:bodyPr/>
                    <a:lstStyle/>
                    <a:p>
                      <a:r>
                        <a:rPr lang="en-GB">
                          <a:solidFill>
                            <a:schemeClr val="bg1"/>
                          </a:solidFill>
                          <a:effectLst/>
                        </a:rPr>
                        <a:t>Description</a:t>
                      </a:r>
                    </a:p>
                  </a:txBody>
                  <a:tcPr marL="28575" marR="28575" marT="28575" marB="28575" anchor="ctr">
                    <a:solidFill>
                      <a:srgbClr val="831F8D"/>
                    </a:solidFill>
                  </a:tcPr>
                </a:tc>
                <a:extLst>
                  <a:ext uri="{0D108BD9-81ED-4DB2-BD59-A6C34878D82A}">
                    <a16:rowId xmlns:a16="http://schemas.microsoft.com/office/drawing/2014/main" val="3448893630"/>
                  </a:ext>
                </a:extLst>
              </a:tr>
              <a:tr h="0">
                <a:tc>
                  <a:txBody>
                    <a:bodyPr/>
                    <a:lstStyle/>
                    <a:p>
                      <a:r>
                        <a:rPr lang="en-GB">
                          <a:effectLst/>
                        </a:rPr>
                        <a:t>"</a:t>
                      </a:r>
                    </a:p>
                  </a:txBody>
                  <a:tcPr marL="28575" marR="28575" marT="28575" marB="28575" anchor="ctr"/>
                </a:tc>
                <a:tc>
                  <a:txBody>
                    <a:bodyPr/>
                    <a:lstStyle/>
                    <a:p>
                      <a:r>
                        <a:rPr lang="en-GB">
                          <a:effectLst/>
                        </a:rPr>
                        <a:t>&amp;</a:t>
                      </a:r>
                      <a:r>
                        <a:rPr lang="en-GB" err="1">
                          <a:effectLst/>
                        </a:rPr>
                        <a:t>quot</a:t>
                      </a:r>
                      <a:r>
                        <a:rPr lang="en-GB">
                          <a:effectLst/>
                        </a:rPr>
                        <a:t>;</a:t>
                      </a:r>
                    </a:p>
                  </a:txBody>
                  <a:tcPr marL="28575" marR="28575" marT="28575" marB="28575" anchor="ctr"/>
                </a:tc>
                <a:tc>
                  <a:txBody>
                    <a:bodyPr/>
                    <a:lstStyle/>
                    <a:p>
                      <a:r>
                        <a:rPr lang="en-GB">
                          <a:effectLst/>
                        </a:rPr>
                        <a:t>quotation mark</a:t>
                      </a:r>
                    </a:p>
                  </a:txBody>
                  <a:tcPr marL="28575" marR="28575" marT="28575" marB="28575" anchor="ctr"/>
                </a:tc>
                <a:extLst>
                  <a:ext uri="{0D108BD9-81ED-4DB2-BD59-A6C34878D82A}">
                    <a16:rowId xmlns:a16="http://schemas.microsoft.com/office/drawing/2014/main" val="1506795454"/>
                  </a:ext>
                </a:extLst>
              </a:tr>
              <a:tr h="0">
                <a:tc>
                  <a:txBody>
                    <a:bodyPr/>
                    <a:lstStyle/>
                    <a:p>
                      <a:r>
                        <a:rPr lang="en-GB">
                          <a:effectLst/>
                        </a:rPr>
                        <a:t>'</a:t>
                      </a:r>
                    </a:p>
                  </a:txBody>
                  <a:tcPr marL="28575" marR="28575" marT="28575" marB="28575" anchor="ctr"/>
                </a:tc>
                <a:tc>
                  <a:txBody>
                    <a:bodyPr/>
                    <a:lstStyle/>
                    <a:p>
                      <a:r>
                        <a:rPr lang="en-GB">
                          <a:effectLst/>
                        </a:rPr>
                        <a:t>&amp;apos;</a:t>
                      </a:r>
                    </a:p>
                  </a:txBody>
                  <a:tcPr marL="28575" marR="28575" marT="28575" marB="28575" anchor="ctr"/>
                </a:tc>
                <a:tc>
                  <a:txBody>
                    <a:bodyPr/>
                    <a:lstStyle/>
                    <a:p>
                      <a:r>
                        <a:rPr lang="en-GB">
                          <a:effectLst/>
                        </a:rPr>
                        <a:t>apostrophe </a:t>
                      </a:r>
                    </a:p>
                  </a:txBody>
                  <a:tcPr marL="28575" marR="28575" marT="28575" marB="28575" anchor="ctr"/>
                </a:tc>
                <a:extLst>
                  <a:ext uri="{0D108BD9-81ED-4DB2-BD59-A6C34878D82A}">
                    <a16:rowId xmlns:a16="http://schemas.microsoft.com/office/drawing/2014/main" val="1058200696"/>
                  </a:ext>
                </a:extLst>
              </a:tr>
              <a:tr h="0">
                <a:tc>
                  <a:txBody>
                    <a:bodyPr/>
                    <a:lstStyle/>
                    <a:p>
                      <a:r>
                        <a:rPr lang="en-GB">
                          <a:effectLst/>
                        </a:rPr>
                        <a:t>&amp;</a:t>
                      </a:r>
                    </a:p>
                  </a:txBody>
                  <a:tcPr marL="28575" marR="28575" marT="28575" marB="28575" anchor="ctr"/>
                </a:tc>
                <a:tc>
                  <a:txBody>
                    <a:bodyPr/>
                    <a:lstStyle/>
                    <a:p>
                      <a:r>
                        <a:rPr lang="en-GB">
                          <a:effectLst/>
                        </a:rPr>
                        <a:t>&amp;amp;</a:t>
                      </a:r>
                    </a:p>
                  </a:txBody>
                  <a:tcPr marL="28575" marR="28575" marT="28575" marB="28575" anchor="ctr"/>
                </a:tc>
                <a:tc>
                  <a:txBody>
                    <a:bodyPr/>
                    <a:lstStyle/>
                    <a:p>
                      <a:r>
                        <a:rPr lang="en-GB">
                          <a:effectLst/>
                        </a:rPr>
                        <a:t>ampersand</a:t>
                      </a:r>
                    </a:p>
                  </a:txBody>
                  <a:tcPr marL="28575" marR="28575" marT="28575" marB="28575" anchor="ctr"/>
                </a:tc>
                <a:extLst>
                  <a:ext uri="{0D108BD9-81ED-4DB2-BD59-A6C34878D82A}">
                    <a16:rowId xmlns:a16="http://schemas.microsoft.com/office/drawing/2014/main" val="2212494084"/>
                  </a:ext>
                </a:extLst>
              </a:tr>
              <a:tr h="0">
                <a:tc>
                  <a:txBody>
                    <a:bodyPr/>
                    <a:lstStyle/>
                    <a:p>
                      <a:r>
                        <a:rPr lang="en-GB">
                          <a:effectLst/>
                        </a:rPr>
                        <a:t>&lt;</a:t>
                      </a:r>
                    </a:p>
                  </a:txBody>
                  <a:tcPr marL="28575" marR="28575" marT="28575" marB="28575" anchor="ctr"/>
                </a:tc>
                <a:tc>
                  <a:txBody>
                    <a:bodyPr/>
                    <a:lstStyle/>
                    <a:p>
                      <a:r>
                        <a:rPr lang="en-GB">
                          <a:effectLst/>
                        </a:rPr>
                        <a:t>&amp;lt;</a:t>
                      </a:r>
                    </a:p>
                  </a:txBody>
                  <a:tcPr marL="28575" marR="28575" marT="28575" marB="28575" anchor="ctr"/>
                </a:tc>
                <a:tc>
                  <a:txBody>
                    <a:bodyPr/>
                    <a:lstStyle/>
                    <a:p>
                      <a:r>
                        <a:rPr lang="en-GB">
                          <a:effectLst/>
                        </a:rPr>
                        <a:t>less-than</a:t>
                      </a:r>
                    </a:p>
                  </a:txBody>
                  <a:tcPr marL="28575" marR="28575" marT="28575" marB="28575" anchor="ctr"/>
                </a:tc>
                <a:extLst>
                  <a:ext uri="{0D108BD9-81ED-4DB2-BD59-A6C34878D82A}">
                    <a16:rowId xmlns:a16="http://schemas.microsoft.com/office/drawing/2014/main" val="2624955090"/>
                  </a:ext>
                </a:extLst>
              </a:tr>
              <a:tr h="0">
                <a:tc>
                  <a:txBody>
                    <a:bodyPr/>
                    <a:lstStyle/>
                    <a:p>
                      <a:r>
                        <a:rPr lang="en-GB">
                          <a:effectLst/>
                        </a:rPr>
                        <a:t>&gt;</a:t>
                      </a:r>
                    </a:p>
                  </a:txBody>
                  <a:tcPr marL="28575" marR="28575" marT="28575" marB="28575" anchor="ctr"/>
                </a:tc>
                <a:tc>
                  <a:txBody>
                    <a:bodyPr/>
                    <a:lstStyle/>
                    <a:p>
                      <a:r>
                        <a:rPr lang="en-GB">
                          <a:effectLst/>
                        </a:rPr>
                        <a:t>&amp;</a:t>
                      </a:r>
                      <a:r>
                        <a:rPr lang="en-GB" err="1">
                          <a:effectLst/>
                        </a:rPr>
                        <a:t>gt</a:t>
                      </a:r>
                      <a:r>
                        <a:rPr lang="en-GB">
                          <a:effectLst/>
                        </a:rPr>
                        <a:t>;</a:t>
                      </a:r>
                    </a:p>
                  </a:txBody>
                  <a:tcPr marL="28575" marR="28575" marT="28575" marB="28575" anchor="ctr"/>
                </a:tc>
                <a:tc>
                  <a:txBody>
                    <a:bodyPr/>
                    <a:lstStyle/>
                    <a:p>
                      <a:r>
                        <a:rPr lang="en-GB">
                          <a:effectLst/>
                        </a:rPr>
                        <a:t>greater-than</a:t>
                      </a:r>
                    </a:p>
                  </a:txBody>
                  <a:tcPr marL="28575" marR="28575" marT="28575" marB="28575" anchor="ctr"/>
                </a:tc>
                <a:extLst>
                  <a:ext uri="{0D108BD9-81ED-4DB2-BD59-A6C34878D82A}">
                    <a16:rowId xmlns:a16="http://schemas.microsoft.com/office/drawing/2014/main" val="499344010"/>
                  </a:ext>
                </a:extLst>
              </a:tr>
            </a:tbl>
          </a:graphicData>
        </a:graphic>
      </p:graphicFrame>
      <p:sp>
        <p:nvSpPr>
          <p:cNvPr id="6" name="Rectangle 1">
            <a:extLst>
              <a:ext uri="{FF2B5EF4-FFF2-40B4-BE49-F238E27FC236}">
                <a16:creationId xmlns:a16="http://schemas.microsoft.com/office/drawing/2014/main" id="{F7091F14-3BF5-5E96-D813-2F54793EA055}"/>
              </a:ext>
            </a:extLst>
          </p:cNvPr>
          <p:cNvSpPr>
            <a:spLocks noChangeArrowheads="1"/>
          </p:cNvSpPr>
          <p:nvPr/>
        </p:nvSpPr>
        <p:spPr bwMode="auto">
          <a:xfrm>
            <a:off x="537253" y="1059352"/>
            <a:ext cx="9144000" cy="0"/>
          </a:xfrm>
          <a:prstGeom prst="rect">
            <a:avLst/>
          </a:prstGeom>
          <a:solidFill>
            <a:schemeClr val="tx2">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0C159C5-80C9-08E7-3C51-C6C6D956356B}"/>
              </a:ext>
            </a:extLst>
          </p:cNvPr>
          <p:cNvSpPr>
            <a:spLocks noChangeArrowheads="1"/>
          </p:cNvSpPr>
          <p:nvPr/>
        </p:nvSpPr>
        <p:spPr bwMode="auto">
          <a:xfrm>
            <a:off x="537252" y="3208180"/>
            <a:ext cx="6941147"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latin typeface="Consolas" pitchFamily="49" charset="0"/>
                <a:cs typeface="Consolas" pitchFamily="49" charset="0"/>
              </a:rPr>
              <a:t>&lt;p&gt;</a:t>
            </a:r>
            <a:r>
              <a:rPr lang="en-GB" sz="1600" dirty="0">
                <a:effectLst/>
              </a:rPr>
              <a:t>&amp;</a:t>
            </a:r>
            <a:r>
              <a:rPr lang="en-GB" sz="1600" dirty="0" err="1">
                <a:effectLst/>
              </a:rPr>
              <a:t>quot</a:t>
            </a:r>
            <a:r>
              <a:rPr lang="en-GB" sz="1600" dirty="0">
                <a:effectLst/>
              </a:rPr>
              <a:t>;</a:t>
            </a:r>
            <a:r>
              <a:rPr lang="en-GB" sz="1600" dirty="0">
                <a:effectLst/>
                <a:latin typeface="Consolas" pitchFamily="49" charset="0"/>
                <a:cs typeface="Consolas" pitchFamily="49" charset="0"/>
              </a:rPr>
              <a:t> </a:t>
            </a:r>
            <a:r>
              <a:rPr lang="en-GB" sz="1600" dirty="0">
                <a:latin typeface="Consolas" pitchFamily="49" charset="0"/>
                <a:cs typeface="Consolas" pitchFamily="49" charset="0"/>
              </a:rPr>
              <a:t>This is how you include quotation marks </a:t>
            </a:r>
            <a:r>
              <a:rPr lang="en-GB" sz="1600" dirty="0">
                <a:effectLst/>
              </a:rPr>
              <a:t>&amp;</a:t>
            </a:r>
            <a:r>
              <a:rPr lang="en-GB" sz="1600" dirty="0" err="1">
                <a:effectLst/>
              </a:rPr>
              <a:t>quot</a:t>
            </a:r>
            <a:r>
              <a:rPr lang="en-GB" sz="1600" dirty="0">
                <a:effectLst/>
              </a:rPr>
              <a:t>; &lt;/p&gt; </a:t>
            </a:r>
          </a:p>
        </p:txBody>
      </p:sp>
      <p:pic>
        <p:nvPicPr>
          <p:cNvPr id="11" name="Picture 10" descr="A black text on a white background&#10;&#10;Description automatically generated">
            <a:extLst>
              <a:ext uri="{FF2B5EF4-FFF2-40B4-BE49-F238E27FC236}">
                <a16:creationId xmlns:a16="http://schemas.microsoft.com/office/drawing/2014/main" id="{7055E3C3-2225-F89E-0A6E-1AD5DA7428A7}"/>
              </a:ext>
            </a:extLst>
          </p:cNvPr>
          <p:cNvPicPr>
            <a:picLocks noChangeAspect="1"/>
          </p:cNvPicPr>
          <p:nvPr/>
        </p:nvPicPr>
        <p:blipFill>
          <a:blip r:embed="rId3"/>
          <a:stretch>
            <a:fillRect/>
          </a:stretch>
        </p:blipFill>
        <p:spPr>
          <a:xfrm>
            <a:off x="484585" y="3579318"/>
            <a:ext cx="3822700" cy="546100"/>
          </a:xfrm>
          <a:prstGeom prst="rect">
            <a:avLst/>
          </a:prstGeom>
        </p:spPr>
      </p:pic>
    </p:spTree>
    <p:extLst>
      <p:ext uri="{BB962C8B-B14F-4D97-AF65-F5344CB8AC3E}">
        <p14:creationId xmlns:p14="http://schemas.microsoft.com/office/powerpoint/2010/main" val="305001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b="0"/>
              <a:t>HTML</a:t>
            </a:r>
          </a:p>
        </p:txBody>
      </p:sp>
      <p:sp>
        <p:nvSpPr>
          <p:cNvPr id="6" name="Subtitle 5"/>
          <p:cNvSpPr>
            <a:spLocks noGrp="1"/>
          </p:cNvSpPr>
          <p:nvPr>
            <p:ph type="subTitle" idx="1"/>
          </p:nvPr>
        </p:nvSpPr>
        <p:spPr/>
        <p:txBody>
          <a:bodyPr/>
          <a:lstStyle/>
          <a:p>
            <a:endParaRPr lang="en-GB"/>
          </a:p>
        </p:txBody>
      </p:sp>
      <p:sp>
        <p:nvSpPr>
          <p:cNvPr id="4" name="Slide Number Placeholder 3"/>
          <p:cNvSpPr>
            <a:spLocks noGrp="1"/>
          </p:cNvSpPr>
          <p:nvPr>
            <p:ph type="sldNum" sz="quarter" idx="4294967295"/>
          </p:nvPr>
        </p:nvSpPr>
        <p:spPr>
          <a:xfrm>
            <a:off x="7010400" y="4767263"/>
            <a:ext cx="2133600" cy="274637"/>
          </a:xfrm>
        </p:spPr>
        <p:txBody>
          <a:bodyPr/>
          <a:lstStyle/>
          <a:p>
            <a:fld id="{A82AD956-1430-46BB-93C5-FEC803E7C388}" type="slidenum">
              <a:rPr lang="bs-Latn-BA" smtClean="0"/>
              <a:pPr/>
              <a:t>3</a:t>
            </a:fld>
            <a:endParaRPr lang="bs-Latn-BA"/>
          </a:p>
        </p:txBody>
      </p:sp>
    </p:spTree>
    <p:extLst>
      <p:ext uri="{BB962C8B-B14F-4D97-AF65-F5344CB8AC3E}">
        <p14:creationId xmlns:p14="http://schemas.microsoft.com/office/powerpoint/2010/main" val="2784096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F4F1-F2BF-69FA-BA10-B30CA21DC509}"/>
              </a:ext>
            </a:extLst>
          </p:cNvPr>
          <p:cNvSpPr>
            <a:spLocks noGrp="1"/>
          </p:cNvSpPr>
          <p:nvPr>
            <p:ph type="title"/>
          </p:nvPr>
        </p:nvSpPr>
        <p:spPr/>
        <p:txBody>
          <a:bodyPr/>
          <a:lstStyle/>
          <a:p>
            <a:r>
              <a:rPr lang="en-US"/>
              <a:t>Multimedia – Images.  </a:t>
            </a:r>
          </a:p>
        </p:txBody>
      </p:sp>
      <p:sp>
        <p:nvSpPr>
          <p:cNvPr id="3" name="Content Placeholder 2">
            <a:extLst>
              <a:ext uri="{FF2B5EF4-FFF2-40B4-BE49-F238E27FC236}">
                <a16:creationId xmlns:a16="http://schemas.microsoft.com/office/drawing/2014/main" id="{07D23F56-2822-51FE-0F2E-D67AB8055E5C}"/>
              </a:ext>
            </a:extLst>
          </p:cNvPr>
          <p:cNvSpPr>
            <a:spLocks noGrp="1"/>
          </p:cNvSpPr>
          <p:nvPr>
            <p:ph idx="1"/>
          </p:nvPr>
        </p:nvSpPr>
        <p:spPr>
          <a:xfrm>
            <a:off x="465365" y="1077686"/>
            <a:ext cx="7362301" cy="3763736"/>
          </a:xfrm>
        </p:spPr>
        <p:txBody>
          <a:bodyPr/>
          <a:lstStyle/>
          <a:p>
            <a:r>
              <a:rPr lang="en-US"/>
              <a:t>To display images on a webpage we need to use the &lt;</a:t>
            </a:r>
            <a:r>
              <a:rPr lang="en-US" err="1"/>
              <a:t>img</a:t>
            </a:r>
            <a:r>
              <a:rPr lang="en-US"/>
              <a:t>&gt; tag. The image tag must have two attributes the ‘</a:t>
            </a:r>
            <a:r>
              <a:rPr lang="en-US" err="1"/>
              <a:t>src</a:t>
            </a:r>
            <a:r>
              <a:rPr lang="en-US"/>
              <a:t>’ which is the source of the image (file path location or URL) and the alt, a text-based description for the image. </a:t>
            </a:r>
          </a:p>
        </p:txBody>
      </p:sp>
      <p:sp>
        <p:nvSpPr>
          <p:cNvPr id="4" name="Slide Number Placeholder 3">
            <a:extLst>
              <a:ext uri="{FF2B5EF4-FFF2-40B4-BE49-F238E27FC236}">
                <a16:creationId xmlns:a16="http://schemas.microsoft.com/office/drawing/2014/main" id="{F368A23E-DAFF-A452-0A64-8A454C1E40D0}"/>
              </a:ext>
            </a:extLst>
          </p:cNvPr>
          <p:cNvSpPr>
            <a:spLocks noGrp="1"/>
          </p:cNvSpPr>
          <p:nvPr>
            <p:ph type="sldNum" sz="quarter" idx="12"/>
          </p:nvPr>
        </p:nvSpPr>
        <p:spPr/>
        <p:txBody>
          <a:bodyPr/>
          <a:lstStyle/>
          <a:p>
            <a:fld id="{D57F1E4F-1CFF-5643-939E-02111984F565}" type="slidenum">
              <a:rPr lang="en-US" smtClean="0"/>
              <a:pPr/>
              <a:t>30</a:t>
            </a:fld>
            <a:endParaRPr lang="en-US"/>
          </a:p>
        </p:txBody>
      </p:sp>
      <p:sp>
        <p:nvSpPr>
          <p:cNvPr id="5" name="Rectangle 4">
            <a:extLst>
              <a:ext uri="{FF2B5EF4-FFF2-40B4-BE49-F238E27FC236}">
                <a16:creationId xmlns:a16="http://schemas.microsoft.com/office/drawing/2014/main" id="{1319762E-6D9C-E71B-654C-FD47B73F792F}"/>
              </a:ext>
            </a:extLst>
          </p:cNvPr>
          <p:cNvSpPr>
            <a:spLocks noChangeArrowheads="1"/>
          </p:cNvSpPr>
          <p:nvPr/>
        </p:nvSpPr>
        <p:spPr bwMode="auto">
          <a:xfrm>
            <a:off x="968380" y="3192217"/>
            <a:ext cx="5723822"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latin typeface="Consolas" pitchFamily="49" charset="0"/>
                <a:cs typeface="Consolas" pitchFamily="49" charset="0"/>
              </a:rPr>
              <a:t>&lt;</a:t>
            </a:r>
            <a:r>
              <a:rPr lang="en-GB" sz="1600" err="1">
                <a:latin typeface="Consolas" pitchFamily="49" charset="0"/>
                <a:cs typeface="Consolas" pitchFamily="49" charset="0"/>
              </a:rPr>
              <a:t>img</a:t>
            </a:r>
            <a:r>
              <a:rPr lang="en-GB" sz="1600">
                <a:latin typeface="Consolas" pitchFamily="49" charset="0"/>
                <a:cs typeface="Consolas" pitchFamily="49" charset="0"/>
              </a:rPr>
              <a:t> </a:t>
            </a:r>
            <a:r>
              <a:rPr lang="en-GB" sz="1600" err="1">
                <a:latin typeface="Consolas" pitchFamily="49" charset="0"/>
                <a:cs typeface="Consolas" pitchFamily="49" charset="0"/>
              </a:rPr>
              <a:t>src</a:t>
            </a:r>
            <a:r>
              <a:rPr lang="en-GB" sz="1600">
                <a:latin typeface="Consolas" pitchFamily="49" charset="0"/>
                <a:cs typeface="Consolas" pitchFamily="49" charset="0"/>
              </a:rPr>
              <a:t> = “</a:t>
            </a:r>
            <a:r>
              <a:rPr lang="en-GB" sz="1600" err="1">
                <a:solidFill>
                  <a:srgbClr val="002A41"/>
                </a:solidFill>
                <a:latin typeface="Consolas" pitchFamily="49" charset="0"/>
                <a:cs typeface="Consolas" pitchFamily="49" charset="0"/>
              </a:rPr>
              <a:t>image.png</a:t>
            </a:r>
            <a:r>
              <a:rPr lang="en-GB" sz="1600">
                <a:solidFill>
                  <a:srgbClr val="002A41"/>
                </a:solidFill>
                <a:latin typeface="Consolas" pitchFamily="49" charset="0"/>
                <a:cs typeface="Consolas" pitchFamily="49" charset="0"/>
              </a:rPr>
              <a:t>” alt= “Image Description</a:t>
            </a:r>
            <a:r>
              <a:rPr lang="en-GB" sz="1600">
                <a:latin typeface="Consolas" pitchFamily="49" charset="0"/>
                <a:cs typeface="Consolas" pitchFamily="49" charset="0"/>
              </a:rPr>
              <a:t>” /&gt;</a:t>
            </a:r>
          </a:p>
        </p:txBody>
      </p:sp>
      <p:sp>
        <p:nvSpPr>
          <p:cNvPr id="6" name="Content Placeholder 2">
            <a:extLst>
              <a:ext uri="{FF2B5EF4-FFF2-40B4-BE49-F238E27FC236}">
                <a16:creationId xmlns:a16="http://schemas.microsoft.com/office/drawing/2014/main" id="{D3C92F37-4683-E9DC-02BA-0005FFA64F30}"/>
              </a:ext>
            </a:extLst>
          </p:cNvPr>
          <p:cNvSpPr txBox="1">
            <a:spLocks/>
          </p:cNvSpPr>
          <p:nvPr/>
        </p:nvSpPr>
        <p:spPr>
          <a:xfrm>
            <a:off x="640229" y="3768246"/>
            <a:ext cx="6051973" cy="74336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accent4">
                  <a:lumMod val="75000"/>
                </a:schemeClr>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2">
                  <a:lumMod val="60000"/>
                  <a:lumOff val="40000"/>
                </a:schemeClr>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3">
                  <a:lumMod val="60000"/>
                  <a:lumOff val="40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1">
                  <a:lumMod val="40000"/>
                  <a:lumOff val="60000"/>
                </a:schemeClr>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Width and height are also possible attributes. </a:t>
            </a:r>
          </a:p>
        </p:txBody>
      </p:sp>
    </p:spTree>
    <p:extLst>
      <p:ext uri="{BB962C8B-B14F-4D97-AF65-F5344CB8AC3E}">
        <p14:creationId xmlns:p14="http://schemas.microsoft.com/office/powerpoint/2010/main" val="2610683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66B5-F5AA-C710-EF5C-05209E42AF18}"/>
              </a:ext>
            </a:extLst>
          </p:cNvPr>
          <p:cNvSpPr>
            <a:spLocks noGrp="1"/>
          </p:cNvSpPr>
          <p:nvPr>
            <p:ph type="title"/>
          </p:nvPr>
        </p:nvSpPr>
        <p:spPr/>
        <p:txBody>
          <a:bodyPr/>
          <a:lstStyle/>
          <a:p>
            <a:r>
              <a:rPr lang="en-US"/>
              <a:t>Tables </a:t>
            </a:r>
          </a:p>
        </p:txBody>
      </p:sp>
      <p:sp>
        <p:nvSpPr>
          <p:cNvPr id="3" name="Content Placeholder 2">
            <a:extLst>
              <a:ext uri="{FF2B5EF4-FFF2-40B4-BE49-F238E27FC236}">
                <a16:creationId xmlns:a16="http://schemas.microsoft.com/office/drawing/2014/main" id="{1C4C5678-7F3E-75C9-4FF8-2C3E298FD762}"/>
              </a:ext>
            </a:extLst>
          </p:cNvPr>
          <p:cNvSpPr>
            <a:spLocks noGrp="1"/>
          </p:cNvSpPr>
          <p:nvPr>
            <p:ph idx="1"/>
          </p:nvPr>
        </p:nvSpPr>
        <p:spPr/>
        <p:txBody>
          <a:bodyPr/>
          <a:lstStyle/>
          <a:p>
            <a:r>
              <a:rPr lang="en-US"/>
              <a:t>Tables like description lists have two main tags. </a:t>
            </a:r>
          </a:p>
          <a:p>
            <a:r>
              <a:rPr lang="en-US"/>
              <a:t>Table data </a:t>
            </a:r>
          </a:p>
          <a:p>
            <a:r>
              <a:rPr lang="en-US"/>
              <a:t>Table row </a:t>
            </a:r>
          </a:p>
        </p:txBody>
      </p:sp>
      <p:sp>
        <p:nvSpPr>
          <p:cNvPr id="4" name="Slide Number Placeholder 3">
            <a:extLst>
              <a:ext uri="{FF2B5EF4-FFF2-40B4-BE49-F238E27FC236}">
                <a16:creationId xmlns:a16="http://schemas.microsoft.com/office/drawing/2014/main" id="{3DDFB4C8-7C6B-89E7-5D40-7996AB73FE41}"/>
              </a:ext>
            </a:extLst>
          </p:cNvPr>
          <p:cNvSpPr>
            <a:spLocks noGrp="1"/>
          </p:cNvSpPr>
          <p:nvPr>
            <p:ph type="sldNum" sz="quarter" idx="12"/>
          </p:nvPr>
        </p:nvSpPr>
        <p:spPr/>
        <p:txBody>
          <a:bodyPr/>
          <a:lstStyle/>
          <a:p>
            <a:fld id="{D57F1E4F-1CFF-5643-939E-02111984F565}" type="slidenum">
              <a:rPr lang="en-US" smtClean="0"/>
              <a:pPr/>
              <a:t>31</a:t>
            </a:fld>
            <a:endParaRPr lang="en-US"/>
          </a:p>
        </p:txBody>
      </p:sp>
      <p:sp>
        <p:nvSpPr>
          <p:cNvPr id="5" name="Rectangle 4">
            <a:extLst>
              <a:ext uri="{FF2B5EF4-FFF2-40B4-BE49-F238E27FC236}">
                <a16:creationId xmlns:a16="http://schemas.microsoft.com/office/drawing/2014/main" id="{F0513A6E-020E-EF78-7BBF-333FEE4275C3}"/>
              </a:ext>
            </a:extLst>
          </p:cNvPr>
          <p:cNvSpPr>
            <a:spLocks noChangeArrowheads="1"/>
          </p:cNvSpPr>
          <p:nvPr/>
        </p:nvSpPr>
        <p:spPr bwMode="auto">
          <a:xfrm>
            <a:off x="2534004" y="2107168"/>
            <a:ext cx="123556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effectLst/>
                <a:latin typeface="Consolas" pitchFamily="49" charset="0"/>
              </a:rPr>
              <a:t>&lt;tr&gt; &lt;/tr&gt; </a:t>
            </a:r>
            <a:endParaRPr lang="en-GB" sz="1600">
              <a:effectLst/>
            </a:endParaRPr>
          </a:p>
        </p:txBody>
      </p:sp>
      <p:sp>
        <p:nvSpPr>
          <p:cNvPr id="6" name="Rectangle 5">
            <a:extLst>
              <a:ext uri="{FF2B5EF4-FFF2-40B4-BE49-F238E27FC236}">
                <a16:creationId xmlns:a16="http://schemas.microsoft.com/office/drawing/2014/main" id="{96071D0C-E56A-90E4-D157-A27F5FEBBC3F}"/>
              </a:ext>
            </a:extLst>
          </p:cNvPr>
          <p:cNvSpPr>
            <a:spLocks noChangeArrowheads="1"/>
          </p:cNvSpPr>
          <p:nvPr/>
        </p:nvSpPr>
        <p:spPr bwMode="auto">
          <a:xfrm>
            <a:off x="2569366" y="1648030"/>
            <a:ext cx="123556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a:effectLst/>
                <a:latin typeface="Consolas" pitchFamily="49" charset="0"/>
              </a:rPr>
              <a:t>&lt;td&gt; &lt;/td&gt; </a:t>
            </a:r>
            <a:endParaRPr lang="en-GB" sz="1600">
              <a:effectLst/>
            </a:endParaRPr>
          </a:p>
        </p:txBody>
      </p:sp>
      <p:sp>
        <p:nvSpPr>
          <p:cNvPr id="7" name="Rectangle 6">
            <a:extLst>
              <a:ext uri="{FF2B5EF4-FFF2-40B4-BE49-F238E27FC236}">
                <a16:creationId xmlns:a16="http://schemas.microsoft.com/office/drawing/2014/main" id="{878FAFE8-8697-FB7F-9504-3A7DB47E0729}"/>
              </a:ext>
            </a:extLst>
          </p:cNvPr>
          <p:cNvSpPr>
            <a:spLocks noChangeArrowheads="1"/>
          </p:cNvSpPr>
          <p:nvPr/>
        </p:nvSpPr>
        <p:spPr bwMode="auto">
          <a:xfrm>
            <a:off x="4028060" y="1612923"/>
            <a:ext cx="4650575" cy="2954655"/>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b="0" i="0">
                <a:solidFill>
                  <a:srgbClr val="002A41"/>
                </a:solidFill>
                <a:effectLst/>
                <a:latin typeface="Consolas" panose="020B0609020204030204" pitchFamily="49" charset="0"/>
              </a:rPr>
              <a:t>&lt;table&gt;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    &lt;td&gt;Emil&lt;/td&gt;</a:t>
            </a:r>
          </a:p>
          <a:p>
            <a:r>
              <a:rPr lang="en-GB" sz="1600" b="0" i="0">
                <a:solidFill>
                  <a:srgbClr val="002A41"/>
                </a:solidFill>
                <a:effectLst/>
                <a:latin typeface="Consolas" panose="020B0609020204030204" pitchFamily="49" charset="0"/>
              </a:rPr>
              <a:t>    &lt;td&gt;Name&lt;/td&gt;</a:t>
            </a:r>
          </a:p>
          <a:p>
            <a:r>
              <a:rPr lang="en-GB" sz="1600" b="0" i="0">
                <a:solidFill>
                  <a:srgbClr val="002A41"/>
                </a:solidFill>
                <a:effectLst/>
                <a:latin typeface="Consolas" panose="020B0609020204030204" pitchFamily="49" charset="0"/>
              </a:rPr>
              <a:t>    &lt;td&gt;</a:t>
            </a:r>
            <a:r>
              <a:rPr lang="en-GB" sz="1600" b="0" i="0" err="1">
                <a:solidFill>
                  <a:srgbClr val="002A41"/>
                </a:solidFill>
                <a:effectLst/>
                <a:latin typeface="Consolas" panose="020B0609020204030204" pitchFamily="49" charset="0"/>
              </a:rPr>
              <a:t>SirName</a:t>
            </a:r>
            <a:r>
              <a:rPr lang="en-GB" sz="1600" b="0" i="0">
                <a:solidFill>
                  <a:srgbClr val="002A41"/>
                </a:solidFill>
                <a:effectLst/>
                <a:latin typeface="Consolas" panose="020B0609020204030204" pitchFamily="49" charset="0"/>
              </a:rPr>
              <a:t>&lt;/td&gt;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    &lt;td&gt;ryan.crosby@durham.ac.uk&lt;/td&gt;</a:t>
            </a:r>
          </a:p>
          <a:p>
            <a:r>
              <a:rPr lang="en-GB" sz="1600" b="0" i="0">
                <a:solidFill>
                  <a:srgbClr val="002A41"/>
                </a:solidFill>
                <a:effectLst/>
                <a:latin typeface="Consolas" panose="020B0609020204030204" pitchFamily="49" charset="0"/>
              </a:rPr>
              <a:t>    &lt;td&gt;Ryan&lt;/td&gt;</a:t>
            </a:r>
          </a:p>
          <a:p>
            <a:r>
              <a:rPr lang="en-GB" sz="1600" b="0" i="0">
                <a:solidFill>
                  <a:srgbClr val="002A41"/>
                </a:solidFill>
                <a:effectLst/>
                <a:latin typeface="Consolas" panose="020B0609020204030204" pitchFamily="49" charset="0"/>
              </a:rPr>
              <a:t>    &lt;td&gt;Crosby&lt;/td&gt;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&lt;/table&gt;</a:t>
            </a:r>
            <a:endParaRPr lang="en-GB" sz="1600">
              <a:solidFill>
                <a:srgbClr val="002A41"/>
              </a:solidFill>
              <a:effectLst/>
            </a:endParaRPr>
          </a:p>
        </p:txBody>
      </p:sp>
    </p:spTree>
    <p:extLst>
      <p:ext uri="{BB962C8B-B14F-4D97-AF65-F5344CB8AC3E}">
        <p14:creationId xmlns:p14="http://schemas.microsoft.com/office/powerpoint/2010/main" val="2902194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66B5-F5AA-C710-EF5C-05209E42AF18}"/>
              </a:ext>
            </a:extLst>
          </p:cNvPr>
          <p:cNvSpPr>
            <a:spLocks noGrp="1"/>
          </p:cNvSpPr>
          <p:nvPr>
            <p:ph type="title"/>
          </p:nvPr>
        </p:nvSpPr>
        <p:spPr/>
        <p:txBody>
          <a:bodyPr/>
          <a:lstStyle/>
          <a:p>
            <a:r>
              <a:rPr lang="en-US"/>
              <a:t>Tables </a:t>
            </a:r>
          </a:p>
        </p:txBody>
      </p:sp>
      <p:sp>
        <p:nvSpPr>
          <p:cNvPr id="3" name="Content Placeholder 2">
            <a:extLst>
              <a:ext uri="{FF2B5EF4-FFF2-40B4-BE49-F238E27FC236}">
                <a16:creationId xmlns:a16="http://schemas.microsoft.com/office/drawing/2014/main" id="{1C4C5678-7F3E-75C9-4FF8-2C3E298FD762}"/>
              </a:ext>
            </a:extLst>
          </p:cNvPr>
          <p:cNvSpPr>
            <a:spLocks noGrp="1"/>
          </p:cNvSpPr>
          <p:nvPr>
            <p:ph idx="1"/>
          </p:nvPr>
        </p:nvSpPr>
        <p:spPr/>
        <p:txBody>
          <a:bodyPr/>
          <a:lstStyle/>
          <a:p>
            <a:r>
              <a:rPr lang="en-US"/>
              <a:t>Tables like description lists have two main tags. </a:t>
            </a:r>
          </a:p>
          <a:p>
            <a:endParaRPr lang="en-US"/>
          </a:p>
        </p:txBody>
      </p:sp>
      <p:sp>
        <p:nvSpPr>
          <p:cNvPr id="4" name="Slide Number Placeholder 3">
            <a:extLst>
              <a:ext uri="{FF2B5EF4-FFF2-40B4-BE49-F238E27FC236}">
                <a16:creationId xmlns:a16="http://schemas.microsoft.com/office/drawing/2014/main" id="{3DDFB4C8-7C6B-89E7-5D40-7996AB73FE41}"/>
              </a:ext>
            </a:extLst>
          </p:cNvPr>
          <p:cNvSpPr>
            <a:spLocks noGrp="1"/>
          </p:cNvSpPr>
          <p:nvPr>
            <p:ph type="sldNum" sz="quarter" idx="12"/>
          </p:nvPr>
        </p:nvSpPr>
        <p:spPr/>
        <p:txBody>
          <a:bodyPr/>
          <a:lstStyle/>
          <a:p>
            <a:fld id="{D57F1E4F-1CFF-5643-939E-02111984F565}" type="slidenum">
              <a:rPr lang="en-US" smtClean="0"/>
              <a:pPr/>
              <a:t>32</a:t>
            </a:fld>
            <a:endParaRPr lang="en-US"/>
          </a:p>
        </p:txBody>
      </p:sp>
      <p:sp>
        <p:nvSpPr>
          <p:cNvPr id="7" name="Rectangle 6">
            <a:extLst>
              <a:ext uri="{FF2B5EF4-FFF2-40B4-BE49-F238E27FC236}">
                <a16:creationId xmlns:a16="http://schemas.microsoft.com/office/drawing/2014/main" id="{878FAFE8-8697-FB7F-9504-3A7DB47E0729}"/>
              </a:ext>
            </a:extLst>
          </p:cNvPr>
          <p:cNvSpPr>
            <a:spLocks noChangeArrowheads="1"/>
          </p:cNvSpPr>
          <p:nvPr/>
        </p:nvSpPr>
        <p:spPr bwMode="auto">
          <a:xfrm>
            <a:off x="993697" y="1699291"/>
            <a:ext cx="4650575" cy="2954655"/>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b="0" i="0">
                <a:solidFill>
                  <a:srgbClr val="002A41"/>
                </a:solidFill>
                <a:effectLst/>
                <a:latin typeface="Consolas" panose="020B0609020204030204" pitchFamily="49" charset="0"/>
              </a:rPr>
              <a:t>&lt;table&gt;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    &lt;td&gt;Emil&lt;/td&gt;</a:t>
            </a:r>
          </a:p>
          <a:p>
            <a:r>
              <a:rPr lang="en-GB" sz="1600" b="0" i="0">
                <a:solidFill>
                  <a:srgbClr val="002A41"/>
                </a:solidFill>
                <a:effectLst/>
                <a:latin typeface="Consolas" panose="020B0609020204030204" pitchFamily="49" charset="0"/>
              </a:rPr>
              <a:t>    &lt;td&gt;Name&lt;/td&gt;</a:t>
            </a:r>
          </a:p>
          <a:p>
            <a:r>
              <a:rPr lang="en-GB" sz="1600" b="0" i="0">
                <a:solidFill>
                  <a:srgbClr val="002A41"/>
                </a:solidFill>
                <a:effectLst/>
                <a:latin typeface="Consolas" panose="020B0609020204030204" pitchFamily="49" charset="0"/>
              </a:rPr>
              <a:t>    &lt;td&gt;</a:t>
            </a:r>
            <a:r>
              <a:rPr lang="en-GB" sz="1600" b="0" i="0" err="1">
                <a:solidFill>
                  <a:srgbClr val="002A41"/>
                </a:solidFill>
                <a:effectLst/>
                <a:latin typeface="Consolas" panose="020B0609020204030204" pitchFamily="49" charset="0"/>
              </a:rPr>
              <a:t>SirName</a:t>
            </a:r>
            <a:r>
              <a:rPr lang="en-GB" sz="1600" b="0" i="0">
                <a:solidFill>
                  <a:srgbClr val="002A41"/>
                </a:solidFill>
                <a:effectLst/>
                <a:latin typeface="Consolas" panose="020B0609020204030204" pitchFamily="49" charset="0"/>
              </a:rPr>
              <a:t>&lt;/td&gt;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    &lt;td&gt;ryan.crosby@durham.ac.uk&lt;/td&gt;</a:t>
            </a:r>
          </a:p>
          <a:p>
            <a:r>
              <a:rPr lang="en-GB" sz="1600" b="0" i="0">
                <a:solidFill>
                  <a:srgbClr val="002A41"/>
                </a:solidFill>
                <a:effectLst/>
                <a:latin typeface="Consolas" panose="020B0609020204030204" pitchFamily="49" charset="0"/>
              </a:rPr>
              <a:t>    &lt;td&gt;Ryan&lt;/td&gt;</a:t>
            </a:r>
          </a:p>
          <a:p>
            <a:r>
              <a:rPr lang="en-GB" sz="1600" b="0" i="0">
                <a:solidFill>
                  <a:srgbClr val="002A41"/>
                </a:solidFill>
                <a:effectLst/>
                <a:latin typeface="Consolas" panose="020B0609020204030204" pitchFamily="49" charset="0"/>
              </a:rPr>
              <a:t>    &lt;td&gt;Crosby&lt;/td&gt;</a:t>
            </a:r>
          </a:p>
          <a:p>
            <a:r>
              <a:rPr lang="en-GB" sz="1600" b="0" i="0">
                <a:solidFill>
                  <a:srgbClr val="002A41"/>
                </a:solidFill>
                <a:effectLst/>
                <a:latin typeface="Consolas" panose="020B0609020204030204" pitchFamily="49" charset="0"/>
              </a:rPr>
              <a:t>  &lt;/tr&gt;</a:t>
            </a:r>
          </a:p>
          <a:p>
            <a:r>
              <a:rPr lang="en-GB" sz="1600" b="0" i="0">
                <a:solidFill>
                  <a:srgbClr val="002A41"/>
                </a:solidFill>
                <a:effectLst/>
                <a:latin typeface="Consolas" panose="020B0609020204030204" pitchFamily="49" charset="0"/>
              </a:rPr>
              <a:t>&lt;/table&gt;</a:t>
            </a:r>
            <a:endParaRPr lang="en-GB" sz="1600">
              <a:solidFill>
                <a:srgbClr val="002A41"/>
              </a:solidFill>
              <a:effectLst/>
            </a:endParaRPr>
          </a:p>
        </p:txBody>
      </p:sp>
      <p:pic>
        <p:nvPicPr>
          <p:cNvPr id="9" name="Picture 8" descr="A black text on a white background&#10;&#10;Description automatically generated">
            <a:extLst>
              <a:ext uri="{FF2B5EF4-FFF2-40B4-BE49-F238E27FC236}">
                <a16:creationId xmlns:a16="http://schemas.microsoft.com/office/drawing/2014/main" id="{411CA93C-37D9-9920-5349-E8EBAA3A948D}"/>
              </a:ext>
            </a:extLst>
          </p:cNvPr>
          <p:cNvPicPr>
            <a:picLocks noChangeAspect="1"/>
          </p:cNvPicPr>
          <p:nvPr/>
        </p:nvPicPr>
        <p:blipFill>
          <a:blip r:embed="rId3"/>
          <a:stretch>
            <a:fillRect/>
          </a:stretch>
        </p:blipFill>
        <p:spPr>
          <a:xfrm>
            <a:off x="5775758" y="1699291"/>
            <a:ext cx="3137295" cy="784324"/>
          </a:xfrm>
          <a:prstGeom prst="rect">
            <a:avLst/>
          </a:prstGeom>
        </p:spPr>
      </p:pic>
    </p:spTree>
    <p:extLst>
      <p:ext uri="{BB962C8B-B14F-4D97-AF65-F5344CB8AC3E}">
        <p14:creationId xmlns:p14="http://schemas.microsoft.com/office/powerpoint/2010/main" val="50309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50BF-AD05-36BF-080F-24D97B7639BA}"/>
              </a:ext>
            </a:extLst>
          </p:cNvPr>
          <p:cNvSpPr>
            <a:spLocks noGrp="1"/>
          </p:cNvSpPr>
          <p:nvPr>
            <p:ph type="title"/>
          </p:nvPr>
        </p:nvSpPr>
        <p:spPr/>
        <p:txBody>
          <a:bodyPr/>
          <a:lstStyle/>
          <a:p>
            <a:r>
              <a:rPr lang="en-US"/>
              <a:t>HTML Forms </a:t>
            </a:r>
          </a:p>
        </p:txBody>
      </p:sp>
      <p:sp>
        <p:nvSpPr>
          <p:cNvPr id="3" name="Content Placeholder 2">
            <a:extLst>
              <a:ext uri="{FF2B5EF4-FFF2-40B4-BE49-F238E27FC236}">
                <a16:creationId xmlns:a16="http://schemas.microsoft.com/office/drawing/2014/main" id="{2838089F-4940-B8EA-465A-7CCAE2AD643A}"/>
              </a:ext>
            </a:extLst>
          </p:cNvPr>
          <p:cNvSpPr>
            <a:spLocks noGrp="1"/>
          </p:cNvSpPr>
          <p:nvPr>
            <p:ph idx="1"/>
          </p:nvPr>
        </p:nvSpPr>
        <p:spPr/>
        <p:txBody>
          <a:bodyPr/>
          <a:lstStyle/>
          <a:p>
            <a:r>
              <a:rPr lang="en-US" dirty="0"/>
              <a:t>The majority of inputs within HTML come in the shape of forms. The most basic form capture is the form tag. Most elements of a form are created via the use of the input tag. </a:t>
            </a:r>
            <a:endParaRPr lang="en-US"/>
          </a:p>
        </p:txBody>
      </p:sp>
      <p:sp>
        <p:nvSpPr>
          <p:cNvPr id="4" name="Slide Number Placeholder 3">
            <a:extLst>
              <a:ext uri="{FF2B5EF4-FFF2-40B4-BE49-F238E27FC236}">
                <a16:creationId xmlns:a16="http://schemas.microsoft.com/office/drawing/2014/main" id="{0A0B9B52-CE0B-C66E-3E34-059D70E15145}"/>
              </a:ext>
            </a:extLst>
          </p:cNvPr>
          <p:cNvSpPr>
            <a:spLocks noGrp="1"/>
          </p:cNvSpPr>
          <p:nvPr>
            <p:ph type="sldNum" sz="quarter" idx="12"/>
          </p:nvPr>
        </p:nvSpPr>
        <p:spPr/>
        <p:txBody>
          <a:bodyPr/>
          <a:lstStyle/>
          <a:p>
            <a:fld id="{D57F1E4F-1CFF-5643-939E-02111984F565}" type="slidenum">
              <a:rPr lang="en-US" smtClean="0"/>
              <a:pPr/>
              <a:t>33</a:t>
            </a:fld>
            <a:endParaRPr lang="en-US"/>
          </a:p>
        </p:txBody>
      </p:sp>
      <p:sp>
        <p:nvSpPr>
          <p:cNvPr id="5" name="Rectangle 4">
            <a:extLst>
              <a:ext uri="{FF2B5EF4-FFF2-40B4-BE49-F238E27FC236}">
                <a16:creationId xmlns:a16="http://schemas.microsoft.com/office/drawing/2014/main" id="{DF34F7C0-DC53-20EA-0DDE-70EF95F36222}"/>
              </a:ext>
            </a:extLst>
          </p:cNvPr>
          <p:cNvSpPr>
            <a:spLocks noChangeArrowheads="1"/>
          </p:cNvSpPr>
          <p:nvPr/>
        </p:nvSpPr>
        <p:spPr bwMode="auto">
          <a:xfrm>
            <a:off x="906291" y="2734714"/>
            <a:ext cx="2556327" cy="738664"/>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b="0" i="0" dirty="0">
                <a:solidFill>
                  <a:srgbClr val="002A41"/>
                </a:solidFill>
                <a:effectLst/>
                <a:latin typeface="Consolas" panose="020B0609020204030204" pitchFamily="49" charset="0"/>
              </a:rPr>
              <a:t>&lt;form&gt; </a:t>
            </a:r>
          </a:p>
          <a:p>
            <a:r>
              <a:rPr lang="en-GB" sz="1600" dirty="0">
                <a:solidFill>
                  <a:srgbClr val="002A41"/>
                </a:solidFill>
                <a:effectLst/>
                <a:latin typeface="Consolas" panose="020B0609020204030204" pitchFamily="49" charset="0"/>
              </a:rPr>
              <a:t>&lt;input type = “text”/&gt;</a:t>
            </a:r>
          </a:p>
          <a:p>
            <a:r>
              <a:rPr lang="en-GB" sz="1600" dirty="0">
                <a:solidFill>
                  <a:srgbClr val="002A41"/>
                </a:solidFill>
                <a:latin typeface="Consolas" panose="020B0609020204030204" pitchFamily="49" charset="0"/>
              </a:rPr>
              <a:t>&lt;/form&gt;</a:t>
            </a:r>
            <a:endParaRPr lang="en-GB" sz="1600" dirty="0">
              <a:solidFill>
                <a:srgbClr val="002A41"/>
              </a:solidFill>
              <a:effectLst/>
            </a:endParaRPr>
          </a:p>
        </p:txBody>
      </p:sp>
      <p:pic>
        <p:nvPicPr>
          <p:cNvPr id="7" name="Picture 6">
            <a:extLst>
              <a:ext uri="{FF2B5EF4-FFF2-40B4-BE49-F238E27FC236}">
                <a16:creationId xmlns:a16="http://schemas.microsoft.com/office/drawing/2014/main" id="{B5F984F4-B2E6-2178-78CB-04D15AF42775}"/>
              </a:ext>
            </a:extLst>
          </p:cNvPr>
          <p:cNvPicPr>
            <a:picLocks noChangeAspect="1"/>
          </p:cNvPicPr>
          <p:nvPr/>
        </p:nvPicPr>
        <p:blipFill>
          <a:blip r:embed="rId3"/>
          <a:stretch>
            <a:fillRect/>
          </a:stretch>
        </p:blipFill>
        <p:spPr>
          <a:xfrm>
            <a:off x="1506561" y="3915210"/>
            <a:ext cx="4666777" cy="562661"/>
          </a:xfrm>
          <a:prstGeom prst="rect">
            <a:avLst/>
          </a:prstGeom>
        </p:spPr>
      </p:pic>
    </p:spTree>
    <p:extLst>
      <p:ext uri="{BB962C8B-B14F-4D97-AF65-F5344CB8AC3E}">
        <p14:creationId xmlns:p14="http://schemas.microsoft.com/office/powerpoint/2010/main" val="324972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2CF8-C455-5F6E-180F-73CA3BBADA11}"/>
              </a:ext>
            </a:extLst>
          </p:cNvPr>
          <p:cNvSpPr>
            <a:spLocks noGrp="1"/>
          </p:cNvSpPr>
          <p:nvPr>
            <p:ph type="title"/>
          </p:nvPr>
        </p:nvSpPr>
        <p:spPr/>
        <p:txBody>
          <a:bodyPr/>
          <a:lstStyle/>
          <a:p>
            <a:r>
              <a:rPr lang="en-GB" dirty="0"/>
              <a:t>Attributes </a:t>
            </a:r>
          </a:p>
        </p:txBody>
      </p:sp>
      <p:sp>
        <p:nvSpPr>
          <p:cNvPr id="3" name="Content Placeholder 2">
            <a:extLst>
              <a:ext uri="{FF2B5EF4-FFF2-40B4-BE49-F238E27FC236}">
                <a16:creationId xmlns:a16="http://schemas.microsoft.com/office/drawing/2014/main" id="{55799840-D30F-DC52-B450-846FE7F53E71}"/>
              </a:ext>
            </a:extLst>
          </p:cNvPr>
          <p:cNvSpPr>
            <a:spLocks noGrp="1"/>
          </p:cNvSpPr>
          <p:nvPr>
            <p:ph idx="1"/>
          </p:nvPr>
        </p:nvSpPr>
        <p:spPr/>
        <p:txBody>
          <a:bodyPr/>
          <a:lstStyle/>
          <a:p>
            <a:r>
              <a:rPr lang="en-GB" dirty="0"/>
              <a:t>Autocomplete : can the browser autofill this element 	- Address forms.</a:t>
            </a:r>
          </a:p>
          <a:p>
            <a:r>
              <a:rPr lang="en-GB" dirty="0"/>
              <a:t>Action: How the form is processed. (URL, </a:t>
            </a:r>
            <a:r>
              <a:rPr lang="en-GB" dirty="0" err="1"/>
              <a:t>PhP</a:t>
            </a:r>
            <a:r>
              <a:rPr lang="en-GB" dirty="0"/>
              <a:t> file, JavaScript function) </a:t>
            </a:r>
          </a:p>
          <a:p>
            <a:r>
              <a:rPr lang="en-GB" dirty="0"/>
              <a:t>Method: HTTP method to submit the form (POST/ GET) </a:t>
            </a:r>
          </a:p>
          <a:p>
            <a:endParaRPr lang="en-GB" dirty="0"/>
          </a:p>
        </p:txBody>
      </p:sp>
      <p:sp>
        <p:nvSpPr>
          <p:cNvPr id="4" name="Slide Number Placeholder 3">
            <a:extLst>
              <a:ext uri="{FF2B5EF4-FFF2-40B4-BE49-F238E27FC236}">
                <a16:creationId xmlns:a16="http://schemas.microsoft.com/office/drawing/2014/main" id="{48FFD7D4-8D85-4C30-ADB5-712EA57E4997}"/>
              </a:ext>
            </a:extLst>
          </p:cNvPr>
          <p:cNvSpPr>
            <a:spLocks noGrp="1"/>
          </p:cNvSpPr>
          <p:nvPr>
            <p:ph type="sldNum" sz="quarter" idx="12"/>
          </p:nvPr>
        </p:nvSpPr>
        <p:spPr/>
        <p:txBody>
          <a:bodyPr/>
          <a:lstStyle/>
          <a:p>
            <a:fld id="{D57F1E4F-1CFF-5643-939E-02111984F565}" type="slidenum">
              <a:rPr lang="en-US" smtClean="0"/>
              <a:pPr/>
              <a:t>34</a:t>
            </a:fld>
            <a:endParaRPr lang="en-US"/>
          </a:p>
        </p:txBody>
      </p:sp>
    </p:spTree>
    <p:extLst>
      <p:ext uri="{BB962C8B-B14F-4D97-AF65-F5344CB8AC3E}">
        <p14:creationId xmlns:p14="http://schemas.microsoft.com/office/powerpoint/2010/main" val="3358297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BBA1-076F-26BC-71C8-5AB29C01B184}"/>
              </a:ext>
            </a:extLst>
          </p:cNvPr>
          <p:cNvSpPr>
            <a:spLocks noGrp="1"/>
          </p:cNvSpPr>
          <p:nvPr>
            <p:ph type="title"/>
          </p:nvPr>
        </p:nvSpPr>
        <p:spPr/>
        <p:txBody>
          <a:bodyPr/>
          <a:lstStyle/>
          <a:p>
            <a:r>
              <a:rPr lang="en-GB" dirty="0" err="1"/>
              <a:t>Fieldset</a:t>
            </a:r>
            <a:r>
              <a:rPr lang="en-GB" dirty="0"/>
              <a:t> and Legend </a:t>
            </a:r>
          </a:p>
        </p:txBody>
      </p:sp>
      <p:sp>
        <p:nvSpPr>
          <p:cNvPr id="3" name="Content Placeholder 2">
            <a:extLst>
              <a:ext uri="{FF2B5EF4-FFF2-40B4-BE49-F238E27FC236}">
                <a16:creationId xmlns:a16="http://schemas.microsoft.com/office/drawing/2014/main" id="{6589F460-033D-40B9-C0B9-3B2223E8EF2B}"/>
              </a:ext>
            </a:extLst>
          </p:cNvPr>
          <p:cNvSpPr>
            <a:spLocks noGrp="1"/>
          </p:cNvSpPr>
          <p:nvPr>
            <p:ph idx="1"/>
          </p:nvPr>
        </p:nvSpPr>
        <p:spPr>
          <a:xfrm>
            <a:off x="5089712" y="898070"/>
            <a:ext cx="2750404" cy="3939539"/>
          </a:xfrm>
        </p:spPr>
        <p:txBody>
          <a:bodyPr/>
          <a:lstStyle/>
          <a:p>
            <a:r>
              <a:rPr lang="en-GB" dirty="0"/>
              <a:t>Field set groups together form widgets that share the same purpose.</a:t>
            </a:r>
          </a:p>
          <a:p>
            <a:r>
              <a:rPr lang="en-GB" dirty="0"/>
              <a:t>Legend gives a label to all of these widgets.</a:t>
            </a:r>
          </a:p>
        </p:txBody>
      </p:sp>
      <p:sp>
        <p:nvSpPr>
          <p:cNvPr id="4" name="Slide Number Placeholder 3">
            <a:extLst>
              <a:ext uri="{FF2B5EF4-FFF2-40B4-BE49-F238E27FC236}">
                <a16:creationId xmlns:a16="http://schemas.microsoft.com/office/drawing/2014/main" id="{9B7A12E0-2644-D358-5797-D29FC8864AB6}"/>
              </a:ext>
            </a:extLst>
          </p:cNvPr>
          <p:cNvSpPr>
            <a:spLocks noGrp="1"/>
          </p:cNvSpPr>
          <p:nvPr>
            <p:ph type="sldNum" sz="quarter" idx="12"/>
          </p:nvPr>
        </p:nvSpPr>
        <p:spPr/>
        <p:txBody>
          <a:bodyPr/>
          <a:lstStyle/>
          <a:p>
            <a:fld id="{D57F1E4F-1CFF-5643-939E-02111984F565}" type="slidenum">
              <a:rPr lang="en-US" smtClean="0"/>
              <a:pPr/>
              <a:t>35</a:t>
            </a:fld>
            <a:endParaRPr lang="en-US"/>
          </a:p>
        </p:txBody>
      </p:sp>
      <p:sp>
        <p:nvSpPr>
          <p:cNvPr id="7" name="Rectangle 6">
            <a:extLst>
              <a:ext uri="{FF2B5EF4-FFF2-40B4-BE49-F238E27FC236}">
                <a16:creationId xmlns:a16="http://schemas.microsoft.com/office/drawing/2014/main" id="{1B60F647-06A6-8FDA-CA7E-A6531F31CB43}"/>
              </a:ext>
            </a:extLst>
          </p:cNvPr>
          <p:cNvSpPr>
            <a:spLocks noChangeArrowheads="1"/>
          </p:cNvSpPr>
          <p:nvPr/>
        </p:nvSpPr>
        <p:spPr bwMode="auto">
          <a:xfrm>
            <a:off x="465365" y="838325"/>
            <a:ext cx="4385128" cy="393954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b="0" i="0" dirty="0">
                <a:solidFill>
                  <a:srgbClr val="002A41"/>
                </a:solidFill>
                <a:effectLst/>
                <a:latin typeface="Consolas" panose="020B0609020204030204" pitchFamily="49" charset="0"/>
              </a:rPr>
              <a:t>&lt;form&gt;</a:t>
            </a:r>
          </a:p>
          <a:p>
            <a:r>
              <a:rPr lang="en-GB" sz="1600" b="0" i="0" dirty="0">
                <a:solidFill>
                  <a:srgbClr val="002A41"/>
                </a:solidFill>
                <a:effectLst/>
                <a:latin typeface="Consolas" panose="020B0609020204030204" pitchFamily="49" charset="0"/>
              </a:rPr>
              <a:t>  &lt;</a:t>
            </a:r>
            <a:r>
              <a:rPr lang="en-GB" sz="1600" b="0" i="0" dirty="0" err="1">
                <a:solidFill>
                  <a:srgbClr val="002A41"/>
                </a:solidFill>
                <a:effectLst/>
                <a:latin typeface="Consolas" panose="020B0609020204030204" pitchFamily="49" charset="0"/>
              </a:rPr>
              <a:t>fieldset</a:t>
            </a:r>
            <a:r>
              <a:rPr lang="en-GB" sz="1600" b="0" i="0" dirty="0">
                <a:solidFill>
                  <a:srgbClr val="002A41"/>
                </a:solidFill>
                <a:effectLst/>
                <a:latin typeface="Consolas" panose="020B0609020204030204" pitchFamily="49" charset="0"/>
              </a:rPr>
              <a:t>&gt;</a:t>
            </a:r>
          </a:p>
          <a:p>
            <a:r>
              <a:rPr lang="en-GB" sz="1600" b="0" i="0" dirty="0">
                <a:solidFill>
                  <a:srgbClr val="002A41"/>
                </a:solidFill>
                <a:effectLst/>
                <a:latin typeface="Consolas" panose="020B0609020204030204" pitchFamily="49" charset="0"/>
              </a:rPr>
              <a:t>    &lt;legend&gt;Fruit juice size&lt;/legend&gt;</a:t>
            </a:r>
          </a:p>
          <a:p>
            <a:r>
              <a:rPr lang="en-GB" sz="1600" b="0" i="0" dirty="0">
                <a:solidFill>
                  <a:srgbClr val="002A41"/>
                </a:solidFill>
                <a:effectLst/>
                <a:latin typeface="Consolas" panose="020B0609020204030204" pitchFamily="49" charset="0"/>
              </a:rPr>
              <a:t>    &lt;p&gt;</a:t>
            </a:r>
          </a:p>
          <a:p>
            <a:r>
              <a:rPr lang="en-GB" sz="1600" b="0" i="0" dirty="0">
                <a:solidFill>
                  <a:srgbClr val="002A41"/>
                </a:solidFill>
                <a:effectLst/>
                <a:latin typeface="Consolas" panose="020B0609020204030204" pitchFamily="49" charset="0"/>
              </a:rPr>
              <a:t>      &lt;input type="radio" name="size" id="size_1" value="small" /&gt;</a:t>
            </a:r>
          </a:p>
          <a:p>
            <a:r>
              <a:rPr lang="en-GB" sz="1600" b="0" i="0" dirty="0">
                <a:solidFill>
                  <a:srgbClr val="002A41"/>
                </a:solidFill>
                <a:effectLst/>
                <a:latin typeface="Consolas" panose="020B0609020204030204" pitchFamily="49" charset="0"/>
              </a:rPr>
              <a:t>      &lt;label for="size_1"&gt;Small&lt;/label&gt;</a:t>
            </a:r>
          </a:p>
          <a:p>
            <a:r>
              <a:rPr lang="en-GB" sz="1600" b="0" i="0" dirty="0">
                <a:solidFill>
                  <a:srgbClr val="002A41"/>
                </a:solidFill>
                <a:effectLst/>
                <a:latin typeface="Consolas" panose="020B0609020204030204" pitchFamily="49" charset="0"/>
              </a:rPr>
              <a:t>    &lt;/p&gt;</a:t>
            </a:r>
          </a:p>
          <a:p>
            <a:r>
              <a:rPr lang="en-GB" sz="1600" b="0" i="0" dirty="0">
                <a:solidFill>
                  <a:srgbClr val="002A41"/>
                </a:solidFill>
                <a:effectLst/>
                <a:latin typeface="Consolas" panose="020B0609020204030204" pitchFamily="49" charset="0"/>
              </a:rPr>
              <a:t>    &lt;p&gt;</a:t>
            </a:r>
          </a:p>
          <a:p>
            <a:r>
              <a:rPr lang="en-GB" sz="1600" b="0" i="0" dirty="0">
                <a:solidFill>
                  <a:srgbClr val="002A41"/>
                </a:solidFill>
                <a:effectLst/>
                <a:latin typeface="Consolas" panose="020B0609020204030204" pitchFamily="49" charset="0"/>
              </a:rPr>
              <a:t>      &lt;input type="radio" name="size" id="size_2" value="medium" /&gt;</a:t>
            </a:r>
          </a:p>
          <a:p>
            <a:r>
              <a:rPr lang="en-GB" sz="1600" b="0" i="0" dirty="0">
                <a:solidFill>
                  <a:srgbClr val="002A41"/>
                </a:solidFill>
                <a:effectLst/>
                <a:latin typeface="Consolas" panose="020B0609020204030204" pitchFamily="49" charset="0"/>
              </a:rPr>
              <a:t>      &lt;label for="size_2"&gt;Medium&lt;/label&gt;</a:t>
            </a:r>
          </a:p>
          <a:p>
            <a:r>
              <a:rPr lang="en-GB" sz="1600" b="0" i="0" dirty="0">
                <a:solidFill>
                  <a:srgbClr val="002A41"/>
                </a:solidFill>
                <a:effectLst/>
                <a:latin typeface="Consolas" panose="020B0609020204030204" pitchFamily="49" charset="0"/>
              </a:rPr>
              <a:t>    &lt;/p&gt;</a:t>
            </a:r>
          </a:p>
          <a:p>
            <a:r>
              <a:rPr lang="en-GB" sz="1600" b="0" i="0" dirty="0">
                <a:solidFill>
                  <a:srgbClr val="002A41"/>
                </a:solidFill>
                <a:effectLst/>
                <a:latin typeface="Consolas" panose="020B0609020204030204" pitchFamily="49" charset="0"/>
              </a:rPr>
              <a:t>	&lt;/</a:t>
            </a:r>
            <a:r>
              <a:rPr lang="en-GB" sz="1600" b="0" i="0" dirty="0" err="1">
                <a:solidFill>
                  <a:srgbClr val="002A41"/>
                </a:solidFill>
                <a:effectLst/>
                <a:latin typeface="Consolas" panose="020B0609020204030204" pitchFamily="49" charset="0"/>
              </a:rPr>
              <a:t>fieldset</a:t>
            </a:r>
            <a:r>
              <a:rPr lang="en-GB" sz="1600" b="0" i="0" dirty="0">
                <a:solidFill>
                  <a:srgbClr val="002A41"/>
                </a:solidFill>
                <a:effectLst/>
                <a:latin typeface="Consolas" panose="020B0609020204030204" pitchFamily="49" charset="0"/>
              </a:rPr>
              <a:t>&gt;</a:t>
            </a:r>
          </a:p>
          <a:p>
            <a:r>
              <a:rPr lang="en-GB" sz="1600" b="0" i="0" dirty="0">
                <a:solidFill>
                  <a:srgbClr val="002A41"/>
                </a:solidFill>
                <a:effectLst/>
                <a:latin typeface="Consolas" panose="020B0609020204030204" pitchFamily="49" charset="0"/>
              </a:rPr>
              <a:t>&lt;/form&gt;</a:t>
            </a:r>
          </a:p>
        </p:txBody>
      </p:sp>
    </p:spTree>
    <p:extLst>
      <p:ext uri="{BB962C8B-B14F-4D97-AF65-F5344CB8AC3E}">
        <p14:creationId xmlns:p14="http://schemas.microsoft.com/office/powerpoint/2010/main" val="625103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0213-E939-C3DA-70E5-BC75A5C38118}"/>
              </a:ext>
            </a:extLst>
          </p:cNvPr>
          <p:cNvSpPr>
            <a:spLocks noGrp="1"/>
          </p:cNvSpPr>
          <p:nvPr>
            <p:ph type="title"/>
          </p:nvPr>
        </p:nvSpPr>
        <p:spPr/>
        <p:txBody>
          <a:bodyPr/>
          <a:lstStyle/>
          <a:p>
            <a:r>
              <a:rPr lang="en-GB" dirty="0" err="1"/>
              <a:t>Fieldset</a:t>
            </a:r>
            <a:r>
              <a:rPr lang="en-GB" dirty="0"/>
              <a:t> and Legend </a:t>
            </a:r>
          </a:p>
        </p:txBody>
      </p:sp>
      <p:sp>
        <p:nvSpPr>
          <p:cNvPr id="4" name="Slide Number Placeholder 3">
            <a:extLst>
              <a:ext uri="{FF2B5EF4-FFF2-40B4-BE49-F238E27FC236}">
                <a16:creationId xmlns:a16="http://schemas.microsoft.com/office/drawing/2014/main" id="{A42C704F-DAB2-10B8-EF7B-23A397605F5C}"/>
              </a:ext>
            </a:extLst>
          </p:cNvPr>
          <p:cNvSpPr>
            <a:spLocks noGrp="1"/>
          </p:cNvSpPr>
          <p:nvPr>
            <p:ph type="sldNum" sz="quarter" idx="12"/>
          </p:nvPr>
        </p:nvSpPr>
        <p:spPr/>
        <p:txBody>
          <a:bodyPr/>
          <a:lstStyle/>
          <a:p>
            <a:fld id="{D57F1E4F-1CFF-5643-939E-02111984F565}" type="slidenum">
              <a:rPr lang="en-US" smtClean="0"/>
              <a:pPr/>
              <a:t>36</a:t>
            </a:fld>
            <a:endParaRPr lang="en-US"/>
          </a:p>
        </p:txBody>
      </p:sp>
      <p:pic>
        <p:nvPicPr>
          <p:cNvPr id="5" name="Picture 4">
            <a:extLst>
              <a:ext uri="{FF2B5EF4-FFF2-40B4-BE49-F238E27FC236}">
                <a16:creationId xmlns:a16="http://schemas.microsoft.com/office/drawing/2014/main" id="{C4810727-0649-C18F-EB5C-91307A2EDDD8}"/>
              </a:ext>
            </a:extLst>
          </p:cNvPr>
          <p:cNvPicPr>
            <a:picLocks noChangeAspect="1"/>
          </p:cNvPicPr>
          <p:nvPr/>
        </p:nvPicPr>
        <p:blipFill>
          <a:blip r:embed="rId2"/>
          <a:stretch>
            <a:fillRect/>
          </a:stretch>
        </p:blipFill>
        <p:spPr>
          <a:xfrm>
            <a:off x="1869306" y="1678363"/>
            <a:ext cx="4619625" cy="1619250"/>
          </a:xfrm>
          <a:prstGeom prst="rect">
            <a:avLst/>
          </a:prstGeom>
        </p:spPr>
      </p:pic>
    </p:spTree>
    <p:extLst>
      <p:ext uri="{BB962C8B-B14F-4D97-AF65-F5344CB8AC3E}">
        <p14:creationId xmlns:p14="http://schemas.microsoft.com/office/powerpoint/2010/main" val="3326299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C410-8FBF-28BD-950C-69B71D8D1A98}"/>
              </a:ext>
            </a:extLst>
          </p:cNvPr>
          <p:cNvSpPr>
            <a:spLocks noGrp="1"/>
          </p:cNvSpPr>
          <p:nvPr>
            <p:ph type="title"/>
          </p:nvPr>
        </p:nvSpPr>
        <p:spPr/>
        <p:txBody>
          <a:bodyPr/>
          <a:lstStyle/>
          <a:p>
            <a:r>
              <a:rPr lang="en-US" dirty="0"/>
              <a:t>Input </a:t>
            </a:r>
          </a:p>
        </p:txBody>
      </p:sp>
      <p:sp>
        <p:nvSpPr>
          <p:cNvPr id="3" name="Content Placeholder 2">
            <a:extLst>
              <a:ext uri="{FF2B5EF4-FFF2-40B4-BE49-F238E27FC236}">
                <a16:creationId xmlns:a16="http://schemas.microsoft.com/office/drawing/2014/main" id="{1D2A389E-8728-A3F8-8D12-0BF828FAA03E}"/>
              </a:ext>
            </a:extLst>
          </p:cNvPr>
          <p:cNvSpPr>
            <a:spLocks noGrp="1"/>
          </p:cNvSpPr>
          <p:nvPr>
            <p:ph idx="1"/>
          </p:nvPr>
        </p:nvSpPr>
        <p:spPr>
          <a:xfrm>
            <a:off x="484585" y="1070066"/>
            <a:ext cx="7919357" cy="3763736"/>
          </a:xfrm>
        </p:spPr>
        <p:txBody>
          <a:bodyPr/>
          <a:lstStyle/>
          <a:p>
            <a:r>
              <a:rPr lang="en-US" dirty="0"/>
              <a:t>Input changes depending on what you put in the type attribute. The options are as follows </a:t>
            </a:r>
          </a:p>
          <a:p>
            <a:pPr lvl="1"/>
            <a:r>
              <a:rPr lang="en-US" dirty="0"/>
              <a:t>Text </a:t>
            </a:r>
          </a:p>
          <a:p>
            <a:pPr lvl="1"/>
            <a:r>
              <a:rPr lang="en-US" dirty="0"/>
              <a:t>Button </a:t>
            </a:r>
          </a:p>
          <a:p>
            <a:pPr lvl="1"/>
            <a:r>
              <a:rPr lang="en-US" dirty="0"/>
              <a:t>Checkbox </a:t>
            </a:r>
          </a:p>
          <a:p>
            <a:pPr lvl="1"/>
            <a:r>
              <a:rPr lang="en-US" dirty="0"/>
              <a:t>Color </a:t>
            </a:r>
          </a:p>
          <a:p>
            <a:pPr lvl="1"/>
            <a:r>
              <a:rPr lang="en-US" dirty="0"/>
              <a:t>Date </a:t>
            </a:r>
          </a:p>
          <a:p>
            <a:pPr lvl="1"/>
            <a:r>
              <a:rPr lang="en-US" dirty="0"/>
              <a:t>Datetime </a:t>
            </a:r>
          </a:p>
          <a:p>
            <a:pPr lvl="1"/>
            <a:endParaRPr lang="en-US" dirty="0"/>
          </a:p>
        </p:txBody>
      </p:sp>
      <p:sp>
        <p:nvSpPr>
          <p:cNvPr id="4" name="Slide Number Placeholder 3">
            <a:extLst>
              <a:ext uri="{FF2B5EF4-FFF2-40B4-BE49-F238E27FC236}">
                <a16:creationId xmlns:a16="http://schemas.microsoft.com/office/drawing/2014/main" id="{5F7180B9-B9B5-F59A-0245-1F8A115CB0AA}"/>
              </a:ext>
            </a:extLst>
          </p:cNvPr>
          <p:cNvSpPr>
            <a:spLocks noGrp="1"/>
          </p:cNvSpPr>
          <p:nvPr>
            <p:ph type="sldNum" sz="quarter" idx="12"/>
          </p:nvPr>
        </p:nvSpPr>
        <p:spPr/>
        <p:txBody>
          <a:bodyPr/>
          <a:lstStyle/>
          <a:p>
            <a:fld id="{D57F1E4F-1CFF-5643-939E-02111984F565}" type="slidenum">
              <a:rPr lang="en-US" smtClean="0"/>
              <a:pPr/>
              <a:t>37</a:t>
            </a:fld>
            <a:endParaRPr lang="en-US"/>
          </a:p>
        </p:txBody>
      </p:sp>
      <p:sp>
        <p:nvSpPr>
          <p:cNvPr id="5" name="Rectangle 4">
            <a:extLst>
              <a:ext uri="{FF2B5EF4-FFF2-40B4-BE49-F238E27FC236}">
                <a16:creationId xmlns:a16="http://schemas.microsoft.com/office/drawing/2014/main" id="{2DFD9462-7DBA-B4E1-19E8-85E7B0A6ECE1}"/>
              </a:ext>
            </a:extLst>
          </p:cNvPr>
          <p:cNvSpPr>
            <a:spLocks noChangeArrowheads="1"/>
          </p:cNvSpPr>
          <p:nvPr/>
        </p:nvSpPr>
        <p:spPr bwMode="auto">
          <a:xfrm>
            <a:off x="553878" y="4438463"/>
            <a:ext cx="2072944"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latin typeface="Consolas" pitchFamily="49" charset="0"/>
                <a:cs typeface="Consolas" pitchFamily="49" charset="0"/>
              </a:rPr>
              <a:t>&lt;input type=“” /&gt;  </a:t>
            </a:r>
            <a:endParaRPr lang="en-GB" sz="1600" dirty="0">
              <a:effectLst/>
            </a:endParaRPr>
          </a:p>
        </p:txBody>
      </p:sp>
      <p:sp>
        <p:nvSpPr>
          <p:cNvPr id="6" name="Content Placeholder 2">
            <a:extLst>
              <a:ext uri="{FF2B5EF4-FFF2-40B4-BE49-F238E27FC236}">
                <a16:creationId xmlns:a16="http://schemas.microsoft.com/office/drawing/2014/main" id="{2DEDF9E0-1AE1-0D98-C64B-B34AC3FD3CEE}"/>
              </a:ext>
            </a:extLst>
          </p:cNvPr>
          <p:cNvSpPr txBox="1">
            <a:spLocks/>
          </p:cNvSpPr>
          <p:nvPr/>
        </p:nvSpPr>
        <p:spPr>
          <a:xfrm>
            <a:off x="2186103" y="1878480"/>
            <a:ext cx="3020086" cy="37637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4">
                  <a:lumMod val="75000"/>
                </a:schemeClr>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2">
                  <a:lumMod val="60000"/>
                  <a:lumOff val="40000"/>
                </a:schemeClr>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3">
                  <a:lumMod val="60000"/>
                  <a:lumOff val="40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1">
                  <a:lumMod val="40000"/>
                  <a:lumOff val="60000"/>
                </a:schemeClr>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Email </a:t>
            </a:r>
          </a:p>
          <a:p>
            <a:pPr lvl="1"/>
            <a:r>
              <a:rPr lang="en-US" dirty="0"/>
              <a:t>File  </a:t>
            </a:r>
          </a:p>
          <a:p>
            <a:pPr lvl="1"/>
            <a:r>
              <a:rPr lang="en-US" dirty="0"/>
              <a:t>Hidden  </a:t>
            </a:r>
          </a:p>
          <a:p>
            <a:pPr lvl="1"/>
            <a:r>
              <a:rPr lang="en-US" dirty="0"/>
              <a:t>Month  </a:t>
            </a:r>
          </a:p>
          <a:p>
            <a:pPr lvl="1"/>
            <a:r>
              <a:rPr lang="en-US" dirty="0"/>
              <a:t>Number </a:t>
            </a:r>
          </a:p>
          <a:p>
            <a:pPr lvl="1"/>
            <a:r>
              <a:rPr lang="en-US" dirty="0"/>
              <a:t>Password  </a:t>
            </a:r>
          </a:p>
          <a:p>
            <a:pPr lvl="1"/>
            <a:endParaRPr lang="en-US" dirty="0"/>
          </a:p>
        </p:txBody>
      </p:sp>
      <p:sp>
        <p:nvSpPr>
          <p:cNvPr id="7" name="Content Placeholder 2">
            <a:extLst>
              <a:ext uri="{FF2B5EF4-FFF2-40B4-BE49-F238E27FC236}">
                <a16:creationId xmlns:a16="http://schemas.microsoft.com/office/drawing/2014/main" id="{D80C3B45-9A55-A911-3A14-0ABFBFE6BA54}"/>
              </a:ext>
            </a:extLst>
          </p:cNvPr>
          <p:cNvSpPr txBox="1">
            <a:spLocks/>
          </p:cNvSpPr>
          <p:nvPr/>
        </p:nvSpPr>
        <p:spPr>
          <a:xfrm>
            <a:off x="3884671" y="1881250"/>
            <a:ext cx="3020086" cy="37637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4">
                  <a:lumMod val="75000"/>
                </a:schemeClr>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2">
                  <a:lumMod val="60000"/>
                  <a:lumOff val="40000"/>
                </a:schemeClr>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3">
                  <a:lumMod val="60000"/>
                  <a:lumOff val="40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1">
                  <a:lumMod val="40000"/>
                  <a:lumOff val="60000"/>
                </a:schemeClr>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Radio  </a:t>
            </a:r>
          </a:p>
          <a:p>
            <a:pPr lvl="1"/>
            <a:r>
              <a:rPr lang="en-US" dirty="0"/>
              <a:t>Range  </a:t>
            </a:r>
          </a:p>
          <a:p>
            <a:pPr lvl="1"/>
            <a:r>
              <a:rPr lang="en-US" dirty="0"/>
              <a:t>Reset   </a:t>
            </a:r>
          </a:p>
          <a:p>
            <a:pPr lvl="1"/>
            <a:r>
              <a:rPr lang="en-US" dirty="0"/>
              <a:t>Search  </a:t>
            </a:r>
          </a:p>
          <a:p>
            <a:pPr lvl="1"/>
            <a:r>
              <a:rPr lang="en-US" dirty="0"/>
              <a:t>Submit   </a:t>
            </a:r>
          </a:p>
          <a:p>
            <a:pPr lvl="1"/>
            <a:endParaRPr lang="en-US" dirty="0"/>
          </a:p>
        </p:txBody>
      </p:sp>
      <p:sp>
        <p:nvSpPr>
          <p:cNvPr id="8" name="Content Placeholder 2">
            <a:extLst>
              <a:ext uri="{FF2B5EF4-FFF2-40B4-BE49-F238E27FC236}">
                <a16:creationId xmlns:a16="http://schemas.microsoft.com/office/drawing/2014/main" id="{7606ABEF-7CF7-B01E-F3CC-80FD863C434C}"/>
              </a:ext>
            </a:extLst>
          </p:cNvPr>
          <p:cNvSpPr txBox="1">
            <a:spLocks/>
          </p:cNvSpPr>
          <p:nvPr/>
        </p:nvSpPr>
        <p:spPr>
          <a:xfrm>
            <a:off x="5646975" y="1870167"/>
            <a:ext cx="3020086" cy="37637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4">
                  <a:lumMod val="75000"/>
                </a:schemeClr>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2">
                  <a:lumMod val="60000"/>
                  <a:lumOff val="40000"/>
                </a:schemeClr>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3">
                  <a:lumMod val="60000"/>
                  <a:lumOff val="40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1">
                  <a:lumMod val="40000"/>
                  <a:lumOff val="60000"/>
                </a:schemeClr>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Tel   </a:t>
            </a:r>
          </a:p>
          <a:p>
            <a:pPr lvl="1"/>
            <a:r>
              <a:rPr lang="en-US" dirty="0"/>
              <a:t>Time  </a:t>
            </a:r>
          </a:p>
          <a:p>
            <a:pPr lvl="1"/>
            <a:r>
              <a:rPr lang="en-US" dirty="0" err="1"/>
              <a:t>Url</a:t>
            </a:r>
            <a:r>
              <a:rPr lang="en-US" dirty="0"/>
              <a:t>   </a:t>
            </a:r>
          </a:p>
          <a:p>
            <a:pPr lvl="1"/>
            <a:r>
              <a:rPr lang="en-US" dirty="0"/>
              <a:t>Week   </a:t>
            </a:r>
          </a:p>
          <a:p>
            <a:pPr marL="457200" lvl="1" indent="0">
              <a:buNone/>
            </a:pPr>
            <a:r>
              <a:rPr lang="en-US" dirty="0"/>
              <a:t>   </a:t>
            </a:r>
          </a:p>
          <a:p>
            <a:pPr lvl="1"/>
            <a:endParaRPr lang="en-US" dirty="0"/>
          </a:p>
        </p:txBody>
      </p:sp>
    </p:spTree>
    <p:extLst>
      <p:ext uri="{BB962C8B-B14F-4D97-AF65-F5344CB8AC3E}">
        <p14:creationId xmlns:p14="http://schemas.microsoft.com/office/powerpoint/2010/main" val="3800248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E4F0-C941-E270-D819-B24B90A72EFE}"/>
              </a:ext>
            </a:extLst>
          </p:cNvPr>
          <p:cNvSpPr>
            <a:spLocks noGrp="1"/>
          </p:cNvSpPr>
          <p:nvPr>
            <p:ph type="title"/>
          </p:nvPr>
        </p:nvSpPr>
        <p:spPr/>
        <p:txBody>
          <a:bodyPr/>
          <a:lstStyle/>
          <a:p>
            <a:r>
              <a:rPr lang="en-US" dirty="0"/>
              <a:t>Label </a:t>
            </a:r>
          </a:p>
        </p:txBody>
      </p:sp>
      <p:sp>
        <p:nvSpPr>
          <p:cNvPr id="3" name="Content Placeholder 2">
            <a:extLst>
              <a:ext uri="{FF2B5EF4-FFF2-40B4-BE49-F238E27FC236}">
                <a16:creationId xmlns:a16="http://schemas.microsoft.com/office/drawing/2014/main" id="{DE2FBD70-ABA6-6DDA-32DD-4DB8A6191071}"/>
              </a:ext>
            </a:extLst>
          </p:cNvPr>
          <p:cNvSpPr>
            <a:spLocks noGrp="1"/>
          </p:cNvSpPr>
          <p:nvPr>
            <p:ph idx="1"/>
          </p:nvPr>
        </p:nvSpPr>
        <p:spPr/>
        <p:txBody>
          <a:bodyPr/>
          <a:lstStyle/>
          <a:p>
            <a:r>
              <a:rPr lang="en-US" dirty="0"/>
              <a:t>The label tag gives a caption for an item as a user interface. They are used with form element tags. E.g. input, option, list etc. </a:t>
            </a:r>
          </a:p>
          <a:p>
            <a:endParaRPr lang="en-US" dirty="0"/>
          </a:p>
        </p:txBody>
      </p:sp>
      <p:sp>
        <p:nvSpPr>
          <p:cNvPr id="4" name="Slide Number Placeholder 3">
            <a:extLst>
              <a:ext uri="{FF2B5EF4-FFF2-40B4-BE49-F238E27FC236}">
                <a16:creationId xmlns:a16="http://schemas.microsoft.com/office/drawing/2014/main" id="{83C09CF2-018F-1BE0-56A0-06FA743B9DE7}"/>
              </a:ext>
            </a:extLst>
          </p:cNvPr>
          <p:cNvSpPr>
            <a:spLocks noGrp="1"/>
          </p:cNvSpPr>
          <p:nvPr>
            <p:ph type="sldNum" sz="quarter" idx="12"/>
          </p:nvPr>
        </p:nvSpPr>
        <p:spPr/>
        <p:txBody>
          <a:bodyPr/>
          <a:lstStyle/>
          <a:p>
            <a:fld id="{D57F1E4F-1CFF-5643-939E-02111984F565}" type="slidenum">
              <a:rPr lang="en-US" smtClean="0"/>
              <a:pPr/>
              <a:t>38</a:t>
            </a:fld>
            <a:endParaRPr lang="en-US"/>
          </a:p>
        </p:txBody>
      </p:sp>
      <p:sp>
        <p:nvSpPr>
          <p:cNvPr id="5" name="Rectangle 4">
            <a:extLst>
              <a:ext uri="{FF2B5EF4-FFF2-40B4-BE49-F238E27FC236}">
                <a16:creationId xmlns:a16="http://schemas.microsoft.com/office/drawing/2014/main" id="{7CDD791D-40D3-B99A-75DA-F6C8AC5E12C0}"/>
              </a:ext>
            </a:extLst>
          </p:cNvPr>
          <p:cNvSpPr>
            <a:spLocks noChangeArrowheads="1"/>
          </p:cNvSpPr>
          <p:nvPr/>
        </p:nvSpPr>
        <p:spPr bwMode="auto">
          <a:xfrm>
            <a:off x="868191" y="2342265"/>
            <a:ext cx="5685009" cy="196977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solidFill>
                  <a:srgbClr val="002A41"/>
                </a:solidFill>
                <a:effectLst/>
              </a:rPr>
              <a:t>&lt;div class="preference"&gt;  </a:t>
            </a:r>
          </a:p>
          <a:p>
            <a:r>
              <a:rPr lang="en-GB" sz="1600" dirty="0">
                <a:solidFill>
                  <a:srgbClr val="002A41"/>
                </a:solidFill>
                <a:effectLst/>
              </a:rPr>
              <a:t>	&lt;label for="cheese"&gt;Do you like cheese?&lt;/label&gt;  </a:t>
            </a:r>
          </a:p>
          <a:p>
            <a:r>
              <a:rPr lang="en-GB" sz="1600" dirty="0">
                <a:solidFill>
                  <a:srgbClr val="002A41"/>
                </a:solidFill>
                <a:effectLst/>
              </a:rPr>
              <a:t>	&lt;input type="checkbox" name="cheese" id="cheese" /&gt;</a:t>
            </a:r>
          </a:p>
          <a:p>
            <a:r>
              <a:rPr lang="en-GB" sz="1600" dirty="0">
                <a:solidFill>
                  <a:srgbClr val="002A41"/>
                </a:solidFill>
                <a:effectLst/>
              </a:rPr>
              <a:t>&lt;/div&gt;</a:t>
            </a:r>
          </a:p>
          <a:p>
            <a:r>
              <a:rPr lang="en-GB" sz="1600" dirty="0">
                <a:solidFill>
                  <a:srgbClr val="002A41"/>
                </a:solidFill>
                <a:effectLst/>
              </a:rPr>
              <a:t>&lt;div class="preference"&gt;  </a:t>
            </a:r>
          </a:p>
          <a:p>
            <a:r>
              <a:rPr lang="en-GB" sz="1600" dirty="0">
                <a:solidFill>
                  <a:srgbClr val="002A41"/>
                </a:solidFill>
                <a:effectLst/>
              </a:rPr>
              <a:t>	&lt;label for="peas"&gt;Do you like peas?&lt;/label&gt;  </a:t>
            </a:r>
          </a:p>
          <a:p>
            <a:r>
              <a:rPr lang="en-GB" sz="1600" dirty="0">
                <a:solidFill>
                  <a:srgbClr val="002A41"/>
                </a:solidFill>
                <a:effectLst/>
              </a:rPr>
              <a:t>	&lt;input type="checkbox" name="peas" id="peas" /&gt;</a:t>
            </a:r>
          </a:p>
          <a:p>
            <a:r>
              <a:rPr lang="en-GB" sz="1600" dirty="0">
                <a:solidFill>
                  <a:srgbClr val="002A41"/>
                </a:solidFill>
                <a:effectLst/>
              </a:rPr>
              <a:t>&lt;/div&gt;</a:t>
            </a:r>
          </a:p>
        </p:txBody>
      </p:sp>
      <p:sp>
        <p:nvSpPr>
          <p:cNvPr id="6" name="TextBox 5">
            <a:extLst>
              <a:ext uri="{FF2B5EF4-FFF2-40B4-BE49-F238E27FC236}">
                <a16:creationId xmlns:a16="http://schemas.microsoft.com/office/drawing/2014/main" id="{6ED2100C-A853-44A3-F69B-213A75B475DA}"/>
              </a:ext>
            </a:extLst>
          </p:cNvPr>
          <p:cNvSpPr txBox="1"/>
          <p:nvPr/>
        </p:nvSpPr>
        <p:spPr>
          <a:xfrm>
            <a:off x="868191" y="4472940"/>
            <a:ext cx="3551409" cy="369332"/>
          </a:xfrm>
          <a:prstGeom prst="rect">
            <a:avLst/>
          </a:prstGeom>
          <a:noFill/>
        </p:spPr>
        <p:txBody>
          <a:bodyPr wrap="square" rtlCol="0">
            <a:spAutoFit/>
          </a:bodyPr>
          <a:lstStyle/>
          <a:p>
            <a:r>
              <a:rPr lang="en-GB" dirty="0"/>
              <a:t>Code from </a:t>
            </a:r>
            <a:r>
              <a:rPr lang="en-GB" dirty="0" err="1"/>
              <a:t>MDN</a:t>
            </a:r>
            <a:r>
              <a:rPr lang="en-GB" dirty="0"/>
              <a:t> developer </a:t>
            </a:r>
          </a:p>
        </p:txBody>
      </p:sp>
    </p:spTree>
    <p:extLst>
      <p:ext uri="{BB962C8B-B14F-4D97-AF65-F5344CB8AC3E}">
        <p14:creationId xmlns:p14="http://schemas.microsoft.com/office/powerpoint/2010/main" val="388792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7D95-AF82-9923-C854-76A6762E1976}"/>
              </a:ext>
            </a:extLst>
          </p:cNvPr>
          <p:cNvSpPr>
            <a:spLocks noGrp="1"/>
          </p:cNvSpPr>
          <p:nvPr>
            <p:ph type="title"/>
          </p:nvPr>
        </p:nvSpPr>
        <p:spPr/>
        <p:txBody>
          <a:bodyPr/>
          <a:lstStyle/>
          <a:p>
            <a:r>
              <a:rPr lang="en-GB" dirty="0"/>
              <a:t>Label </a:t>
            </a:r>
          </a:p>
        </p:txBody>
      </p:sp>
      <p:sp>
        <p:nvSpPr>
          <p:cNvPr id="3" name="Content Placeholder 2">
            <a:extLst>
              <a:ext uri="{FF2B5EF4-FFF2-40B4-BE49-F238E27FC236}">
                <a16:creationId xmlns:a16="http://schemas.microsoft.com/office/drawing/2014/main" id="{30948FE0-B7D4-1737-2999-64F1A0E4DD1D}"/>
              </a:ext>
            </a:extLst>
          </p:cNvPr>
          <p:cNvSpPr>
            <a:spLocks noGrp="1"/>
          </p:cNvSpPr>
          <p:nvPr>
            <p:ph idx="1"/>
          </p:nvPr>
        </p:nvSpPr>
        <p:spPr>
          <a:xfrm>
            <a:off x="465365" y="1077686"/>
            <a:ext cx="7375615" cy="3763736"/>
          </a:xfrm>
        </p:spPr>
        <p:txBody>
          <a:bodyPr/>
          <a:lstStyle/>
          <a:p>
            <a:r>
              <a:rPr lang="en-GB" dirty="0"/>
              <a:t>Visually and programmatically associated with the corresponding form element. This can help with accessibility devices such as screen readers. </a:t>
            </a:r>
          </a:p>
          <a:p>
            <a:r>
              <a:rPr lang="en-GB" dirty="0"/>
              <a:t>Increased the hit box for the form element. </a:t>
            </a:r>
          </a:p>
          <a:p>
            <a:r>
              <a:rPr lang="en-GB" dirty="0"/>
              <a:t>To use the label feature you need to give the element  its own ‘id’ value. </a:t>
            </a:r>
          </a:p>
          <a:p>
            <a:endParaRPr lang="en-GB" dirty="0"/>
          </a:p>
          <a:p>
            <a:r>
              <a:rPr lang="en-GB" dirty="0"/>
              <a:t>button, input, meter, output, progress, 	       select and text area  </a:t>
            </a:r>
          </a:p>
        </p:txBody>
      </p:sp>
      <p:sp>
        <p:nvSpPr>
          <p:cNvPr id="4" name="Slide Number Placeholder 3">
            <a:extLst>
              <a:ext uri="{FF2B5EF4-FFF2-40B4-BE49-F238E27FC236}">
                <a16:creationId xmlns:a16="http://schemas.microsoft.com/office/drawing/2014/main" id="{3E8AC6B5-0ADC-7010-3312-DA45318AC46B}"/>
              </a:ext>
            </a:extLst>
          </p:cNvPr>
          <p:cNvSpPr>
            <a:spLocks noGrp="1"/>
          </p:cNvSpPr>
          <p:nvPr>
            <p:ph type="sldNum" sz="quarter" idx="12"/>
          </p:nvPr>
        </p:nvSpPr>
        <p:spPr/>
        <p:txBody>
          <a:bodyPr/>
          <a:lstStyle/>
          <a:p>
            <a:fld id="{D57F1E4F-1CFF-5643-939E-02111984F565}" type="slidenum">
              <a:rPr lang="en-US" smtClean="0"/>
              <a:pPr/>
              <a:t>39</a:t>
            </a:fld>
            <a:endParaRPr lang="en-US"/>
          </a:p>
        </p:txBody>
      </p:sp>
    </p:spTree>
    <p:extLst>
      <p:ext uri="{BB962C8B-B14F-4D97-AF65-F5344CB8AC3E}">
        <p14:creationId xmlns:p14="http://schemas.microsoft.com/office/powerpoint/2010/main" val="104921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About I</a:t>
            </a:r>
          </a:p>
        </p:txBody>
      </p:sp>
      <p:sp>
        <p:nvSpPr>
          <p:cNvPr id="3" name="Text Placeholder 2"/>
          <p:cNvSpPr>
            <a:spLocks noGrp="1"/>
          </p:cNvSpPr>
          <p:nvPr>
            <p:ph type="body" idx="1"/>
          </p:nvPr>
        </p:nvSpPr>
        <p:spPr>
          <a:xfrm>
            <a:off x="457200" y="1372791"/>
            <a:ext cx="5422490" cy="3394472"/>
          </a:xfrm>
        </p:spPr>
        <p:txBody>
          <a:bodyPr>
            <a:normAutofit/>
          </a:bodyPr>
          <a:lstStyle/>
          <a:p>
            <a:r>
              <a:rPr lang="en-GB" sz="2400" b="1"/>
              <a:t>Hypertext </a:t>
            </a:r>
            <a:r>
              <a:rPr lang="en-GB" sz="2400" b="1" err="1"/>
              <a:t>Markup</a:t>
            </a:r>
            <a:r>
              <a:rPr lang="en-GB" sz="2400" b="1"/>
              <a:t> Language</a:t>
            </a:r>
          </a:p>
          <a:p>
            <a:pPr lvl="1"/>
            <a:r>
              <a:rPr lang="en-GB" sz="2000">
                <a:hlinkClick r:id="rId3"/>
              </a:rPr>
              <a:t>Tim Berners-Lee</a:t>
            </a:r>
            <a:endParaRPr lang="en-GB" sz="2000"/>
          </a:p>
          <a:p>
            <a:pPr lvl="1"/>
            <a:r>
              <a:rPr lang="en-GB" sz="2000"/>
              <a:t>language describing the structure of a Web page </a:t>
            </a:r>
          </a:p>
          <a:p>
            <a:pPr lvl="1"/>
            <a:r>
              <a:rPr lang="en-GB" sz="2000"/>
              <a:t>providing instructions for displaying content in Web browsers</a:t>
            </a:r>
          </a:p>
        </p:txBody>
      </p:sp>
      <p:sp>
        <p:nvSpPr>
          <p:cNvPr id="4" name="Slide Number Placeholder 3"/>
          <p:cNvSpPr>
            <a:spLocks noGrp="1"/>
          </p:cNvSpPr>
          <p:nvPr>
            <p:ph type="sldNum" sz="quarter" idx="12"/>
          </p:nvPr>
        </p:nvSpPr>
        <p:spPr/>
        <p:txBody>
          <a:bodyPr/>
          <a:lstStyle/>
          <a:p>
            <a:fld id="{A82AD956-1430-46BB-93C5-FEC803E7C388}" type="slidenum">
              <a:rPr lang="bs-Latn-BA" smtClean="0"/>
              <a:pPr/>
              <a:t>4</a:t>
            </a:fld>
            <a:endParaRPr lang="bs-Latn-BA"/>
          </a:p>
        </p:txBody>
      </p:sp>
      <p:pic>
        <p:nvPicPr>
          <p:cNvPr id="22530" name="Picture 2" descr="Tim BL"/>
          <p:cNvPicPr>
            <a:picLocks noChangeAspect="1" noChangeArrowheads="1"/>
          </p:cNvPicPr>
          <p:nvPr/>
        </p:nvPicPr>
        <p:blipFill>
          <a:blip r:embed="rId4"/>
          <a:srcRect/>
          <a:stretch>
            <a:fillRect/>
          </a:stretch>
        </p:blipFill>
        <p:spPr bwMode="auto">
          <a:xfrm>
            <a:off x="6011853" y="1830124"/>
            <a:ext cx="3040581" cy="1994621"/>
          </a:xfrm>
          <a:prstGeom prst="rect">
            <a:avLst/>
          </a:prstGeom>
          <a:noFill/>
        </p:spPr>
      </p:pic>
    </p:spTree>
    <p:extLst>
      <p:ext uri="{BB962C8B-B14F-4D97-AF65-F5344CB8AC3E}">
        <p14:creationId xmlns:p14="http://schemas.microsoft.com/office/powerpoint/2010/main" val="1342820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C200-D079-E5E5-036B-1F435278AB20}"/>
              </a:ext>
            </a:extLst>
          </p:cNvPr>
          <p:cNvSpPr>
            <a:spLocks noGrp="1"/>
          </p:cNvSpPr>
          <p:nvPr>
            <p:ph type="title"/>
          </p:nvPr>
        </p:nvSpPr>
        <p:spPr/>
        <p:txBody>
          <a:bodyPr/>
          <a:lstStyle/>
          <a:p>
            <a:r>
              <a:rPr lang="en-US" dirty="0"/>
              <a:t>Select </a:t>
            </a:r>
          </a:p>
        </p:txBody>
      </p:sp>
      <p:sp>
        <p:nvSpPr>
          <p:cNvPr id="3" name="Content Placeholder 2">
            <a:extLst>
              <a:ext uri="{FF2B5EF4-FFF2-40B4-BE49-F238E27FC236}">
                <a16:creationId xmlns:a16="http://schemas.microsoft.com/office/drawing/2014/main" id="{E0117196-7F7E-D3EC-99D9-506CBA1B3E31}"/>
              </a:ext>
            </a:extLst>
          </p:cNvPr>
          <p:cNvSpPr>
            <a:spLocks noGrp="1"/>
          </p:cNvSpPr>
          <p:nvPr>
            <p:ph idx="1"/>
          </p:nvPr>
        </p:nvSpPr>
        <p:spPr/>
        <p:txBody>
          <a:bodyPr/>
          <a:lstStyle/>
          <a:p>
            <a:r>
              <a:rPr lang="en-US" dirty="0"/>
              <a:t>Represents a control that allows for a selection of multiple objects. </a:t>
            </a:r>
          </a:p>
        </p:txBody>
      </p:sp>
      <p:sp>
        <p:nvSpPr>
          <p:cNvPr id="4" name="Slide Number Placeholder 3">
            <a:extLst>
              <a:ext uri="{FF2B5EF4-FFF2-40B4-BE49-F238E27FC236}">
                <a16:creationId xmlns:a16="http://schemas.microsoft.com/office/drawing/2014/main" id="{F01E2009-791E-B087-46F8-101330B87D6E}"/>
              </a:ext>
            </a:extLst>
          </p:cNvPr>
          <p:cNvSpPr>
            <a:spLocks noGrp="1"/>
          </p:cNvSpPr>
          <p:nvPr>
            <p:ph type="sldNum" sz="quarter" idx="12"/>
          </p:nvPr>
        </p:nvSpPr>
        <p:spPr/>
        <p:txBody>
          <a:bodyPr/>
          <a:lstStyle/>
          <a:p>
            <a:fld id="{D57F1E4F-1CFF-5643-939E-02111984F565}" type="slidenum">
              <a:rPr lang="en-US" smtClean="0"/>
              <a:pPr/>
              <a:t>40</a:t>
            </a:fld>
            <a:endParaRPr lang="en-US"/>
          </a:p>
        </p:txBody>
      </p:sp>
      <p:sp>
        <p:nvSpPr>
          <p:cNvPr id="7" name="Rectangle 6">
            <a:extLst>
              <a:ext uri="{FF2B5EF4-FFF2-40B4-BE49-F238E27FC236}">
                <a16:creationId xmlns:a16="http://schemas.microsoft.com/office/drawing/2014/main" id="{C9AAFE32-829D-2680-F06B-CDCBDBA7C4F9}"/>
              </a:ext>
            </a:extLst>
          </p:cNvPr>
          <p:cNvSpPr>
            <a:spLocks noChangeArrowheads="1"/>
          </p:cNvSpPr>
          <p:nvPr/>
        </p:nvSpPr>
        <p:spPr bwMode="auto">
          <a:xfrm>
            <a:off x="868191" y="1907925"/>
            <a:ext cx="5685009" cy="2462213"/>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solidFill>
                  <a:srgbClr val="002A41"/>
                </a:solidFill>
                <a:effectLst/>
              </a:rPr>
              <a:t>&lt;label for="pet-select"&gt;Choose a pet:&lt;/label&gt;</a:t>
            </a:r>
          </a:p>
          <a:p>
            <a:r>
              <a:rPr lang="en-GB" sz="1600" dirty="0">
                <a:solidFill>
                  <a:srgbClr val="002A41"/>
                </a:solidFill>
                <a:effectLst/>
              </a:rPr>
              <a:t>&lt;select name="pets" id="pet-select"&gt;  </a:t>
            </a:r>
          </a:p>
          <a:p>
            <a:r>
              <a:rPr lang="en-GB" sz="1600" dirty="0">
                <a:solidFill>
                  <a:srgbClr val="002A41"/>
                </a:solidFill>
              </a:rPr>
              <a:t>	</a:t>
            </a:r>
            <a:r>
              <a:rPr lang="en-GB" sz="1600" dirty="0">
                <a:solidFill>
                  <a:srgbClr val="002A41"/>
                </a:solidFill>
                <a:effectLst/>
              </a:rPr>
              <a:t>&lt;option value=""&gt;--Please choose an option--&lt;/option&gt;  	&lt;option value="dog"&gt;Dog&lt;/option&gt;  </a:t>
            </a:r>
          </a:p>
          <a:p>
            <a:r>
              <a:rPr lang="en-GB" sz="1600" dirty="0">
                <a:solidFill>
                  <a:srgbClr val="002A41"/>
                </a:solidFill>
              </a:rPr>
              <a:t>	</a:t>
            </a:r>
            <a:r>
              <a:rPr lang="en-GB" sz="1600" dirty="0">
                <a:solidFill>
                  <a:srgbClr val="002A41"/>
                </a:solidFill>
                <a:effectLst/>
              </a:rPr>
              <a:t>&lt;option value="cat"&gt;Cat&lt;/option&gt;  </a:t>
            </a:r>
          </a:p>
          <a:p>
            <a:r>
              <a:rPr lang="en-GB" sz="1600" dirty="0">
                <a:solidFill>
                  <a:srgbClr val="002A41"/>
                </a:solidFill>
              </a:rPr>
              <a:t>	</a:t>
            </a:r>
            <a:r>
              <a:rPr lang="en-GB" sz="1600" dirty="0">
                <a:solidFill>
                  <a:srgbClr val="002A41"/>
                </a:solidFill>
                <a:effectLst/>
              </a:rPr>
              <a:t>&lt;option value="hamster"&gt;Hamster&lt;/option&gt;  </a:t>
            </a:r>
          </a:p>
          <a:p>
            <a:r>
              <a:rPr lang="en-GB" sz="1600" dirty="0">
                <a:solidFill>
                  <a:srgbClr val="002A41"/>
                </a:solidFill>
              </a:rPr>
              <a:t>	</a:t>
            </a:r>
            <a:r>
              <a:rPr lang="en-GB" sz="1600" dirty="0">
                <a:solidFill>
                  <a:srgbClr val="002A41"/>
                </a:solidFill>
                <a:effectLst/>
              </a:rPr>
              <a:t>&lt;option value="parrot"&gt;Parrot&lt;/option&gt;  </a:t>
            </a:r>
          </a:p>
          <a:p>
            <a:r>
              <a:rPr lang="en-GB" sz="1600" dirty="0">
                <a:solidFill>
                  <a:srgbClr val="002A41"/>
                </a:solidFill>
              </a:rPr>
              <a:t>	</a:t>
            </a:r>
            <a:r>
              <a:rPr lang="en-GB" sz="1600" dirty="0">
                <a:solidFill>
                  <a:srgbClr val="002A41"/>
                </a:solidFill>
                <a:effectLst/>
              </a:rPr>
              <a:t>&lt;option value="spider"&gt;Spider&lt;/option&gt;  </a:t>
            </a:r>
          </a:p>
          <a:p>
            <a:r>
              <a:rPr lang="en-GB" sz="1600" dirty="0">
                <a:solidFill>
                  <a:srgbClr val="002A41"/>
                </a:solidFill>
                <a:effectLst/>
              </a:rPr>
              <a:t>	&lt;option value="goldfish"&gt;Goldfish&lt;/option&gt;</a:t>
            </a:r>
          </a:p>
          <a:p>
            <a:r>
              <a:rPr lang="en-GB" sz="1600" dirty="0">
                <a:solidFill>
                  <a:srgbClr val="002A41"/>
                </a:solidFill>
                <a:effectLst/>
              </a:rPr>
              <a:t>&lt;/select&gt;</a:t>
            </a:r>
          </a:p>
        </p:txBody>
      </p:sp>
    </p:spTree>
    <p:extLst>
      <p:ext uri="{BB962C8B-B14F-4D97-AF65-F5344CB8AC3E}">
        <p14:creationId xmlns:p14="http://schemas.microsoft.com/office/powerpoint/2010/main" val="2616664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271A-34D0-FC69-F0D9-D9DBDEBB5C45}"/>
              </a:ext>
            </a:extLst>
          </p:cNvPr>
          <p:cNvSpPr>
            <a:spLocks noGrp="1"/>
          </p:cNvSpPr>
          <p:nvPr>
            <p:ph type="title"/>
          </p:nvPr>
        </p:nvSpPr>
        <p:spPr/>
        <p:txBody>
          <a:bodyPr/>
          <a:lstStyle/>
          <a:p>
            <a:r>
              <a:rPr lang="en-GB" dirty="0"/>
              <a:t>Select Attributes </a:t>
            </a:r>
          </a:p>
        </p:txBody>
      </p:sp>
      <p:sp>
        <p:nvSpPr>
          <p:cNvPr id="3" name="Content Placeholder 2">
            <a:extLst>
              <a:ext uri="{FF2B5EF4-FFF2-40B4-BE49-F238E27FC236}">
                <a16:creationId xmlns:a16="http://schemas.microsoft.com/office/drawing/2014/main" id="{A93CD231-E929-85C0-A7FC-BBBF23DF5ABB}"/>
              </a:ext>
            </a:extLst>
          </p:cNvPr>
          <p:cNvSpPr>
            <a:spLocks noGrp="1"/>
          </p:cNvSpPr>
          <p:nvPr>
            <p:ph idx="1"/>
          </p:nvPr>
        </p:nvSpPr>
        <p:spPr/>
        <p:txBody>
          <a:bodyPr/>
          <a:lstStyle/>
          <a:p>
            <a:r>
              <a:rPr lang="en-GB" dirty="0"/>
              <a:t>Disabled</a:t>
            </a:r>
          </a:p>
          <a:p>
            <a:r>
              <a:rPr lang="en-GB" dirty="0"/>
              <a:t>Multiple </a:t>
            </a:r>
          </a:p>
          <a:p>
            <a:r>
              <a:rPr lang="en-GB" dirty="0"/>
              <a:t>Name</a:t>
            </a:r>
          </a:p>
          <a:p>
            <a:r>
              <a:rPr lang="en-GB" dirty="0"/>
              <a:t>Size</a:t>
            </a:r>
          </a:p>
          <a:p>
            <a:r>
              <a:rPr lang="en-GB" dirty="0"/>
              <a:t>Autocomplete </a:t>
            </a:r>
          </a:p>
        </p:txBody>
      </p:sp>
      <p:sp>
        <p:nvSpPr>
          <p:cNvPr id="4" name="Slide Number Placeholder 3">
            <a:extLst>
              <a:ext uri="{FF2B5EF4-FFF2-40B4-BE49-F238E27FC236}">
                <a16:creationId xmlns:a16="http://schemas.microsoft.com/office/drawing/2014/main" id="{7B52B38B-966D-5BBA-36FD-DC7E86DCC380}"/>
              </a:ext>
            </a:extLst>
          </p:cNvPr>
          <p:cNvSpPr>
            <a:spLocks noGrp="1"/>
          </p:cNvSpPr>
          <p:nvPr>
            <p:ph type="sldNum" sz="quarter" idx="12"/>
          </p:nvPr>
        </p:nvSpPr>
        <p:spPr/>
        <p:txBody>
          <a:bodyPr/>
          <a:lstStyle/>
          <a:p>
            <a:fld id="{D57F1E4F-1CFF-5643-939E-02111984F565}" type="slidenum">
              <a:rPr lang="en-US" smtClean="0"/>
              <a:pPr/>
              <a:t>41</a:t>
            </a:fld>
            <a:endParaRPr lang="en-US"/>
          </a:p>
        </p:txBody>
      </p:sp>
      <p:sp>
        <p:nvSpPr>
          <p:cNvPr id="5" name="Rectangle 4">
            <a:extLst>
              <a:ext uri="{FF2B5EF4-FFF2-40B4-BE49-F238E27FC236}">
                <a16:creationId xmlns:a16="http://schemas.microsoft.com/office/drawing/2014/main" id="{E715E277-B500-0C6B-E5CA-1DB16C6919DB}"/>
              </a:ext>
            </a:extLst>
          </p:cNvPr>
          <p:cNvSpPr>
            <a:spLocks noChangeArrowheads="1"/>
          </p:cNvSpPr>
          <p:nvPr/>
        </p:nvSpPr>
        <p:spPr bwMode="auto">
          <a:xfrm>
            <a:off x="3709070" y="72267"/>
            <a:ext cx="5434929" cy="2499483"/>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solidFill>
                  <a:srgbClr val="002A41"/>
                </a:solidFill>
                <a:effectLst/>
              </a:rPr>
              <a:t>&lt;label for="pet-select"&gt;Choose a pet:&lt;/label&gt;</a:t>
            </a:r>
          </a:p>
          <a:p>
            <a:r>
              <a:rPr lang="en-GB" sz="1600" dirty="0">
                <a:solidFill>
                  <a:srgbClr val="002A41"/>
                </a:solidFill>
                <a:effectLst/>
              </a:rPr>
              <a:t>&lt;select name="pets" id="pet-select“ size=“5” multiple&gt;  </a:t>
            </a:r>
          </a:p>
          <a:p>
            <a:r>
              <a:rPr lang="en-GB" sz="1600" dirty="0">
                <a:solidFill>
                  <a:srgbClr val="002A41"/>
                </a:solidFill>
              </a:rPr>
              <a:t>	</a:t>
            </a:r>
            <a:r>
              <a:rPr lang="en-GB" sz="1600" dirty="0">
                <a:solidFill>
                  <a:srgbClr val="002A41"/>
                </a:solidFill>
                <a:effectLst/>
              </a:rPr>
              <a:t>&lt;option value=""&gt;--Please choose an option--&lt;/option&gt;  	&lt;option value="dog"&gt;Dog&lt;/option&gt;  </a:t>
            </a:r>
          </a:p>
          <a:p>
            <a:r>
              <a:rPr lang="en-GB" sz="1600" dirty="0">
                <a:solidFill>
                  <a:srgbClr val="002A41"/>
                </a:solidFill>
              </a:rPr>
              <a:t>	</a:t>
            </a:r>
            <a:r>
              <a:rPr lang="en-GB" sz="1600" dirty="0">
                <a:solidFill>
                  <a:srgbClr val="002A41"/>
                </a:solidFill>
                <a:effectLst/>
              </a:rPr>
              <a:t>&lt;option value="cat"&gt;Cat&lt;/option&gt;  </a:t>
            </a:r>
          </a:p>
          <a:p>
            <a:r>
              <a:rPr lang="en-GB" sz="1600" dirty="0">
                <a:solidFill>
                  <a:srgbClr val="002A41"/>
                </a:solidFill>
              </a:rPr>
              <a:t>	</a:t>
            </a:r>
            <a:r>
              <a:rPr lang="en-GB" sz="1600" dirty="0">
                <a:solidFill>
                  <a:srgbClr val="002A41"/>
                </a:solidFill>
                <a:effectLst/>
              </a:rPr>
              <a:t>&lt;option value="hamster"&gt;Hamster&lt;/option&gt;  </a:t>
            </a:r>
          </a:p>
          <a:p>
            <a:r>
              <a:rPr lang="en-GB" sz="1600" dirty="0">
                <a:solidFill>
                  <a:srgbClr val="002A41"/>
                </a:solidFill>
              </a:rPr>
              <a:t>	</a:t>
            </a:r>
            <a:r>
              <a:rPr lang="en-GB" sz="1600" dirty="0">
                <a:solidFill>
                  <a:srgbClr val="002A41"/>
                </a:solidFill>
                <a:effectLst/>
              </a:rPr>
              <a:t>&lt;option value="parrot“ disabled&gt;Parrot&lt;/option&gt;  </a:t>
            </a:r>
          </a:p>
          <a:p>
            <a:r>
              <a:rPr lang="en-GB" sz="1600" dirty="0">
                <a:solidFill>
                  <a:srgbClr val="002A41"/>
                </a:solidFill>
              </a:rPr>
              <a:t>	</a:t>
            </a:r>
            <a:r>
              <a:rPr lang="en-GB" sz="1600" dirty="0">
                <a:solidFill>
                  <a:srgbClr val="002A41"/>
                </a:solidFill>
                <a:effectLst/>
              </a:rPr>
              <a:t>&lt;option value="spider"&gt;Spider&lt;/option&gt;  </a:t>
            </a:r>
          </a:p>
          <a:p>
            <a:r>
              <a:rPr lang="en-GB" sz="1600" dirty="0">
                <a:solidFill>
                  <a:srgbClr val="002A41"/>
                </a:solidFill>
                <a:effectLst/>
              </a:rPr>
              <a:t>	&lt;option value="goldfish"&gt;Goldfish&lt;/option&gt;</a:t>
            </a:r>
          </a:p>
          <a:p>
            <a:r>
              <a:rPr lang="en-GB" sz="1600" dirty="0">
                <a:solidFill>
                  <a:srgbClr val="002A41"/>
                </a:solidFill>
                <a:effectLst/>
              </a:rPr>
              <a:t>&lt;/select&gt;</a:t>
            </a:r>
          </a:p>
        </p:txBody>
      </p:sp>
    </p:spTree>
    <p:extLst>
      <p:ext uri="{BB962C8B-B14F-4D97-AF65-F5344CB8AC3E}">
        <p14:creationId xmlns:p14="http://schemas.microsoft.com/office/powerpoint/2010/main" val="372341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27BF-9E7F-1995-79BF-FC185C71140D}"/>
              </a:ext>
            </a:extLst>
          </p:cNvPr>
          <p:cNvSpPr>
            <a:spLocks noGrp="1"/>
          </p:cNvSpPr>
          <p:nvPr>
            <p:ph type="title"/>
          </p:nvPr>
        </p:nvSpPr>
        <p:spPr/>
        <p:txBody>
          <a:bodyPr/>
          <a:lstStyle/>
          <a:p>
            <a:r>
              <a:rPr lang="en-GB" dirty="0"/>
              <a:t>Text area </a:t>
            </a:r>
          </a:p>
        </p:txBody>
      </p:sp>
      <p:sp>
        <p:nvSpPr>
          <p:cNvPr id="3" name="Content Placeholder 2">
            <a:extLst>
              <a:ext uri="{FF2B5EF4-FFF2-40B4-BE49-F238E27FC236}">
                <a16:creationId xmlns:a16="http://schemas.microsoft.com/office/drawing/2014/main" id="{E37CF5DF-AE38-A5C6-2188-23BCA0F630C6}"/>
              </a:ext>
            </a:extLst>
          </p:cNvPr>
          <p:cNvSpPr>
            <a:spLocks noGrp="1"/>
          </p:cNvSpPr>
          <p:nvPr>
            <p:ph idx="1"/>
          </p:nvPr>
        </p:nvSpPr>
        <p:spPr/>
        <p:txBody>
          <a:bodyPr/>
          <a:lstStyle/>
          <a:p>
            <a:r>
              <a:rPr lang="en-GB" dirty="0"/>
              <a:t>Text area is similar to the text feature, the main difference is the ability to have multiple lines in the text area, for larger user inputs. </a:t>
            </a:r>
          </a:p>
        </p:txBody>
      </p:sp>
      <p:sp>
        <p:nvSpPr>
          <p:cNvPr id="4" name="Slide Number Placeholder 3">
            <a:extLst>
              <a:ext uri="{FF2B5EF4-FFF2-40B4-BE49-F238E27FC236}">
                <a16:creationId xmlns:a16="http://schemas.microsoft.com/office/drawing/2014/main" id="{F656E8DE-6BDF-2FDC-DE18-35CF1F55A7A1}"/>
              </a:ext>
            </a:extLst>
          </p:cNvPr>
          <p:cNvSpPr>
            <a:spLocks noGrp="1"/>
          </p:cNvSpPr>
          <p:nvPr>
            <p:ph type="sldNum" sz="quarter" idx="12"/>
          </p:nvPr>
        </p:nvSpPr>
        <p:spPr/>
        <p:txBody>
          <a:bodyPr/>
          <a:lstStyle/>
          <a:p>
            <a:fld id="{D57F1E4F-1CFF-5643-939E-02111984F565}" type="slidenum">
              <a:rPr lang="en-US" smtClean="0"/>
              <a:pPr/>
              <a:t>42</a:t>
            </a:fld>
            <a:endParaRPr lang="en-US"/>
          </a:p>
        </p:txBody>
      </p:sp>
      <p:sp>
        <p:nvSpPr>
          <p:cNvPr id="5" name="Rectangle 4">
            <a:extLst>
              <a:ext uri="{FF2B5EF4-FFF2-40B4-BE49-F238E27FC236}">
                <a16:creationId xmlns:a16="http://schemas.microsoft.com/office/drawing/2014/main" id="{A3B5B97C-04DB-A3EC-7B12-4A64DE478551}"/>
              </a:ext>
            </a:extLst>
          </p:cNvPr>
          <p:cNvSpPr>
            <a:spLocks noChangeArrowheads="1"/>
          </p:cNvSpPr>
          <p:nvPr/>
        </p:nvSpPr>
        <p:spPr bwMode="auto">
          <a:xfrm>
            <a:off x="868191" y="2342265"/>
            <a:ext cx="7736313"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solidFill>
                  <a:srgbClr val="002A41"/>
                </a:solidFill>
                <a:effectLst/>
              </a:rPr>
              <a:t>&lt;</a:t>
            </a:r>
            <a:r>
              <a:rPr lang="en-GB" sz="1600" dirty="0" err="1">
                <a:solidFill>
                  <a:srgbClr val="002A41"/>
                </a:solidFill>
                <a:effectLst/>
              </a:rPr>
              <a:t>textarea</a:t>
            </a:r>
            <a:r>
              <a:rPr lang="en-GB" sz="1600" dirty="0">
                <a:solidFill>
                  <a:srgbClr val="002A41"/>
                </a:solidFill>
              </a:rPr>
              <a:t> </a:t>
            </a:r>
            <a:r>
              <a:rPr lang="en-GB" sz="1600" dirty="0">
                <a:solidFill>
                  <a:srgbClr val="002A41"/>
                </a:solidFill>
                <a:effectLst/>
              </a:rPr>
              <a:t>name="</a:t>
            </a:r>
            <a:r>
              <a:rPr lang="en-GB" sz="1600" dirty="0" err="1">
                <a:solidFill>
                  <a:srgbClr val="002A41"/>
                </a:solidFill>
                <a:effectLst/>
              </a:rPr>
              <a:t>textarea</a:t>
            </a:r>
            <a:r>
              <a:rPr lang="en-GB" sz="1600" dirty="0">
                <a:solidFill>
                  <a:srgbClr val="002A41"/>
                </a:solidFill>
                <a:effectLst/>
              </a:rPr>
              <a:t>“ rows="5“ cols="30“ placeholder=“This is a text area."&gt;&lt;/</a:t>
            </a:r>
            <a:r>
              <a:rPr lang="en-GB" sz="1600" dirty="0" err="1">
                <a:solidFill>
                  <a:srgbClr val="002A41"/>
                </a:solidFill>
                <a:effectLst/>
              </a:rPr>
              <a:t>textarea</a:t>
            </a:r>
            <a:r>
              <a:rPr lang="en-GB" sz="1600" dirty="0">
                <a:solidFill>
                  <a:srgbClr val="002A41"/>
                </a:solidFill>
                <a:effectLst/>
              </a:rPr>
              <a:t>&gt;</a:t>
            </a:r>
          </a:p>
        </p:txBody>
      </p:sp>
    </p:spTree>
    <p:extLst>
      <p:ext uri="{BB962C8B-B14F-4D97-AF65-F5344CB8AC3E}">
        <p14:creationId xmlns:p14="http://schemas.microsoft.com/office/powerpoint/2010/main" val="2368200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D64F-2826-811D-85A4-E3312B50ED1B}"/>
              </a:ext>
            </a:extLst>
          </p:cNvPr>
          <p:cNvSpPr>
            <a:spLocks noGrp="1"/>
          </p:cNvSpPr>
          <p:nvPr>
            <p:ph type="title"/>
          </p:nvPr>
        </p:nvSpPr>
        <p:spPr/>
        <p:txBody>
          <a:bodyPr/>
          <a:lstStyle/>
          <a:p>
            <a:r>
              <a:rPr lang="en-GB" dirty="0"/>
              <a:t>Button </a:t>
            </a:r>
          </a:p>
        </p:txBody>
      </p:sp>
      <p:sp>
        <p:nvSpPr>
          <p:cNvPr id="3" name="Content Placeholder 2">
            <a:extLst>
              <a:ext uri="{FF2B5EF4-FFF2-40B4-BE49-F238E27FC236}">
                <a16:creationId xmlns:a16="http://schemas.microsoft.com/office/drawing/2014/main" id="{FE64B1B5-ECCF-CF75-C8DC-91965DA0C215}"/>
              </a:ext>
            </a:extLst>
          </p:cNvPr>
          <p:cNvSpPr>
            <a:spLocks noGrp="1"/>
          </p:cNvSpPr>
          <p:nvPr>
            <p:ph idx="1"/>
          </p:nvPr>
        </p:nvSpPr>
        <p:spPr>
          <a:xfrm>
            <a:off x="465365" y="1077686"/>
            <a:ext cx="6087835" cy="3763736"/>
          </a:xfrm>
        </p:spPr>
        <p:txBody>
          <a:bodyPr/>
          <a:lstStyle/>
          <a:p>
            <a:r>
              <a:rPr lang="en-GB" dirty="0"/>
              <a:t>Interactable element on the screen which will perform an action when clicked. </a:t>
            </a:r>
          </a:p>
          <a:p>
            <a:endParaRPr lang="en-GB" dirty="0"/>
          </a:p>
          <a:p>
            <a:endParaRPr lang="en-GB" dirty="0"/>
          </a:p>
          <a:p>
            <a:endParaRPr lang="en-GB" dirty="0"/>
          </a:p>
          <a:p>
            <a:endParaRPr lang="en-GB" dirty="0"/>
          </a:p>
          <a:p>
            <a:r>
              <a:rPr lang="en-GB" dirty="0"/>
              <a:t>A special type of input that turns into a button. Once clicked will call the action element of a form. </a:t>
            </a:r>
          </a:p>
        </p:txBody>
      </p:sp>
      <p:sp>
        <p:nvSpPr>
          <p:cNvPr id="4" name="Slide Number Placeholder 3">
            <a:extLst>
              <a:ext uri="{FF2B5EF4-FFF2-40B4-BE49-F238E27FC236}">
                <a16:creationId xmlns:a16="http://schemas.microsoft.com/office/drawing/2014/main" id="{8D878904-8B28-6286-E7AC-F2CDFDA73983}"/>
              </a:ext>
            </a:extLst>
          </p:cNvPr>
          <p:cNvSpPr>
            <a:spLocks noGrp="1"/>
          </p:cNvSpPr>
          <p:nvPr>
            <p:ph type="sldNum" sz="quarter" idx="12"/>
          </p:nvPr>
        </p:nvSpPr>
        <p:spPr/>
        <p:txBody>
          <a:bodyPr/>
          <a:lstStyle/>
          <a:p>
            <a:fld id="{D57F1E4F-1CFF-5643-939E-02111984F565}" type="slidenum">
              <a:rPr lang="en-US" smtClean="0"/>
              <a:pPr/>
              <a:t>43</a:t>
            </a:fld>
            <a:endParaRPr lang="en-US"/>
          </a:p>
        </p:txBody>
      </p:sp>
      <p:sp>
        <p:nvSpPr>
          <p:cNvPr id="5" name="Rectangle 4">
            <a:extLst>
              <a:ext uri="{FF2B5EF4-FFF2-40B4-BE49-F238E27FC236}">
                <a16:creationId xmlns:a16="http://schemas.microsoft.com/office/drawing/2014/main" id="{E262E9F2-2409-C777-032A-F007D9903375}"/>
              </a:ext>
            </a:extLst>
          </p:cNvPr>
          <p:cNvSpPr>
            <a:spLocks noChangeArrowheads="1"/>
          </p:cNvSpPr>
          <p:nvPr/>
        </p:nvSpPr>
        <p:spPr bwMode="auto">
          <a:xfrm>
            <a:off x="868191" y="2342265"/>
            <a:ext cx="3786105"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solidFill>
                  <a:srgbClr val="002A41"/>
                </a:solidFill>
              </a:rPr>
              <a:t>&lt;button type=“button”&gt; Button &lt;/button &gt; </a:t>
            </a:r>
            <a:endParaRPr lang="en-GB" sz="1600" dirty="0">
              <a:solidFill>
                <a:srgbClr val="002A41"/>
              </a:solidFill>
              <a:effectLst/>
            </a:endParaRPr>
          </a:p>
        </p:txBody>
      </p:sp>
      <p:sp>
        <p:nvSpPr>
          <p:cNvPr id="7" name="Rectangle 6">
            <a:extLst>
              <a:ext uri="{FF2B5EF4-FFF2-40B4-BE49-F238E27FC236}">
                <a16:creationId xmlns:a16="http://schemas.microsoft.com/office/drawing/2014/main" id="{F84D7072-1769-26D5-20E9-EE39D865DE76}"/>
              </a:ext>
            </a:extLst>
          </p:cNvPr>
          <p:cNvSpPr>
            <a:spLocks noChangeArrowheads="1"/>
          </p:cNvSpPr>
          <p:nvPr/>
        </p:nvSpPr>
        <p:spPr bwMode="auto">
          <a:xfrm>
            <a:off x="868191" y="3153033"/>
            <a:ext cx="4270737" cy="2462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a:spAutoFit/>
          </a:bodyPr>
          <a:lstStyle/>
          <a:p>
            <a:r>
              <a:rPr lang="en-GB" sz="1600" dirty="0">
                <a:solidFill>
                  <a:srgbClr val="002A41"/>
                </a:solidFill>
              </a:rPr>
              <a:t>&lt;input type = “submit” value = “submit button” /&gt; </a:t>
            </a:r>
            <a:endParaRPr lang="en-GB" sz="1600" dirty="0">
              <a:solidFill>
                <a:srgbClr val="002A41"/>
              </a:solidFill>
              <a:effectLst/>
            </a:endParaRPr>
          </a:p>
        </p:txBody>
      </p:sp>
    </p:spTree>
    <p:extLst>
      <p:ext uri="{BB962C8B-B14F-4D97-AF65-F5344CB8AC3E}">
        <p14:creationId xmlns:p14="http://schemas.microsoft.com/office/powerpoint/2010/main" val="2996223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DA34-12E7-4A45-9708-4AB9CAEE1FEB}"/>
              </a:ext>
            </a:extLst>
          </p:cNvPr>
          <p:cNvSpPr>
            <a:spLocks noGrp="1"/>
          </p:cNvSpPr>
          <p:nvPr>
            <p:ph type="title"/>
          </p:nvPr>
        </p:nvSpPr>
        <p:spPr/>
        <p:txBody>
          <a:bodyPr/>
          <a:lstStyle/>
          <a:p>
            <a:r>
              <a:rPr lang="en-US" dirty="0"/>
              <a:t>Get vs Post </a:t>
            </a:r>
          </a:p>
        </p:txBody>
      </p:sp>
      <p:sp>
        <p:nvSpPr>
          <p:cNvPr id="3" name="Content Placeholder 2">
            <a:extLst>
              <a:ext uri="{FF2B5EF4-FFF2-40B4-BE49-F238E27FC236}">
                <a16:creationId xmlns:a16="http://schemas.microsoft.com/office/drawing/2014/main" id="{55035CC7-2309-B405-2712-9F08191E0382}"/>
              </a:ext>
            </a:extLst>
          </p:cNvPr>
          <p:cNvSpPr>
            <a:spLocks noGrp="1"/>
          </p:cNvSpPr>
          <p:nvPr>
            <p:ph idx="1"/>
          </p:nvPr>
        </p:nvSpPr>
        <p:spPr>
          <a:xfrm>
            <a:off x="465366" y="1077686"/>
            <a:ext cx="7330602" cy="3763736"/>
          </a:xfrm>
        </p:spPr>
        <p:txBody>
          <a:bodyPr/>
          <a:lstStyle/>
          <a:p>
            <a:r>
              <a:rPr lang="en-GB" b="0" i="0" dirty="0">
                <a:solidFill>
                  <a:srgbClr val="000000"/>
                </a:solidFill>
                <a:effectLst/>
                <a:latin typeface="Inter"/>
              </a:rPr>
              <a:t>Get and post methods are ways of sending data – usually from forms. </a:t>
            </a:r>
          </a:p>
          <a:p>
            <a:r>
              <a:rPr lang="en-GB" dirty="0">
                <a:solidFill>
                  <a:srgbClr val="000000"/>
                </a:solidFill>
                <a:latin typeface="Inter"/>
              </a:rPr>
              <a:t>The main thing to remember is that GET appends the data to the end of the URL, whereas Post sends data to the server using environment variables. Post is slightly more secure as the user can’t see the data in the browser. It is not however secure on its own. </a:t>
            </a:r>
            <a:endParaRPr lang="en-US" dirty="0">
              <a:solidFill>
                <a:srgbClr val="000000"/>
              </a:solidFill>
            </a:endParaRPr>
          </a:p>
        </p:txBody>
      </p:sp>
      <p:sp>
        <p:nvSpPr>
          <p:cNvPr id="4" name="Slide Number Placeholder 3">
            <a:extLst>
              <a:ext uri="{FF2B5EF4-FFF2-40B4-BE49-F238E27FC236}">
                <a16:creationId xmlns:a16="http://schemas.microsoft.com/office/drawing/2014/main" id="{53E9B6FF-7227-0370-2C57-FD73154C8892}"/>
              </a:ext>
            </a:extLst>
          </p:cNvPr>
          <p:cNvSpPr>
            <a:spLocks noGrp="1"/>
          </p:cNvSpPr>
          <p:nvPr>
            <p:ph type="sldNum" sz="quarter" idx="12"/>
          </p:nvPr>
        </p:nvSpPr>
        <p:spPr/>
        <p:txBody>
          <a:bodyPr/>
          <a:lstStyle/>
          <a:p>
            <a:fld id="{D57F1E4F-1CFF-5643-939E-02111984F565}" type="slidenum">
              <a:rPr lang="en-US" smtClean="0"/>
              <a:pPr/>
              <a:t>44</a:t>
            </a:fld>
            <a:endParaRPr lang="en-US"/>
          </a:p>
        </p:txBody>
      </p:sp>
    </p:spTree>
    <p:extLst>
      <p:ext uri="{BB962C8B-B14F-4D97-AF65-F5344CB8AC3E}">
        <p14:creationId xmlns:p14="http://schemas.microsoft.com/office/powerpoint/2010/main" val="128962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About II</a:t>
            </a:r>
          </a:p>
        </p:txBody>
      </p:sp>
      <p:sp>
        <p:nvSpPr>
          <p:cNvPr id="3" name="Text Placeholder 2"/>
          <p:cNvSpPr>
            <a:spLocks noGrp="1"/>
          </p:cNvSpPr>
          <p:nvPr>
            <p:ph type="body" idx="1"/>
          </p:nvPr>
        </p:nvSpPr>
        <p:spPr/>
        <p:txBody>
          <a:bodyPr>
            <a:normAutofit/>
          </a:bodyPr>
          <a:lstStyle/>
          <a:p>
            <a:r>
              <a:rPr lang="en-GB" dirty="0"/>
              <a:t>Version HTML 5</a:t>
            </a:r>
          </a:p>
          <a:p>
            <a:pPr lvl="1"/>
            <a:r>
              <a:rPr lang="en-GB" b="1" dirty="0">
                <a:hlinkClick r:id="rId2"/>
              </a:rPr>
              <a:t>https://developer.mozilla.org/en-US/</a:t>
            </a:r>
            <a:endParaRPr lang="en-GB" b="1" dirty="0"/>
          </a:p>
          <a:p>
            <a:pPr lvl="1"/>
            <a:r>
              <a:rPr lang="en-GB" dirty="0"/>
              <a:t>Combined with</a:t>
            </a:r>
          </a:p>
          <a:p>
            <a:pPr lvl="2"/>
            <a:r>
              <a:rPr lang="en-GB" dirty="0"/>
              <a:t>CSS + scripting language</a:t>
            </a:r>
          </a:p>
          <a:p>
            <a:pPr lvl="1"/>
            <a:endParaRPr lang="en-GB" dirty="0"/>
          </a:p>
        </p:txBody>
      </p:sp>
      <p:sp>
        <p:nvSpPr>
          <p:cNvPr id="4" name="Slide Number Placeholder 3"/>
          <p:cNvSpPr>
            <a:spLocks noGrp="1"/>
          </p:cNvSpPr>
          <p:nvPr>
            <p:ph type="sldNum" sz="quarter" idx="12"/>
          </p:nvPr>
        </p:nvSpPr>
        <p:spPr/>
        <p:txBody>
          <a:bodyPr/>
          <a:lstStyle/>
          <a:p>
            <a:fld id="{A82AD956-1430-46BB-93C5-FEC803E7C388}" type="slidenum">
              <a:rPr lang="bs-Latn-BA" smtClean="0"/>
              <a:pPr/>
              <a:t>5</a:t>
            </a:fld>
            <a:endParaRPr lang="bs-Latn-BA"/>
          </a:p>
        </p:txBody>
      </p:sp>
      <p:pic>
        <p:nvPicPr>
          <p:cNvPr id="2050" name="Picture 2" descr="HTML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267" y="1895168"/>
            <a:ext cx="2520478" cy="252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82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HTML elements / building blocks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5899840"/>
              </p:ext>
            </p:extLst>
          </p:nvPr>
        </p:nvGraphicFramePr>
        <p:xfrm>
          <a:off x="1576925" y="1132166"/>
          <a:ext cx="5883470" cy="3566160"/>
        </p:xfrm>
        <a:graphic>
          <a:graphicData uri="http://schemas.openxmlformats.org/drawingml/2006/table">
            <a:tbl>
              <a:tblPr firstRow="1" bandRow="1">
                <a:tableStyleId>{22838BEF-8BB2-4498-84A7-C5851F593DF1}</a:tableStyleId>
              </a:tblPr>
              <a:tblGrid>
                <a:gridCol w="1664677">
                  <a:extLst>
                    <a:ext uri="{9D8B030D-6E8A-4147-A177-3AD203B41FA5}">
                      <a16:colId xmlns:a16="http://schemas.microsoft.com/office/drawing/2014/main" val="155639106"/>
                    </a:ext>
                  </a:extLst>
                </a:gridCol>
                <a:gridCol w="4218793">
                  <a:extLst>
                    <a:ext uri="{9D8B030D-6E8A-4147-A177-3AD203B41FA5}">
                      <a16:colId xmlns:a16="http://schemas.microsoft.com/office/drawing/2014/main" val="1598951556"/>
                    </a:ext>
                  </a:extLst>
                </a:gridCol>
              </a:tblGrid>
              <a:tr h="370840">
                <a:tc>
                  <a:txBody>
                    <a:bodyPr/>
                    <a:lstStyle/>
                    <a:p>
                      <a:pPr algn="l" fontAlgn="t"/>
                      <a:r>
                        <a:rPr lang="en-GB" b="0">
                          <a:effectLst/>
                          <a:latin typeface="Menlo" panose="020B0609030804020204" pitchFamily="49" charset="0"/>
                          <a:ea typeface="Menlo" panose="020B0609030804020204" pitchFamily="49" charset="0"/>
                          <a:cs typeface="Menlo" panose="020B0609030804020204" pitchFamily="49" charset="0"/>
                          <a:hlinkClick r:id="rId2"/>
                        </a:rPr>
                        <a:t>&lt;!DOCTYPE&gt;</a:t>
                      </a:r>
                      <a:endParaRPr lang="en-GB" b="0">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algn="l" fontAlgn="t"/>
                      <a:r>
                        <a:rPr lang="en-GB" b="0">
                          <a:effectLst/>
                        </a:rPr>
                        <a:t>Document type</a:t>
                      </a:r>
                    </a:p>
                  </a:txBody>
                  <a:tcPr marL="60960" marR="60960" marT="60960" marB="60960"/>
                </a:tc>
                <a:extLst>
                  <a:ext uri="{0D108BD9-81ED-4DB2-BD59-A6C34878D82A}">
                    <a16:rowId xmlns:a16="http://schemas.microsoft.com/office/drawing/2014/main" val="4197097838"/>
                  </a:ext>
                </a:extLst>
              </a:tr>
              <a:tr h="370840">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a:effectLst/>
                          <a:latin typeface="Menlo" panose="020B0609030804020204" pitchFamily="49" charset="0"/>
                          <a:ea typeface="Menlo" panose="020B0609030804020204" pitchFamily="49" charset="0"/>
                          <a:cs typeface="Menlo" panose="020B0609030804020204" pitchFamily="49" charset="0"/>
                          <a:hlinkClick r:id="rId3"/>
                        </a:rPr>
                        <a:t>&lt;HTML&gt;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a:effectLst/>
                        </a:rPr>
                        <a:t>Opening and closing tags of HTML Docs</a:t>
                      </a:r>
                    </a:p>
                  </a:txBody>
                  <a:tcPr marL="60960" marR="60960" marT="60960" marB="60960"/>
                </a:tc>
                <a:extLst>
                  <a:ext uri="{0D108BD9-81ED-4DB2-BD59-A6C34878D82A}">
                    <a16:rowId xmlns:a16="http://schemas.microsoft.com/office/drawing/2014/main" val="3487709011"/>
                  </a:ext>
                </a:extLst>
              </a:tr>
              <a:tr h="370840">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a:effectLst/>
                          <a:latin typeface="Menlo" panose="020B0609030804020204" pitchFamily="49" charset="0"/>
                          <a:ea typeface="Menlo" panose="020B0609030804020204" pitchFamily="49" charset="0"/>
                          <a:cs typeface="Menlo" panose="020B0609030804020204" pitchFamily="49" charset="0"/>
                          <a:hlinkClick r:id="rId4"/>
                        </a:rPr>
                        <a:t>&lt;header&gt;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a:effectLst/>
                        </a:rPr>
                        <a:t>Header for a document or section</a:t>
                      </a:r>
                    </a:p>
                  </a:txBody>
                  <a:tcPr marL="60960" marR="60960" marT="60960" marB="60960"/>
                </a:tc>
                <a:extLst>
                  <a:ext uri="{0D108BD9-81ED-4DB2-BD59-A6C34878D82A}">
                    <a16:rowId xmlns:a16="http://schemas.microsoft.com/office/drawing/2014/main" val="703299819"/>
                  </a:ext>
                </a:extLst>
              </a:tr>
              <a:tr h="370840">
                <a:tc>
                  <a:txBody>
                    <a:bodyPr/>
                    <a:lstStyle/>
                    <a:p>
                      <a:pPr algn="l" fontAlgn="t"/>
                      <a:r>
                        <a:rPr lang="en-GB">
                          <a:effectLst/>
                          <a:latin typeface="Menlo" panose="020B0609030804020204" pitchFamily="49" charset="0"/>
                          <a:ea typeface="Menlo" panose="020B0609030804020204" pitchFamily="49" charset="0"/>
                          <a:cs typeface="Menlo" panose="020B0609030804020204" pitchFamily="49" charset="0"/>
                          <a:hlinkClick r:id="rId5"/>
                        </a:rPr>
                        <a:t>&lt;body&gt;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algn="l" fontAlgn="t"/>
                      <a:r>
                        <a:rPr lang="en-GB">
                          <a:effectLst/>
                        </a:rPr>
                        <a:t>Document's body</a:t>
                      </a:r>
                    </a:p>
                  </a:txBody>
                  <a:tcPr marL="60960" marR="60960" marT="60960" marB="60960"/>
                </a:tc>
                <a:extLst>
                  <a:ext uri="{0D108BD9-81ED-4DB2-BD59-A6C34878D82A}">
                    <a16:rowId xmlns:a16="http://schemas.microsoft.com/office/drawing/2014/main" val="2336573337"/>
                  </a:ext>
                </a:extLst>
              </a:tr>
              <a:tr h="370840">
                <a:tc>
                  <a:txBody>
                    <a:bodyPr/>
                    <a:lstStyle/>
                    <a:p>
                      <a:pPr algn="l" fontAlgn="t"/>
                      <a:r>
                        <a:rPr lang="en-GB">
                          <a:effectLst/>
                          <a:latin typeface="Menlo" panose="020B0609030804020204" pitchFamily="49" charset="0"/>
                          <a:ea typeface="Menlo" panose="020B0609030804020204" pitchFamily="49" charset="0"/>
                          <a:cs typeface="Menlo" panose="020B0609030804020204" pitchFamily="49" charset="0"/>
                          <a:hlinkClick r:id="rId6"/>
                        </a:rPr>
                        <a:t>&lt;p&gt;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algn="l" fontAlgn="t"/>
                      <a:r>
                        <a:rPr lang="en-GB">
                          <a:effectLst/>
                        </a:rPr>
                        <a:t>Paragraphs</a:t>
                      </a:r>
                    </a:p>
                  </a:txBody>
                  <a:tcPr marL="60960" marR="60960" marT="60960" marB="60960"/>
                </a:tc>
                <a:extLst>
                  <a:ext uri="{0D108BD9-81ED-4DB2-BD59-A6C34878D82A}">
                    <a16:rowId xmlns:a16="http://schemas.microsoft.com/office/drawing/2014/main" val="2850753588"/>
                  </a:ext>
                </a:extLst>
              </a:tr>
              <a:tr h="370840">
                <a:tc>
                  <a:txBody>
                    <a:bodyPr/>
                    <a:lstStyle/>
                    <a:p>
                      <a:pPr algn="l" fontAlgn="t"/>
                      <a:r>
                        <a:rPr lang="en-GB">
                          <a:effectLst/>
                          <a:latin typeface="Menlo" panose="020B0609030804020204" pitchFamily="49" charset="0"/>
                          <a:ea typeface="Menlo" panose="020B0609030804020204" pitchFamily="49" charset="0"/>
                          <a:cs typeface="Menlo" panose="020B0609030804020204" pitchFamily="49" charset="0"/>
                          <a:hlinkClick r:id="rId7"/>
                        </a:rPr>
                        <a:t>&lt;</a:t>
                      </a:r>
                      <a:r>
                        <a:rPr lang="en-GB" err="1">
                          <a:effectLst/>
                          <a:latin typeface="Menlo" panose="020B0609030804020204" pitchFamily="49" charset="0"/>
                          <a:ea typeface="Menlo" panose="020B0609030804020204" pitchFamily="49" charset="0"/>
                          <a:cs typeface="Menlo" panose="020B0609030804020204" pitchFamily="49" charset="0"/>
                          <a:hlinkClick r:id="rId7"/>
                        </a:rPr>
                        <a:t>br</a:t>
                      </a:r>
                      <a:r>
                        <a:rPr lang="en-GB">
                          <a:effectLst/>
                          <a:latin typeface="Menlo" panose="020B0609030804020204" pitchFamily="49" charset="0"/>
                          <a:ea typeface="Menlo" panose="020B0609030804020204" pitchFamily="49" charset="0"/>
                          <a:cs typeface="Menlo" panose="020B0609030804020204" pitchFamily="49" charset="0"/>
                          <a:hlinkClick r:id="rId7"/>
                        </a:rPr>
                        <a:t>&gt;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algn="l" fontAlgn="t"/>
                      <a:r>
                        <a:rPr lang="en-GB">
                          <a:effectLst/>
                        </a:rPr>
                        <a:t>Single line break</a:t>
                      </a:r>
                    </a:p>
                  </a:txBody>
                  <a:tcPr marL="60960" marR="60960" marT="60960" marB="60960"/>
                </a:tc>
                <a:extLst>
                  <a:ext uri="{0D108BD9-81ED-4DB2-BD59-A6C34878D82A}">
                    <a16:rowId xmlns:a16="http://schemas.microsoft.com/office/drawing/2014/main" val="1670174584"/>
                  </a:ext>
                </a:extLst>
              </a:tr>
              <a:tr h="370840">
                <a:tc>
                  <a:txBody>
                    <a:bodyPr/>
                    <a:lstStyle/>
                    <a:p>
                      <a:pPr algn="l" fontAlgn="t"/>
                      <a:r>
                        <a:rPr lang="en-GB">
                          <a:effectLst/>
                          <a:latin typeface="Menlo" panose="020B0609030804020204" pitchFamily="49" charset="0"/>
                          <a:ea typeface="Menlo" panose="020B0609030804020204" pitchFamily="49" charset="0"/>
                          <a:cs typeface="Menlo" panose="020B0609030804020204" pitchFamily="49" charset="0"/>
                          <a:hlinkClick r:id="rId8"/>
                        </a:rPr>
                        <a:t>&lt;a&gt;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algn="l" fontAlgn="t"/>
                      <a:r>
                        <a:rPr lang="en-GB">
                          <a:effectLst/>
                        </a:rPr>
                        <a:t>Hyperlink</a:t>
                      </a:r>
                    </a:p>
                  </a:txBody>
                  <a:tcPr marL="60960" marR="60960" marT="60960" marB="60960"/>
                </a:tc>
                <a:extLst>
                  <a:ext uri="{0D108BD9-81ED-4DB2-BD59-A6C34878D82A}">
                    <a16:rowId xmlns:a16="http://schemas.microsoft.com/office/drawing/2014/main" val="2051929820"/>
                  </a:ext>
                </a:extLst>
              </a:tr>
              <a:tr h="370840">
                <a:tc>
                  <a:txBody>
                    <a:bodyPr/>
                    <a:lstStyle/>
                    <a:p>
                      <a:pPr algn="l" fontAlgn="t"/>
                      <a:r>
                        <a:rPr lang="en-GB">
                          <a:effectLst/>
                          <a:latin typeface="Menlo" panose="020B0609030804020204" pitchFamily="49" charset="0"/>
                          <a:ea typeface="Menlo" panose="020B0609030804020204" pitchFamily="49" charset="0"/>
                          <a:cs typeface="Menlo" panose="020B0609030804020204" pitchFamily="49" charset="0"/>
                          <a:hlinkClick r:id="rId9"/>
                        </a:rPr>
                        <a:t>&lt;form&gt;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algn="l" fontAlgn="t"/>
                      <a:r>
                        <a:rPr lang="en-GB">
                          <a:effectLst/>
                        </a:rPr>
                        <a:t>HTML form for user input</a:t>
                      </a:r>
                    </a:p>
                  </a:txBody>
                  <a:tcPr marL="60960" marR="60960" marT="60960" marB="60960"/>
                </a:tc>
                <a:extLst>
                  <a:ext uri="{0D108BD9-81ED-4DB2-BD59-A6C34878D82A}">
                    <a16:rowId xmlns:a16="http://schemas.microsoft.com/office/drawing/2014/main" val="2740530823"/>
                  </a:ext>
                </a:extLst>
              </a:tr>
              <a:tr h="370840">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a:effectLst/>
                          <a:latin typeface="Menlo" panose="020B0609030804020204" pitchFamily="49" charset="0"/>
                          <a:ea typeface="Menlo" panose="020B0609030804020204" pitchFamily="49" charset="0"/>
                          <a:cs typeface="Menlo" panose="020B0609030804020204" pitchFamily="49" charset="0"/>
                          <a:hlinkClick r:id="rId9"/>
                        </a:rPr>
                        <a:t>&lt;div&gt;</a:t>
                      </a:r>
                      <a:endParaRPr lang="en-GB">
                        <a:effectLst/>
                        <a:latin typeface="Menlo" panose="020B0609030804020204" pitchFamily="49" charset="0"/>
                        <a:ea typeface="Menlo" panose="020B0609030804020204" pitchFamily="49" charset="0"/>
                        <a:cs typeface="Menlo" panose="020B0609030804020204" pitchFamily="49" charset="0"/>
                      </a:endParaRPr>
                    </a:p>
                  </a:txBody>
                  <a:tcPr marL="121920" marR="60960" marT="60960" marB="60960"/>
                </a:tc>
                <a:tc>
                  <a:txBody>
                    <a:bodyPr/>
                    <a:lstStyle/>
                    <a:p>
                      <a:pPr algn="l" fontAlgn="t"/>
                      <a:r>
                        <a:rPr lang="en-GB" dirty="0">
                          <a:effectLst/>
                        </a:rPr>
                        <a:t>Section tags</a:t>
                      </a:r>
                    </a:p>
                  </a:txBody>
                  <a:tcPr marL="60960" marR="60960" marT="60960" marB="60960"/>
                </a:tc>
                <a:extLst>
                  <a:ext uri="{0D108BD9-81ED-4DB2-BD59-A6C34878D82A}">
                    <a16:rowId xmlns:a16="http://schemas.microsoft.com/office/drawing/2014/main" val="2602362896"/>
                  </a:ext>
                </a:extLst>
              </a:tr>
            </a:tbl>
          </a:graphicData>
        </a:graphic>
      </p:graphicFrame>
    </p:spTree>
    <p:extLst>
      <p:ext uri="{BB962C8B-B14F-4D97-AF65-F5344CB8AC3E}">
        <p14:creationId xmlns:p14="http://schemas.microsoft.com/office/powerpoint/2010/main" val="417429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5826-6E62-28CF-8C2F-54C7BAAB8011}"/>
              </a:ext>
            </a:extLst>
          </p:cNvPr>
          <p:cNvSpPr>
            <a:spLocks noGrp="1"/>
          </p:cNvSpPr>
          <p:nvPr>
            <p:ph type="title"/>
          </p:nvPr>
        </p:nvSpPr>
        <p:spPr/>
        <p:txBody>
          <a:bodyPr/>
          <a:lstStyle/>
          <a:p>
            <a:r>
              <a:rPr lang="en-US"/>
              <a:t>Structure </a:t>
            </a:r>
          </a:p>
        </p:txBody>
      </p:sp>
      <p:sp>
        <p:nvSpPr>
          <p:cNvPr id="3" name="Content Placeholder 2">
            <a:extLst>
              <a:ext uri="{FF2B5EF4-FFF2-40B4-BE49-F238E27FC236}">
                <a16:creationId xmlns:a16="http://schemas.microsoft.com/office/drawing/2014/main" id="{CAE1B5EA-8B67-AB05-E2E9-58AF8FD93557}"/>
              </a:ext>
            </a:extLst>
          </p:cNvPr>
          <p:cNvSpPr>
            <a:spLocks noGrp="1"/>
          </p:cNvSpPr>
          <p:nvPr>
            <p:ph idx="1"/>
          </p:nvPr>
        </p:nvSpPr>
        <p:spPr/>
        <p:txBody>
          <a:bodyPr/>
          <a:lstStyle/>
          <a:p>
            <a:pPr marL="0" indent="0">
              <a:buNone/>
            </a:pPr>
            <a:r>
              <a:rPr lang="en-GB" sz="2000" dirty="0"/>
              <a:t>Everything (excluding the doctype declaration) should </a:t>
            </a:r>
          </a:p>
          <a:p>
            <a:pPr marL="0" indent="0">
              <a:buNone/>
            </a:pPr>
            <a:r>
              <a:rPr lang="en-GB" sz="2000" dirty="0"/>
              <a:t>be enclosed within a HTML tag</a:t>
            </a:r>
          </a:p>
          <a:p>
            <a:pPr marL="0" indent="0">
              <a:buNone/>
            </a:pPr>
            <a:r>
              <a:rPr lang="en-GB" sz="2000" dirty="0"/>
              <a:t>Typically, HTML tags have an opening tag and a closing tag </a:t>
            </a:r>
          </a:p>
          <a:p>
            <a:pPr marL="0" indent="0" algn="ctr">
              <a:buNone/>
            </a:pPr>
            <a:r>
              <a:rPr lang="en-GB" sz="2000" dirty="0">
                <a:latin typeface="Menlo" panose="020B0609030804020204" pitchFamily="49" charset="0"/>
                <a:ea typeface="Menlo" panose="020B0609030804020204" pitchFamily="49" charset="0"/>
                <a:cs typeface="Menlo" panose="020B0609030804020204" pitchFamily="49" charset="0"/>
              </a:rPr>
              <a:t>&lt;tag open&gt; content &lt;/tag close&gt;</a:t>
            </a:r>
          </a:p>
          <a:p>
            <a:pPr marL="0" indent="0">
              <a:buNone/>
            </a:pPr>
            <a:r>
              <a:rPr lang="en-GB" sz="2000" dirty="0"/>
              <a:t>Within the HTML tags you should have two main sections </a:t>
            </a:r>
          </a:p>
          <a:p>
            <a:pPr marL="0" indent="0">
              <a:buNone/>
            </a:pPr>
            <a:r>
              <a:rPr lang="en-GB" sz="2000" dirty="0"/>
              <a:t>	Head</a:t>
            </a:r>
          </a:p>
          <a:p>
            <a:pPr marL="0" indent="0">
              <a:buNone/>
            </a:pPr>
            <a:r>
              <a:rPr lang="en-GB" sz="2000" dirty="0"/>
              <a:t>	Body </a:t>
            </a:r>
          </a:p>
          <a:p>
            <a:pPr marL="0" indent="0">
              <a:buNone/>
            </a:pPr>
            <a:endParaRPr lang="en-GB" sz="2000" dirty="0"/>
          </a:p>
          <a:p>
            <a:endParaRPr lang="en-US" dirty="0"/>
          </a:p>
        </p:txBody>
      </p:sp>
      <p:sp>
        <p:nvSpPr>
          <p:cNvPr id="4" name="Slide Number Placeholder 3">
            <a:extLst>
              <a:ext uri="{FF2B5EF4-FFF2-40B4-BE49-F238E27FC236}">
                <a16:creationId xmlns:a16="http://schemas.microsoft.com/office/drawing/2014/main" id="{ACFB63DD-B009-07BE-74F2-CBCDCE71314F}"/>
              </a:ext>
            </a:extLst>
          </p:cNvPr>
          <p:cNvSpPr>
            <a:spLocks noGrp="1"/>
          </p:cNvSpPr>
          <p:nvPr>
            <p:ph type="sldNum" sz="quarter" idx="12"/>
          </p:nvPr>
        </p:nvSpPr>
        <p:spPr/>
        <p:txBody>
          <a:bodyPr/>
          <a:lstStyle/>
          <a:p>
            <a:fld id="{D57F1E4F-1CFF-5643-939E-02111984F565}" type="slidenum">
              <a:rPr lang="en-US" smtClean="0"/>
              <a:pPr/>
              <a:t>7</a:t>
            </a:fld>
            <a:endParaRPr lang="en-US"/>
          </a:p>
        </p:txBody>
      </p:sp>
    </p:spTree>
    <p:extLst>
      <p:ext uri="{BB962C8B-B14F-4D97-AF65-F5344CB8AC3E}">
        <p14:creationId xmlns:p14="http://schemas.microsoft.com/office/powerpoint/2010/main" val="94599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E138-6C23-FE6D-6AB4-3067E1ECF977}"/>
              </a:ext>
            </a:extLst>
          </p:cNvPr>
          <p:cNvSpPr>
            <a:spLocks noGrp="1"/>
          </p:cNvSpPr>
          <p:nvPr>
            <p:ph type="title"/>
          </p:nvPr>
        </p:nvSpPr>
        <p:spPr/>
        <p:txBody>
          <a:bodyPr/>
          <a:lstStyle/>
          <a:p>
            <a:r>
              <a:rPr lang="en-US"/>
              <a:t>Header </a:t>
            </a:r>
          </a:p>
        </p:txBody>
      </p:sp>
      <p:sp>
        <p:nvSpPr>
          <p:cNvPr id="3" name="Content Placeholder 2">
            <a:extLst>
              <a:ext uri="{FF2B5EF4-FFF2-40B4-BE49-F238E27FC236}">
                <a16:creationId xmlns:a16="http://schemas.microsoft.com/office/drawing/2014/main" id="{B8FCD647-BE0D-0467-6F8C-C6FDC390AEB0}"/>
              </a:ext>
            </a:extLst>
          </p:cNvPr>
          <p:cNvSpPr>
            <a:spLocks noGrp="1"/>
          </p:cNvSpPr>
          <p:nvPr>
            <p:ph idx="1"/>
          </p:nvPr>
        </p:nvSpPr>
        <p:spPr>
          <a:xfrm>
            <a:off x="484585" y="898072"/>
            <a:ext cx="7919357" cy="3763736"/>
          </a:xfrm>
        </p:spPr>
        <p:txBody>
          <a:bodyPr>
            <a:normAutofit/>
          </a:bodyPr>
          <a:lstStyle/>
          <a:p>
            <a:pPr marL="0" indent="0">
              <a:buNone/>
            </a:pPr>
            <a:r>
              <a:rPr lang="en-GB" sz="2000"/>
              <a:t>Remember that from this point on, all content should be within the HTML tag </a:t>
            </a:r>
          </a:p>
          <a:p>
            <a:pPr marL="0" indent="0">
              <a:buNone/>
            </a:pPr>
            <a:r>
              <a:rPr lang="en-GB" sz="2000"/>
              <a:t>The header section is where you store information about the document.</a:t>
            </a:r>
          </a:p>
          <a:p>
            <a:pPr marL="0" indent="0">
              <a:buNone/>
            </a:pPr>
            <a:r>
              <a:rPr lang="en-GB" sz="2000"/>
              <a:t>Header tags </a:t>
            </a:r>
          </a:p>
          <a:p>
            <a:pPr marL="201168" lvl="1" indent="0">
              <a:buNone/>
            </a:pPr>
            <a:r>
              <a:rPr lang="en-GB"/>
              <a:t>	</a:t>
            </a:r>
            <a:r>
              <a:rPr lang="en-GB" sz="1800">
                <a:latin typeface="Menlo" panose="020B0609030804020204" pitchFamily="49" charset="0"/>
                <a:ea typeface="Menlo" panose="020B0609030804020204" pitchFamily="49" charset="0"/>
                <a:cs typeface="Menlo" panose="020B0609030804020204" pitchFamily="49" charset="0"/>
              </a:rPr>
              <a:t>&lt;head&gt; &lt;/head&gt;  </a:t>
            </a:r>
            <a:r>
              <a:rPr lang="en-GB" sz="1800"/>
              <a:t>Opens and closes the header section </a:t>
            </a:r>
          </a:p>
          <a:p>
            <a:pPr marL="201168" lvl="1" indent="0">
              <a:buNone/>
            </a:pPr>
            <a:r>
              <a:rPr lang="en-GB" sz="1800"/>
              <a:t>	</a:t>
            </a:r>
            <a:r>
              <a:rPr lang="en-GB" sz="1800">
                <a:latin typeface="Menlo" panose="020B0609030804020204" pitchFamily="49" charset="0"/>
                <a:ea typeface="Menlo" panose="020B0609030804020204" pitchFamily="49" charset="0"/>
                <a:cs typeface="Menlo" panose="020B0609030804020204" pitchFamily="49" charset="0"/>
              </a:rPr>
              <a:t>&lt;title&gt; &lt;/title&gt; </a:t>
            </a:r>
            <a:r>
              <a:rPr lang="en-GB" sz="1800"/>
              <a:t>Gives the webpage a title</a:t>
            </a:r>
          </a:p>
          <a:p>
            <a:pPr marL="201168" lvl="1" indent="0">
              <a:buNone/>
            </a:pPr>
            <a:r>
              <a:rPr lang="en-GB" sz="1800"/>
              <a:t>	</a:t>
            </a:r>
            <a:r>
              <a:rPr lang="en-GB" sz="1800">
                <a:latin typeface="Menlo" panose="020B0609030804020204" pitchFamily="49" charset="0"/>
                <a:ea typeface="Menlo" panose="020B0609030804020204" pitchFamily="49" charset="0"/>
                <a:cs typeface="Menlo" panose="020B0609030804020204" pitchFamily="49" charset="0"/>
              </a:rPr>
              <a:t>&lt;meta&gt; </a:t>
            </a:r>
            <a:r>
              <a:rPr lang="en-GB" sz="1800"/>
              <a:t>Display meta data </a:t>
            </a:r>
          </a:p>
          <a:p>
            <a:pPr marL="201168" lvl="1" indent="0">
              <a:buNone/>
            </a:pPr>
            <a:r>
              <a:rPr lang="en-GB" sz="1800"/>
              <a:t>	</a:t>
            </a:r>
            <a:r>
              <a:rPr lang="en-GB" sz="1800">
                <a:latin typeface="Menlo" panose="020B0609030804020204" pitchFamily="49" charset="0"/>
                <a:ea typeface="Menlo" panose="020B0609030804020204" pitchFamily="49" charset="0"/>
                <a:cs typeface="Menlo" panose="020B0609030804020204" pitchFamily="49" charset="0"/>
              </a:rPr>
              <a:t>&lt;script&gt; &lt;/script&gt; </a:t>
            </a:r>
            <a:r>
              <a:rPr lang="en-GB" sz="1800"/>
              <a:t>JavaScript goes here </a:t>
            </a:r>
          </a:p>
          <a:p>
            <a:pPr marL="201168" lvl="1" indent="0">
              <a:buNone/>
            </a:pPr>
            <a:r>
              <a:rPr lang="en-GB" sz="1800">
                <a:latin typeface="Menlo" panose="020B0609030804020204" pitchFamily="49" charset="0"/>
                <a:ea typeface="Menlo" panose="020B0609030804020204" pitchFamily="49" charset="0"/>
                <a:cs typeface="Menlo" panose="020B0609030804020204" pitchFamily="49" charset="0"/>
              </a:rPr>
              <a:t>	&lt;style&gt; &lt;/style&gt; </a:t>
            </a:r>
            <a:r>
              <a:rPr lang="en-GB" sz="1800"/>
              <a:t>CSS goes here</a:t>
            </a:r>
            <a:endParaRPr lang="en-US" sz="1800"/>
          </a:p>
        </p:txBody>
      </p:sp>
      <p:sp>
        <p:nvSpPr>
          <p:cNvPr id="4" name="Slide Number Placeholder 3">
            <a:extLst>
              <a:ext uri="{FF2B5EF4-FFF2-40B4-BE49-F238E27FC236}">
                <a16:creationId xmlns:a16="http://schemas.microsoft.com/office/drawing/2014/main" id="{AD241999-4F6F-ACB1-9ADE-85CB70AB1F50}"/>
              </a:ext>
            </a:extLst>
          </p:cNvPr>
          <p:cNvSpPr>
            <a:spLocks noGrp="1"/>
          </p:cNvSpPr>
          <p:nvPr>
            <p:ph type="sldNum" sz="quarter" idx="12"/>
          </p:nvPr>
        </p:nvSpPr>
        <p:spPr/>
        <p:txBody>
          <a:bodyPr/>
          <a:lstStyle/>
          <a:p>
            <a:fld id="{D57F1E4F-1CFF-5643-939E-02111984F565}" type="slidenum">
              <a:rPr lang="en-US" smtClean="0"/>
              <a:pPr/>
              <a:t>8</a:t>
            </a:fld>
            <a:endParaRPr lang="en-US"/>
          </a:p>
        </p:txBody>
      </p:sp>
    </p:spTree>
    <p:extLst>
      <p:ext uri="{BB962C8B-B14F-4D97-AF65-F5344CB8AC3E}">
        <p14:creationId xmlns:p14="http://schemas.microsoft.com/office/powerpoint/2010/main" val="94156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F5A5-EB4C-2F8A-5CB7-B14140E5CE39}"/>
              </a:ext>
            </a:extLst>
          </p:cNvPr>
          <p:cNvSpPr>
            <a:spLocks noGrp="1"/>
          </p:cNvSpPr>
          <p:nvPr>
            <p:ph type="title"/>
          </p:nvPr>
        </p:nvSpPr>
        <p:spPr/>
        <p:txBody>
          <a:bodyPr/>
          <a:lstStyle/>
          <a:p>
            <a:r>
              <a:rPr lang="en-US"/>
              <a:t>Body</a:t>
            </a:r>
          </a:p>
        </p:txBody>
      </p:sp>
      <p:sp>
        <p:nvSpPr>
          <p:cNvPr id="3" name="Content Placeholder 2">
            <a:extLst>
              <a:ext uri="{FF2B5EF4-FFF2-40B4-BE49-F238E27FC236}">
                <a16:creationId xmlns:a16="http://schemas.microsoft.com/office/drawing/2014/main" id="{859DE1B9-734F-B55A-D1F1-D1767D49984B}"/>
              </a:ext>
            </a:extLst>
          </p:cNvPr>
          <p:cNvSpPr>
            <a:spLocks noGrp="1"/>
          </p:cNvSpPr>
          <p:nvPr>
            <p:ph idx="1"/>
          </p:nvPr>
        </p:nvSpPr>
        <p:spPr/>
        <p:txBody>
          <a:bodyPr/>
          <a:lstStyle/>
          <a:p>
            <a:pPr marL="0" indent="0">
              <a:buNone/>
            </a:pPr>
            <a:r>
              <a:rPr lang="en-GB" sz="2000"/>
              <a:t>The body defined by the tags </a:t>
            </a:r>
            <a:r>
              <a:rPr lang="en-GB" sz="2000">
                <a:latin typeface="Menlo" panose="020B0609030804020204" pitchFamily="49" charset="0"/>
                <a:ea typeface="Menlo" panose="020B0609030804020204" pitchFamily="49" charset="0"/>
                <a:cs typeface="Menlo" panose="020B0609030804020204" pitchFamily="49" charset="0"/>
              </a:rPr>
              <a:t>&lt;body&gt; &lt;/body&gt; </a:t>
            </a:r>
            <a:r>
              <a:rPr lang="en-GB" sz="2000"/>
              <a:t>is where the content of the webpage goes.</a:t>
            </a:r>
          </a:p>
          <a:p>
            <a:pPr marL="0" indent="0">
              <a:buNone/>
            </a:pPr>
            <a:r>
              <a:rPr lang="en-GB" sz="2000"/>
              <a:t>This information is processed by the browser and displayed to a user </a:t>
            </a:r>
          </a:p>
          <a:p>
            <a:pPr marL="0" indent="0">
              <a:buNone/>
            </a:pPr>
            <a:r>
              <a:rPr lang="en-GB" sz="2000"/>
              <a:t>May be influenced by </a:t>
            </a:r>
            <a:r>
              <a:rPr lang="en-GB" sz="2000">
                <a:latin typeface="Menlo" panose="020B0609030804020204" pitchFamily="49" charset="0"/>
                <a:ea typeface="Menlo" panose="020B0609030804020204" pitchFamily="49" charset="0"/>
                <a:cs typeface="Menlo" panose="020B0609030804020204" pitchFamily="49" charset="0"/>
              </a:rPr>
              <a:t>&lt;head&gt; </a:t>
            </a:r>
            <a:r>
              <a:rPr lang="en-GB" sz="2000"/>
              <a:t>data </a:t>
            </a:r>
          </a:p>
          <a:p>
            <a:endParaRPr lang="en-US"/>
          </a:p>
        </p:txBody>
      </p:sp>
      <p:sp>
        <p:nvSpPr>
          <p:cNvPr id="4" name="Slide Number Placeholder 3">
            <a:extLst>
              <a:ext uri="{FF2B5EF4-FFF2-40B4-BE49-F238E27FC236}">
                <a16:creationId xmlns:a16="http://schemas.microsoft.com/office/drawing/2014/main" id="{36FB7AC6-1C7A-79D9-BAC5-E1F6891B845C}"/>
              </a:ext>
            </a:extLst>
          </p:cNvPr>
          <p:cNvSpPr>
            <a:spLocks noGrp="1"/>
          </p:cNvSpPr>
          <p:nvPr>
            <p:ph type="sldNum" sz="quarter" idx="12"/>
          </p:nvPr>
        </p:nvSpPr>
        <p:spPr/>
        <p:txBody>
          <a:bodyPr/>
          <a:lstStyle/>
          <a:p>
            <a:fld id="{D57F1E4F-1CFF-5643-939E-02111984F565}" type="slidenum">
              <a:rPr lang="en-US" smtClean="0"/>
              <a:pPr/>
              <a:t>9</a:t>
            </a:fld>
            <a:endParaRPr lang="en-US"/>
          </a:p>
        </p:txBody>
      </p:sp>
    </p:spTree>
    <p:extLst>
      <p:ext uri="{BB962C8B-B14F-4D97-AF65-F5344CB8AC3E}">
        <p14:creationId xmlns:p14="http://schemas.microsoft.com/office/powerpoint/2010/main" val="1991405080"/>
      </p:ext>
    </p:extLst>
  </p:cSld>
  <p:clrMapOvr>
    <a:masterClrMapping/>
  </p:clrMapOvr>
</p:sld>
</file>

<file path=ppt/theme/theme1.xml><?xml version="1.0" encoding="utf-8"?>
<a:theme xmlns:a="http://schemas.openxmlformats.org/drawingml/2006/main" name="Office Theme">
  <a:themeElements>
    <a:clrScheme name="Durham University">
      <a:dk1>
        <a:srgbClr val="002A41"/>
      </a:dk1>
      <a:lt1>
        <a:sysClr val="window" lastClr="FFFFFF"/>
      </a:lt1>
      <a:dk2>
        <a:srgbClr val="54145A"/>
      </a:dk2>
      <a:lt2>
        <a:srgbClr val="CBA8B1"/>
      </a:lt2>
      <a:accent1>
        <a:srgbClr val="00AEEF"/>
      </a:accent1>
      <a:accent2>
        <a:srgbClr val="A5C8D0"/>
      </a:accent2>
      <a:accent3>
        <a:srgbClr val="AFA961"/>
      </a:accent3>
      <a:accent4>
        <a:srgbClr val="B3BDB1"/>
      </a:accent4>
      <a:accent5>
        <a:srgbClr val="FFD53A"/>
      </a:accent5>
      <a:accent6>
        <a:srgbClr val="DACDA2"/>
      </a:accent6>
      <a:hlink>
        <a:srgbClr val="BE1E2D"/>
      </a:hlink>
      <a:folHlink>
        <a:srgbClr val="B6AA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urham University_powerpoint 29.08.19 FINAL.potx" id="{15F0B36B-451E-467F-AC1D-6B634029385F}" vid="{75B5DF01-1AD8-4B24-959A-92377C0E2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Durham University_powerpoint 29.08.19 FINAL</Template>
  <TotalTime>2462</TotalTime>
  <Words>6192</Words>
  <Application>Microsoft Macintosh PowerPoint</Application>
  <PresentationFormat>On-screen Show (16:9)</PresentationFormat>
  <Paragraphs>614</Paragraphs>
  <Slides>44</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Consolas</vt:lpstr>
      <vt:lpstr>Franklin Gothic Book</vt:lpstr>
      <vt:lpstr>Franklin Gothic Medium</vt:lpstr>
      <vt:lpstr>Inter</vt:lpstr>
      <vt:lpstr>Lucida Grande</vt:lpstr>
      <vt:lpstr>Menlo</vt:lpstr>
      <vt:lpstr>Office Theme</vt:lpstr>
      <vt:lpstr>Introduction to HTML, CSS and web frameworks</vt:lpstr>
      <vt:lpstr>Week aims</vt:lpstr>
      <vt:lpstr>HTML</vt:lpstr>
      <vt:lpstr>About I</vt:lpstr>
      <vt:lpstr>About II</vt:lpstr>
      <vt:lpstr>HTML elements / building blocks</vt:lpstr>
      <vt:lpstr>Structure </vt:lpstr>
      <vt:lpstr>Header </vt:lpstr>
      <vt:lpstr>Body</vt:lpstr>
      <vt:lpstr>Body Tags</vt:lpstr>
      <vt:lpstr>Example</vt:lpstr>
      <vt:lpstr>Attributes</vt:lpstr>
      <vt:lpstr>Common Attributes </vt:lpstr>
      <vt:lpstr>Lists  </vt:lpstr>
      <vt:lpstr>Unordered List </vt:lpstr>
      <vt:lpstr>Ordered List </vt:lpstr>
      <vt:lpstr>Ordered Attributes </vt:lpstr>
      <vt:lpstr>Ordered Attributes </vt:lpstr>
      <vt:lpstr>What happens here ?</vt:lpstr>
      <vt:lpstr>Unordered Attributes? </vt:lpstr>
      <vt:lpstr>Description List </vt:lpstr>
      <vt:lpstr>Nesting lists </vt:lpstr>
      <vt:lpstr>Hyperlinks  </vt:lpstr>
      <vt:lpstr>Relative links to a part of your page. </vt:lpstr>
      <vt:lpstr>Links to files. </vt:lpstr>
      <vt:lpstr>Absolute Vs Relative URLS </vt:lpstr>
      <vt:lpstr>Accessibility </vt:lpstr>
      <vt:lpstr>Attributes </vt:lpstr>
      <vt:lpstr>Special Characters (version dependent) </vt:lpstr>
      <vt:lpstr>Multimedia – Images.  </vt:lpstr>
      <vt:lpstr>Tables </vt:lpstr>
      <vt:lpstr>Tables </vt:lpstr>
      <vt:lpstr>HTML Forms </vt:lpstr>
      <vt:lpstr>Attributes </vt:lpstr>
      <vt:lpstr>Fieldset and Legend </vt:lpstr>
      <vt:lpstr>Fieldset and Legend </vt:lpstr>
      <vt:lpstr>Input </vt:lpstr>
      <vt:lpstr>Label </vt:lpstr>
      <vt:lpstr>Label </vt:lpstr>
      <vt:lpstr>Select </vt:lpstr>
      <vt:lpstr>Select Attributes </vt:lpstr>
      <vt:lpstr>Text area </vt:lpstr>
      <vt:lpstr>Button </vt:lpstr>
      <vt:lpstr>Get vs Post </vt:lpstr>
    </vt:vector>
  </TitlesOfParts>
  <Company>Durham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CROSBY, RYAN</cp:lastModifiedBy>
  <cp:revision>1</cp:revision>
  <dcterms:created xsi:type="dcterms:W3CDTF">2019-09-04T13:17:49Z</dcterms:created>
  <dcterms:modified xsi:type="dcterms:W3CDTF">2024-09-30T17:38:51Z</dcterms:modified>
</cp:coreProperties>
</file>