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65" r:id="rId2"/>
    <p:sldId id="444" r:id="rId3"/>
    <p:sldId id="447" r:id="rId4"/>
    <p:sldId id="389" r:id="rId5"/>
    <p:sldId id="446" r:id="rId6"/>
    <p:sldId id="452" r:id="rId7"/>
    <p:sldId id="445" r:id="rId8"/>
    <p:sldId id="394" r:id="rId9"/>
    <p:sldId id="448" r:id="rId10"/>
    <p:sldId id="441" r:id="rId11"/>
    <p:sldId id="438" r:id="rId12"/>
    <p:sldId id="421" r:id="rId13"/>
    <p:sldId id="450" r:id="rId14"/>
    <p:sldId id="449" r:id="rId15"/>
    <p:sldId id="422" r:id="rId16"/>
    <p:sldId id="425" r:id="rId17"/>
    <p:sldId id="453" r:id="rId18"/>
    <p:sldId id="423" r:id="rId19"/>
    <p:sldId id="424" r:id="rId20"/>
    <p:sldId id="442" r:id="rId21"/>
    <p:sldId id="426" r:id="rId22"/>
    <p:sldId id="395" r:id="rId23"/>
    <p:sldId id="414" r:id="rId24"/>
    <p:sldId id="415" r:id="rId25"/>
    <p:sldId id="419" r:id="rId26"/>
    <p:sldId id="416" r:id="rId27"/>
    <p:sldId id="417" r:id="rId28"/>
    <p:sldId id="420" r:id="rId29"/>
    <p:sldId id="386" r:id="rId30"/>
    <p:sldId id="387" r:id="rId31"/>
    <p:sldId id="430" r:id="rId32"/>
    <p:sldId id="431" r:id="rId33"/>
    <p:sldId id="436" r:id="rId34"/>
    <p:sldId id="443" r:id="rId35"/>
    <p:sldId id="439" r:id="rId36"/>
    <p:sldId id="440" r:id="rId37"/>
    <p:sldId id="437" r:id="rId38"/>
    <p:sldId id="451" r:id="rId39"/>
    <p:sldId id="397"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1F8D"/>
    <a:srgbClr val="109DEC"/>
    <a:srgbClr val="002A41"/>
    <a:srgbClr val="0A91C3"/>
    <a:srgbClr val="00AEEF"/>
    <a:srgbClr val="AF0822"/>
    <a:srgbClr val="FFCE2D"/>
    <a:srgbClr val="6B1A74"/>
    <a:srgbClr val="54135A"/>
    <a:srgbClr val="68246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880AB-3602-4C89-99DC-CB8EFB0EE825}" v="13" dt="2023-07-28T16:00:01.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01" autoAdjust="0"/>
    <p:restoredTop sz="88014" autoAdjust="0"/>
  </p:normalViewPr>
  <p:slideViewPr>
    <p:cSldViewPr snapToGrid="0" snapToObjects="1">
      <p:cViewPr varScale="1">
        <p:scale>
          <a:sx n="132" d="100"/>
          <a:sy n="132" d="100"/>
        </p:scale>
        <p:origin x="1476" y="12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OSBY, RYAN" userId="d329d70d-8452-427b-967f-7cff56055148" providerId="ADAL" clId="{5CCFFD18-F37C-8045-8902-71CD8C260779}"/>
    <pc:docChg chg="undo custSel addSld delSld modSld">
      <pc:chgData name="CROSBY, RYAN" userId="d329d70d-8452-427b-967f-7cff56055148" providerId="ADAL" clId="{5CCFFD18-F37C-8045-8902-71CD8C260779}" dt="2023-07-25T14:42:48.667" v="781" actId="20577"/>
      <pc:docMkLst>
        <pc:docMk/>
      </pc:docMkLst>
      <pc:sldChg chg="modSp modAnim">
        <pc:chgData name="CROSBY, RYAN" userId="d329d70d-8452-427b-967f-7cff56055148" providerId="ADAL" clId="{5CCFFD18-F37C-8045-8902-71CD8C260779}" dt="2023-07-25T14:40:13.132" v="773" actId="404"/>
        <pc:sldMkLst>
          <pc:docMk/>
          <pc:sldMk cId="0" sldId="395"/>
        </pc:sldMkLst>
        <pc:spChg chg="mod">
          <ac:chgData name="CROSBY, RYAN" userId="d329d70d-8452-427b-967f-7cff56055148" providerId="ADAL" clId="{5CCFFD18-F37C-8045-8902-71CD8C260779}" dt="2023-07-25T14:40:13.132" v="773" actId="404"/>
          <ac:spMkLst>
            <pc:docMk/>
            <pc:sldMk cId="0" sldId="395"/>
            <ac:spMk id="5" creationId="{00000000-0000-0000-0000-000000000000}"/>
          </ac:spMkLst>
        </pc:spChg>
      </pc:sldChg>
      <pc:sldChg chg="modSp mod">
        <pc:chgData name="CROSBY, RYAN" userId="d329d70d-8452-427b-967f-7cff56055148" providerId="ADAL" clId="{5CCFFD18-F37C-8045-8902-71CD8C260779}" dt="2023-07-25T14:42:48.667" v="781" actId="20577"/>
        <pc:sldMkLst>
          <pc:docMk/>
          <pc:sldMk cId="0" sldId="397"/>
        </pc:sldMkLst>
        <pc:spChg chg="mod">
          <ac:chgData name="CROSBY, RYAN" userId="d329d70d-8452-427b-967f-7cff56055148" providerId="ADAL" clId="{5CCFFD18-F37C-8045-8902-71CD8C260779}" dt="2023-07-25T13:39:10.194" v="37" actId="20577"/>
          <ac:spMkLst>
            <pc:docMk/>
            <pc:sldMk cId="0" sldId="397"/>
            <ac:spMk id="5" creationId="{00000000-0000-0000-0000-000000000000}"/>
          </ac:spMkLst>
        </pc:spChg>
        <pc:spChg chg="mod">
          <ac:chgData name="CROSBY, RYAN" userId="d329d70d-8452-427b-967f-7cff56055148" providerId="ADAL" clId="{5CCFFD18-F37C-8045-8902-71CD8C260779}" dt="2023-07-25T14:42:48.667" v="781" actId="20577"/>
          <ac:spMkLst>
            <pc:docMk/>
            <pc:sldMk cId="0" sldId="397"/>
            <ac:spMk id="6" creationId="{00000000-0000-0000-0000-000000000000}"/>
          </ac:spMkLst>
        </pc:spChg>
      </pc:sldChg>
      <pc:sldChg chg="del">
        <pc:chgData name="CROSBY, RYAN" userId="d329d70d-8452-427b-967f-7cff56055148" providerId="ADAL" clId="{5CCFFD18-F37C-8045-8902-71CD8C260779}" dt="2023-07-25T14:17:55.788" v="182" actId="2696"/>
        <pc:sldMkLst>
          <pc:docMk/>
          <pc:sldMk cId="0" sldId="412"/>
        </pc:sldMkLst>
      </pc:sldChg>
      <pc:sldChg chg="del">
        <pc:chgData name="CROSBY, RYAN" userId="d329d70d-8452-427b-967f-7cff56055148" providerId="ADAL" clId="{5CCFFD18-F37C-8045-8902-71CD8C260779}" dt="2023-07-25T14:08:49.134" v="180" actId="2696"/>
        <pc:sldMkLst>
          <pc:docMk/>
          <pc:sldMk cId="75560781" sldId="429"/>
        </pc:sldMkLst>
      </pc:sldChg>
      <pc:sldChg chg="add">
        <pc:chgData name="CROSBY, RYAN" userId="d329d70d-8452-427b-967f-7cff56055148" providerId="ADAL" clId="{5CCFFD18-F37C-8045-8902-71CD8C260779}" dt="2023-07-25T14:08:51.991" v="181"/>
        <pc:sldMkLst>
          <pc:docMk/>
          <pc:sldMk cId="4184851089" sldId="429"/>
        </pc:sldMkLst>
      </pc:sldChg>
      <pc:sldChg chg="add">
        <pc:chgData name="CROSBY, RYAN" userId="d329d70d-8452-427b-967f-7cff56055148" providerId="ADAL" clId="{5CCFFD18-F37C-8045-8902-71CD8C260779}" dt="2023-07-25T14:08:51.991" v="181"/>
        <pc:sldMkLst>
          <pc:docMk/>
          <pc:sldMk cId="3961841897" sldId="432"/>
        </pc:sldMkLst>
      </pc:sldChg>
      <pc:sldChg chg="del">
        <pc:chgData name="CROSBY, RYAN" userId="d329d70d-8452-427b-967f-7cff56055148" providerId="ADAL" clId="{5CCFFD18-F37C-8045-8902-71CD8C260779}" dt="2023-07-25T14:08:49.134" v="180" actId="2696"/>
        <pc:sldMkLst>
          <pc:docMk/>
          <pc:sldMk cId="4081744110" sldId="432"/>
        </pc:sldMkLst>
      </pc:sldChg>
      <pc:sldChg chg="del">
        <pc:chgData name="CROSBY, RYAN" userId="d329d70d-8452-427b-967f-7cff56055148" providerId="ADAL" clId="{5CCFFD18-F37C-8045-8902-71CD8C260779}" dt="2023-07-25T14:08:49.134" v="180" actId="2696"/>
        <pc:sldMkLst>
          <pc:docMk/>
          <pc:sldMk cId="2274756987" sldId="433"/>
        </pc:sldMkLst>
      </pc:sldChg>
      <pc:sldChg chg="add">
        <pc:chgData name="CROSBY, RYAN" userId="d329d70d-8452-427b-967f-7cff56055148" providerId="ADAL" clId="{5CCFFD18-F37C-8045-8902-71CD8C260779}" dt="2023-07-25T14:08:51.991" v="181"/>
        <pc:sldMkLst>
          <pc:docMk/>
          <pc:sldMk cId="4180936204" sldId="433"/>
        </pc:sldMkLst>
      </pc:sldChg>
      <pc:sldChg chg="del">
        <pc:chgData name="CROSBY, RYAN" userId="d329d70d-8452-427b-967f-7cff56055148" providerId="ADAL" clId="{5CCFFD18-F37C-8045-8902-71CD8C260779}" dt="2023-07-25T14:08:49.134" v="180" actId="2696"/>
        <pc:sldMkLst>
          <pc:docMk/>
          <pc:sldMk cId="1583794668" sldId="434"/>
        </pc:sldMkLst>
      </pc:sldChg>
      <pc:sldChg chg="add">
        <pc:chgData name="CROSBY, RYAN" userId="d329d70d-8452-427b-967f-7cff56055148" providerId="ADAL" clId="{5CCFFD18-F37C-8045-8902-71CD8C260779}" dt="2023-07-25T14:08:51.991" v="181"/>
        <pc:sldMkLst>
          <pc:docMk/>
          <pc:sldMk cId="1928373143" sldId="434"/>
        </pc:sldMkLst>
      </pc:sldChg>
      <pc:sldChg chg="modNotesTx">
        <pc:chgData name="CROSBY, RYAN" userId="d329d70d-8452-427b-967f-7cff56055148" providerId="ADAL" clId="{5CCFFD18-F37C-8045-8902-71CD8C260779}" dt="2023-07-25T13:55:00.507" v="179" actId="20577"/>
        <pc:sldMkLst>
          <pc:docMk/>
          <pc:sldMk cId="4212285105" sldId="437"/>
        </pc:sldMkLst>
      </pc:sldChg>
      <pc:sldChg chg="modSp new mod">
        <pc:chgData name="CROSBY, RYAN" userId="d329d70d-8452-427b-967f-7cff56055148" providerId="ADAL" clId="{5CCFFD18-F37C-8045-8902-71CD8C260779}" dt="2023-07-25T14:30:55.467" v="608" actId="20577"/>
        <pc:sldMkLst>
          <pc:docMk/>
          <pc:sldMk cId="2812945731" sldId="451"/>
        </pc:sldMkLst>
        <pc:spChg chg="mod">
          <ac:chgData name="CROSBY, RYAN" userId="d329d70d-8452-427b-967f-7cff56055148" providerId="ADAL" clId="{5CCFFD18-F37C-8045-8902-71CD8C260779}" dt="2023-07-25T14:29:11.109" v="468" actId="20577"/>
          <ac:spMkLst>
            <pc:docMk/>
            <pc:sldMk cId="2812945731" sldId="451"/>
            <ac:spMk id="2" creationId="{B297370B-47D4-43B7-4CF6-4B300875A4C2}"/>
          </ac:spMkLst>
        </pc:spChg>
        <pc:spChg chg="mod">
          <ac:chgData name="CROSBY, RYAN" userId="d329d70d-8452-427b-967f-7cff56055148" providerId="ADAL" clId="{5CCFFD18-F37C-8045-8902-71CD8C260779}" dt="2023-07-25T14:30:55.467" v="608" actId="20577"/>
          <ac:spMkLst>
            <pc:docMk/>
            <pc:sldMk cId="2812945731" sldId="451"/>
            <ac:spMk id="3" creationId="{9642B1DA-64F2-8322-EF84-DBF2609B57F0}"/>
          </ac:spMkLst>
        </pc:spChg>
      </pc:sldChg>
      <pc:sldChg chg="modSp new mod">
        <pc:chgData name="CROSBY, RYAN" userId="d329d70d-8452-427b-967f-7cff56055148" providerId="ADAL" clId="{5CCFFD18-F37C-8045-8902-71CD8C260779}" dt="2023-07-25T14:39:03.727" v="750" actId="20577"/>
        <pc:sldMkLst>
          <pc:docMk/>
          <pc:sldMk cId="1817989082" sldId="452"/>
        </pc:sldMkLst>
        <pc:spChg chg="mod">
          <ac:chgData name="CROSBY, RYAN" userId="d329d70d-8452-427b-967f-7cff56055148" providerId="ADAL" clId="{5CCFFD18-F37C-8045-8902-71CD8C260779}" dt="2023-07-25T14:38:36.696" v="641" actId="20577"/>
          <ac:spMkLst>
            <pc:docMk/>
            <pc:sldMk cId="1817989082" sldId="452"/>
            <ac:spMk id="2" creationId="{469C9B17-9D45-D16A-B6CB-B69696482F88}"/>
          </ac:spMkLst>
        </pc:spChg>
        <pc:spChg chg="mod">
          <ac:chgData name="CROSBY, RYAN" userId="d329d70d-8452-427b-967f-7cff56055148" providerId="ADAL" clId="{5CCFFD18-F37C-8045-8902-71CD8C260779}" dt="2023-07-25T14:39:03.727" v="750" actId="20577"/>
          <ac:spMkLst>
            <pc:docMk/>
            <pc:sldMk cId="1817989082" sldId="452"/>
            <ac:spMk id="3" creationId="{E7BB35F7-E8D1-881F-1E95-1DDA1A70C66B}"/>
          </ac:spMkLst>
        </pc:spChg>
      </pc:sldChg>
    </pc:docChg>
  </pc:docChgLst>
  <pc:docChgLst>
    <pc:chgData name="CROSBY, RYAN" userId="d329d70d-8452-427b-967f-7cff56055148" providerId="ADAL" clId="{381057CC-83E4-46D3-A0E5-F253504962DE}"/>
    <pc:docChg chg="undo custSel addSld delSld modSld sldOrd">
      <pc:chgData name="CROSBY, RYAN" userId="d329d70d-8452-427b-967f-7cff56055148" providerId="ADAL" clId="{381057CC-83E4-46D3-A0E5-F253504962DE}" dt="2023-07-19T15:18:12.084" v="317" actId="20577"/>
      <pc:docMkLst>
        <pc:docMk/>
      </pc:docMkLst>
      <pc:sldChg chg="modSp mod">
        <pc:chgData name="CROSBY, RYAN" userId="d329d70d-8452-427b-967f-7cff56055148" providerId="ADAL" clId="{381057CC-83E4-46D3-A0E5-F253504962DE}" dt="2023-07-19T13:12:29.782" v="35" actId="6549"/>
        <pc:sldMkLst>
          <pc:docMk/>
          <pc:sldMk cId="196663018" sldId="265"/>
        </pc:sldMkLst>
        <pc:spChg chg="mod">
          <ac:chgData name="CROSBY, RYAN" userId="d329d70d-8452-427b-967f-7cff56055148" providerId="ADAL" clId="{381057CC-83E4-46D3-A0E5-F253504962DE}" dt="2023-07-19T13:12:26.329" v="34" actId="20577"/>
          <ac:spMkLst>
            <pc:docMk/>
            <pc:sldMk cId="196663018" sldId="265"/>
            <ac:spMk id="2" creationId="{00000000-0000-0000-0000-000000000000}"/>
          </ac:spMkLst>
        </pc:spChg>
        <pc:spChg chg="mod">
          <ac:chgData name="CROSBY, RYAN" userId="d329d70d-8452-427b-967f-7cff56055148" providerId="ADAL" clId="{381057CC-83E4-46D3-A0E5-F253504962DE}" dt="2023-07-19T13:12:29.782" v="35" actId="6549"/>
          <ac:spMkLst>
            <pc:docMk/>
            <pc:sldMk cId="196663018" sldId="265"/>
            <ac:spMk id="3" creationId="{00000000-0000-0000-0000-000000000000}"/>
          </ac:spMkLst>
        </pc:spChg>
      </pc:sldChg>
      <pc:sldChg chg="addSp delSp modSp mod modClrScheme modAnim chgLayout">
        <pc:chgData name="CROSBY, RYAN" userId="d329d70d-8452-427b-967f-7cff56055148" providerId="ADAL" clId="{381057CC-83E4-46D3-A0E5-F253504962DE}" dt="2023-07-19T14:21:54.607" v="154"/>
        <pc:sldMkLst>
          <pc:docMk/>
          <pc:sldMk cId="2541947095" sldId="389"/>
        </pc:sldMkLst>
        <pc:spChg chg="mod ord">
          <ac:chgData name="CROSBY, RYAN" userId="d329d70d-8452-427b-967f-7cff56055148" providerId="ADAL" clId="{381057CC-83E4-46D3-A0E5-F253504962DE}" dt="2023-07-19T14:21:41.443" v="147" actId="1076"/>
          <ac:spMkLst>
            <pc:docMk/>
            <pc:sldMk cId="2541947095" sldId="389"/>
            <ac:spMk id="2" creationId="{00000000-0000-0000-0000-000000000000}"/>
          </ac:spMkLst>
        </pc:spChg>
        <pc:spChg chg="del mod">
          <ac:chgData name="CROSBY, RYAN" userId="d329d70d-8452-427b-967f-7cff56055148" providerId="ADAL" clId="{381057CC-83E4-46D3-A0E5-F253504962DE}" dt="2023-07-19T13:13:46.668" v="84" actId="478"/>
          <ac:spMkLst>
            <pc:docMk/>
            <pc:sldMk cId="2541947095" sldId="389"/>
            <ac:spMk id="3" creationId="{59057712-8E0E-4D3E-90E4-B9699653AB62}"/>
          </ac:spMkLst>
        </pc:spChg>
        <pc:spChg chg="add del mod ord">
          <ac:chgData name="CROSBY, RYAN" userId="d329d70d-8452-427b-967f-7cff56055148" providerId="ADAL" clId="{381057CC-83E4-46D3-A0E5-F253504962DE}" dt="2023-07-19T13:16:30.614" v="102" actId="478"/>
          <ac:spMkLst>
            <pc:docMk/>
            <pc:sldMk cId="2541947095" sldId="389"/>
            <ac:spMk id="4" creationId="{511DA5F4-E328-B833-D2E7-D37AD9005C5B}"/>
          </ac:spMkLst>
        </pc:spChg>
        <pc:spChg chg="mod">
          <ac:chgData name="CROSBY, RYAN" userId="d329d70d-8452-427b-967f-7cff56055148" providerId="ADAL" clId="{381057CC-83E4-46D3-A0E5-F253504962DE}" dt="2023-07-19T14:21:31.723" v="144" actId="164"/>
          <ac:spMkLst>
            <pc:docMk/>
            <pc:sldMk cId="2541947095" sldId="389"/>
            <ac:spMk id="5" creationId="{5AB596BE-2DC6-4DA8-BE18-3089B80C47D8}"/>
          </ac:spMkLst>
        </pc:spChg>
        <pc:spChg chg="del">
          <ac:chgData name="CROSBY, RYAN" userId="d329d70d-8452-427b-967f-7cff56055148" providerId="ADAL" clId="{381057CC-83E4-46D3-A0E5-F253504962DE}" dt="2023-07-19T13:13:49.051" v="85" actId="478"/>
          <ac:spMkLst>
            <pc:docMk/>
            <pc:sldMk cId="2541947095" sldId="389"/>
            <ac:spMk id="8" creationId="{D49A9372-9CCA-4AE4-9286-3FD3205E77A3}"/>
          </ac:spMkLst>
        </pc:spChg>
        <pc:grpChg chg="add mod">
          <ac:chgData name="CROSBY, RYAN" userId="d329d70d-8452-427b-967f-7cff56055148" providerId="ADAL" clId="{381057CC-83E4-46D3-A0E5-F253504962DE}" dt="2023-07-19T14:21:53.660" v="153" actId="1076"/>
          <ac:grpSpMkLst>
            <pc:docMk/>
            <pc:sldMk cId="2541947095" sldId="389"/>
            <ac:grpSpMk id="22" creationId="{44F681C4-AB47-DF18-59C0-FB72C017C4AB}"/>
          </ac:grpSpMkLst>
        </pc:grpChg>
        <pc:grpChg chg="add mod">
          <ac:chgData name="CROSBY, RYAN" userId="d329d70d-8452-427b-967f-7cff56055148" providerId="ADAL" clId="{381057CC-83E4-46D3-A0E5-F253504962DE}" dt="2023-07-19T14:21:22.660" v="143" actId="164"/>
          <ac:grpSpMkLst>
            <pc:docMk/>
            <pc:sldMk cId="2541947095" sldId="389"/>
            <ac:grpSpMk id="23" creationId="{3E99F7E7-0069-4ECB-A4CC-C58EBCB179E3}"/>
          </ac:grpSpMkLst>
        </pc:grpChg>
        <pc:grpChg chg="add mod">
          <ac:chgData name="CROSBY, RYAN" userId="d329d70d-8452-427b-967f-7cff56055148" providerId="ADAL" clId="{381057CC-83E4-46D3-A0E5-F253504962DE}" dt="2023-07-19T14:21:31.723" v="144" actId="164"/>
          <ac:grpSpMkLst>
            <pc:docMk/>
            <pc:sldMk cId="2541947095" sldId="389"/>
            <ac:grpSpMk id="24" creationId="{F3035AD8-FFA3-E1D5-FB56-2B46FBB53D03}"/>
          </ac:grpSpMkLst>
        </pc:grpChg>
        <pc:picChg chg="mod">
          <ac:chgData name="CROSBY, RYAN" userId="d329d70d-8452-427b-967f-7cff56055148" providerId="ADAL" clId="{381057CC-83E4-46D3-A0E5-F253504962DE}" dt="2023-07-19T14:21:31.723" v="144" actId="164"/>
          <ac:picMkLst>
            <pc:docMk/>
            <pc:sldMk cId="2541947095" sldId="389"/>
            <ac:picMk id="7" creationId="{A2C47A58-600A-4EA8-BD4F-45F0A5C40B7B}"/>
          </ac:picMkLst>
        </pc:picChg>
        <pc:picChg chg="add mod">
          <ac:chgData name="CROSBY, RYAN" userId="d329d70d-8452-427b-967f-7cff56055148" providerId="ADAL" clId="{381057CC-83E4-46D3-A0E5-F253504962DE}" dt="2023-07-19T14:21:04.250" v="141" actId="1076"/>
          <ac:picMkLst>
            <pc:docMk/>
            <pc:sldMk cId="2541947095" sldId="389"/>
            <ac:picMk id="9" creationId="{70E95BC1-44EA-F572-BB0F-93D94DEE2256}"/>
          </ac:picMkLst>
        </pc:picChg>
        <pc:picChg chg="add mod">
          <ac:chgData name="CROSBY, RYAN" userId="d329d70d-8452-427b-967f-7cff56055148" providerId="ADAL" clId="{381057CC-83E4-46D3-A0E5-F253504962DE}" dt="2023-07-19T14:21:22.660" v="143" actId="164"/>
          <ac:picMkLst>
            <pc:docMk/>
            <pc:sldMk cId="2541947095" sldId="389"/>
            <ac:picMk id="11" creationId="{6B84E7B7-F21A-24C8-7832-54FD3B2D56B8}"/>
          </ac:picMkLst>
        </pc:picChg>
        <pc:picChg chg="add mod">
          <ac:chgData name="CROSBY, RYAN" userId="d329d70d-8452-427b-967f-7cff56055148" providerId="ADAL" clId="{381057CC-83E4-46D3-A0E5-F253504962DE}" dt="2023-07-19T14:21:22.660" v="143" actId="164"/>
          <ac:picMkLst>
            <pc:docMk/>
            <pc:sldMk cId="2541947095" sldId="389"/>
            <ac:picMk id="13" creationId="{90779CBB-5EC4-7A9B-B783-FA38D44BB1FF}"/>
          </ac:picMkLst>
        </pc:picChg>
        <pc:picChg chg="add mod">
          <ac:chgData name="CROSBY, RYAN" userId="d329d70d-8452-427b-967f-7cff56055148" providerId="ADAL" clId="{381057CC-83E4-46D3-A0E5-F253504962DE}" dt="2023-07-19T14:21:12.247" v="142" actId="164"/>
          <ac:picMkLst>
            <pc:docMk/>
            <pc:sldMk cId="2541947095" sldId="389"/>
            <ac:picMk id="17" creationId="{0DF4CE2C-B762-882F-9410-BEFA02560B2A}"/>
          </ac:picMkLst>
        </pc:picChg>
        <pc:picChg chg="add mod">
          <ac:chgData name="CROSBY, RYAN" userId="d329d70d-8452-427b-967f-7cff56055148" providerId="ADAL" clId="{381057CC-83E4-46D3-A0E5-F253504962DE}" dt="2023-07-19T14:21:12.247" v="142" actId="164"/>
          <ac:picMkLst>
            <pc:docMk/>
            <pc:sldMk cId="2541947095" sldId="389"/>
            <ac:picMk id="19" creationId="{FB1C4C93-FC4E-730E-9254-32724D512F2C}"/>
          </ac:picMkLst>
        </pc:picChg>
        <pc:picChg chg="add mod">
          <ac:chgData name="CROSBY, RYAN" userId="d329d70d-8452-427b-967f-7cff56055148" providerId="ADAL" clId="{381057CC-83E4-46D3-A0E5-F253504962DE}" dt="2023-07-19T14:21:12.247" v="142" actId="164"/>
          <ac:picMkLst>
            <pc:docMk/>
            <pc:sldMk cId="2541947095" sldId="389"/>
            <ac:picMk id="21" creationId="{4F42D17A-D9E5-5F8C-45D0-C0EB19F83E74}"/>
          </ac:picMkLst>
        </pc:picChg>
        <pc:cxnChg chg="add mod">
          <ac:chgData name="CROSBY, RYAN" userId="d329d70d-8452-427b-967f-7cff56055148" providerId="ADAL" clId="{381057CC-83E4-46D3-A0E5-F253504962DE}" dt="2023-07-19T14:21:22.660" v="143" actId="164"/>
          <ac:cxnSpMkLst>
            <pc:docMk/>
            <pc:sldMk cId="2541947095" sldId="389"/>
            <ac:cxnSpMk id="15" creationId="{1071D761-5A97-A777-F2A2-7C1ED10542CB}"/>
          </ac:cxnSpMkLst>
        </pc:cxnChg>
      </pc:sldChg>
      <pc:sldChg chg="ord">
        <pc:chgData name="CROSBY, RYAN" userId="d329d70d-8452-427b-967f-7cff56055148" providerId="ADAL" clId="{381057CC-83E4-46D3-A0E5-F253504962DE}" dt="2023-07-19T14:22:44.894" v="156"/>
        <pc:sldMkLst>
          <pc:docMk/>
          <pc:sldMk cId="1363101597" sldId="394"/>
        </pc:sldMkLst>
      </pc:sldChg>
      <pc:sldChg chg="del">
        <pc:chgData name="CROSBY, RYAN" userId="d329d70d-8452-427b-967f-7cff56055148" providerId="ADAL" clId="{381057CC-83E4-46D3-A0E5-F253504962DE}" dt="2023-07-19T13:12:47.218" v="36" actId="2696"/>
        <pc:sldMkLst>
          <pc:docMk/>
          <pc:sldMk cId="1981691815" sldId="444"/>
        </pc:sldMkLst>
      </pc:sldChg>
      <pc:sldChg chg="addSp delSp modSp add mod ord modClrScheme chgLayout">
        <pc:chgData name="CROSBY, RYAN" userId="d329d70d-8452-427b-967f-7cff56055148" providerId="ADAL" clId="{381057CC-83E4-46D3-A0E5-F253504962DE}" dt="2023-07-19T15:18:12.084" v="317" actId="20577"/>
        <pc:sldMkLst>
          <pc:docMk/>
          <pc:sldMk cId="2369511647" sldId="444"/>
        </pc:sldMkLst>
        <pc:spChg chg="mod ord">
          <ac:chgData name="CROSBY, RYAN" userId="d329d70d-8452-427b-967f-7cff56055148" providerId="ADAL" clId="{381057CC-83E4-46D3-A0E5-F253504962DE}" dt="2023-07-19T13:16:09.678" v="98" actId="700"/>
          <ac:spMkLst>
            <pc:docMk/>
            <pc:sldMk cId="2369511647" sldId="444"/>
            <ac:spMk id="2" creationId="{00000000-0000-0000-0000-000000000000}"/>
          </ac:spMkLst>
        </pc:spChg>
        <pc:spChg chg="mod">
          <ac:chgData name="CROSBY, RYAN" userId="d329d70d-8452-427b-967f-7cff56055148" providerId="ADAL" clId="{381057CC-83E4-46D3-A0E5-F253504962DE}" dt="2023-07-19T15:18:12.084" v="317" actId="20577"/>
          <ac:spMkLst>
            <pc:docMk/>
            <pc:sldMk cId="2369511647" sldId="444"/>
            <ac:spMk id="3" creationId="{59057712-8E0E-4D3E-90E4-B9699653AB62}"/>
          </ac:spMkLst>
        </pc:spChg>
        <pc:spChg chg="add del mod ord">
          <ac:chgData name="CROSBY, RYAN" userId="d329d70d-8452-427b-967f-7cff56055148" providerId="ADAL" clId="{381057CC-83E4-46D3-A0E5-F253504962DE}" dt="2023-07-19T13:16:09.678" v="98" actId="700"/>
          <ac:spMkLst>
            <pc:docMk/>
            <pc:sldMk cId="2369511647" sldId="444"/>
            <ac:spMk id="4" creationId="{27A4DBC0-E7AE-0F48-6A16-4A0A6772C60E}"/>
          </ac:spMkLst>
        </pc:spChg>
        <pc:spChg chg="del">
          <ac:chgData name="CROSBY, RYAN" userId="d329d70d-8452-427b-967f-7cff56055148" providerId="ADAL" clId="{381057CC-83E4-46D3-A0E5-F253504962DE}" dt="2023-07-19T13:15:52.091" v="96" actId="478"/>
          <ac:spMkLst>
            <pc:docMk/>
            <pc:sldMk cId="2369511647" sldId="444"/>
            <ac:spMk id="5" creationId="{5AB596BE-2DC6-4DA8-BE18-3089B80C47D8}"/>
          </ac:spMkLst>
        </pc:spChg>
        <pc:spChg chg="add del mod ord">
          <ac:chgData name="CROSBY, RYAN" userId="d329d70d-8452-427b-967f-7cff56055148" providerId="ADAL" clId="{381057CC-83E4-46D3-A0E5-F253504962DE}" dt="2023-07-19T13:16:12.831" v="99" actId="478"/>
          <ac:spMkLst>
            <pc:docMk/>
            <pc:sldMk cId="2369511647" sldId="444"/>
            <ac:spMk id="6" creationId="{2C94B532-D044-08E3-220F-9CC6AF975299}"/>
          </ac:spMkLst>
        </pc:spChg>
        <pc:spChg chg="mod">
          <ac:chgData name="CROSBY, RYAN" userId="d329d70d-8452-427b-967f-7cff56055148" providerId="ADAL" clId="{381057CC-83E4-46D3-A0E5-F253504962DE}" dt="2023-07-19T15:17:52.875" v="217" actId="1076"/>
          <ac:spMkLst>
            <pc:docMk/>
            <pc:sldMk cId="2369511647" sldId="444"/>
            <ac:spMk id="8" creationId="{D49A9372-9CCA-4AE4-9286-3FD3205E77A3}"/>
          </ac:spMkLst>
        </pc:spChg>
        <pc:picChg chg="del">
          <ac:chgData name="CROSBY, RYAN" userId="d329d70d-8452-427b-967f-7cff56055148" providerId="ADAL" clId="{381057CC-83E4-46D3-A0E5-F253504962DE}" dt="2023-07-19T13:15:49.026" v="95" actId="478"/>
          <ac:picMkLst>
            <pc:docMk/>
            <pc:sldMk cId="2369511647" sldId="444"/>
            <ac:picMk id="7" creationId="{A2C47A58-600A-4EA8-BD4F-45F0A5C40B7B}"/>
          </ac:picMkLst>
        </pc:picChg>
      </pc:sldChg>
      <pc:sldChg chg="modSp add mod ord">
        <pc:chgData name="CROSBY, RYAN" userId="d329d70d-8452-427b-967f-7cff56055148" providerId="ADAL" clId="{381057CC-83E4-46D3-A0E5-F253504962DE}" dt="2023-07-19T13:15:39.467" v="94" actId="20577"/>
        <pc:sldMkLst>
          <pc:docMk/>
          <pc:sldMk cId="3832103296" sldId="445"/>
        </pc:sldMkLst>
        <pc:spChg chg="mod">
          <ac:chgData name="CROSBY, RYAN" userId="d329d70d-8452-427b-967f-7cff56055148" providerId="ADAL" clId="{381057CC-83E4-46D3-A0E5-F253504962DE}" dt="2023-07-19T13:15:39.467" v="94" actId="20577"/>
          <ac:spMkLst>
            <pc:docMk/>
            <pc:sldMk cId="3832103296" sldId="445"/>
            <ac:spMk id="5" creationId="{6E06CE56-1EEC-5229-C574-9552C9C0A7DD}"/>
          </ac:spMkLst>
        </pc:spChg>
      </pc:sldChg>
    </pc:docChg>
  </pc:docChgLst>
  <pc:docChgLst>
    <pc:chgData name="CROSBY, RYAN" userId="d329d70d-8452-427b-967f-7cff56055148" providerId="ADAL" clId="{2BB880AB-3602-4C89-99DC-CB8EFB0EE825}"/>
    <pc:docChg chg="undo redo custSel addSld delSld modSld sldOrd">
      <pc:chgData name="CROSBY, RYAN" userId="d329d70d-8452-427b-967f-7cff56055148" providerId="ADAL" clId="{2BB880AB-3602-4C89-99DC-CB8EFB0EE825}" dt="2023-07-28T16:00:06.443" v="1467" actId="478"/>
      <pc:docMkLst>
        <pc:docMk/>
      </pc:docMkLst>
      <pc:sldChg chg="addSp delSp modSp mod modNotesTx">
        <pc:chgData name="CROSBY, RYAN" userId="d329d70d-8452-427b-967f-7cff56055148" providerId="ADAL" clId="{2BB880AB-3602-4C89-99DC-CB8EFB0EE825}" dt="2023-07-28T16:00:06.443" v="1467" actId="478"/>
        <pc:sldMkLst>
          <pc:docMk/>
          <pc:sldMk cId="0" sldId="386"/>
        </pc:sldMkLst>
        <pc:picChg chg="del mod">
          <ac:chgData name="CROSBY, RYAN" userId="d329d70d-8452-427b-967f-7cff56055148" providerId="ADAL" clId="{2BB880AB-3602-4C89-99DC-CB8EFB0EE825}" dt="2023-07-28T15:53:44.417" v="1461" actId="478"/>
          <ac:picMkLst>
            <pc:docMk/>
            <pc:sldMk cId="0" sldId="386"/>
            <ac:picMk id="3" creationId="{62683D65-37AB-4564-B231-0463CF32F74B}"/>
          </ac:picMkLst>
        </pc:picChg>
        <pc:picChg chg="add del mod">
          <ac:chgData name="CROSBY, RYAN" userId="d329d70d-8452-427b-967f-7cff56055148" providerId="ADAL" clId="{2BB880AB-3602-4C89-99DC-CB8EFB0EE825}" dt="2023-07-28T16:00:06.443" v="1467" actId="478"/>
          <ac:picMkLst>
            <pc:docMk/>
            <pc:sldMk cId="0" sldId="386"/>
            <ac:picMk id="4" creationId="{8FAA91FA-DA04-94DB-32F5-EB9BCC050486}"/>
          </ac:picMkLst>
        </pc:picChg>
      </pc:sldChg>
      <pc:sldChg chg="del">
        <pc:chgData name="CROSBY, RYAN" userId="d329d70d-8452-427b-967f-7cff56055148" providerId="ADAL" clId="{2BB880AB-3602-4C89-99DC-CB8EFB0EE825}" dt="2023-07-24T13:09:09.531" v="1134" actId="2696"/>
        <pc:sldMkLst>
          <pc:docMk/>
          <pc:sldMk cId="0" sldId="391"/>
        </pc:sldMkLst>
      </pc:sldChg>
      <pc:sldChg chg="del">
        <pc:chgData name="CROSBY, RYAN" userId="d329d70d-8452-427b-967f-7cff56055148" providerId="ADAL" clId="{2BB880AB-3602-4C89-99DC-CB8EFB0EE825}" dt="2023-07-24T13:09:11.300" v="1135" actId="2696"/>
        <pc:sldMkLst>
          <pc:docMk/>
          <pc:sldMk cId="0" sldId="392"/>
        </pc:sldMkLst>
      </pc:sldChg>
      <pc:sldChg chg="modSp mod">
        <pc:chgData name="CROSBY, RYAN" userId="d329d70d-8452-427b-967f-7cff56055148" providerId="ADAL" clId="{2BB880AB-3602-4C89-99DC-CB8EFB0EE825}" dt="2023-07-26T14:47:00.404" v="1332" actId="20577"/>
        <pc:sldMkLst>
          <pc:docMk/>
          <pc:sldMk cId="0" sldId="397"/>
        </pc:sldMkLst>
        <pc:spChg chg="mod">
          <ac:chgData name="CROSBY, RYAN" userId="d329d70d-8452-427b-967f-7cff56055148" providerId="ADAL" clId="{2BB880AB-3602-4C89-99DC-CB8EFB0EE825}" dt="2023-07-26T14:47:00.404" v="1332" actId="20577"/>
          <ac:spMkLst>
            <pc:docMk/>
            <pc:sldMk cId="0" sldId="397"/>
            <ac:spMk id="6" creationId="{00000000-0000-0000-0000-000000000000}"/>
          </ac:spMkLst>
        </pc:spChg>
      </pc:sldChg>
      <pc:sldChg chg="del">
        <pc:chgData name="CROSBY, RYAN" userId="d329d70d-8452-427b-967f-7cff56055148" providerId="ADAL" clId="{2BB880AB-3602-4C89-99DC-CB8EFB0EE825}" dt="2023-07-26T14:45:54.173" v="1236" actId="2696"/>
        <pc:sldMkLst>
          <pc:docMk/>
          <pc:sldMk cId="1225240067" sldId="413"/>
        </pc:sldMkLst>
      </pc:sldChg>
      <pc:sldChg chg="addSp delSp modSp mod">
        <pc:chgData name="CROSBY, RYAN" userId="d329d70d-8452-427b-967f-7cff56055148" providerId="ADAL" clId="{2BB880AB-3602-4C89-99DC-CB8EFB0EE825}" dt="2023-07-28T15:47:18.957" v="1430" actId="1076"/>
        <pc:sldMkLst>
          <pc:docMk/>
          <pc:sldMk cId="49170829" sldId="414"/>
        </pc:sldMkLst>
        <pc:picChg chg="del">
          <ac:chgData name="CROSBY, RYAN" userId="d329d70d-8452-427b-967f-7cff56055148" providerId="ADAL" clId="{2BB880AB-3602-4C89-99DC-CB8EFB0EE825}" dt="2023-07-28T15:47:15.824" v="1429" actId="478"/>
          <ac:picMkLst>
            <pc:docMk/>
            <pc:sldMk cId="49170829" sldId="414"/>
            <ac:picMk id="5" creationId="{A21CC9F1-8914-4DA9-8412-5C9ED0023317}"/>
          </ac:picMkLst>
        </pc:picChg>
        <pc:picChg chg="add mod">
          <ac:chgData name="CROSBY, RYAN" userId="d329d70d-8452-427b-967f-7cff56055148" providerId="ADAL" clId="{2BB880AB-3602-4C89-99DC-CB8EFB0EE825}" dt="2023-07-28T15:47:18.957" v="1430" actId="1076"/>
          <ac:picMkLst>
            <pc:docMk/>
            <pc:sldMk cId="49170829" sldId="414"/>
            <ac:picMk id="6" creationId="{EB4005DB-D9CA-79F0-3131-4989EFEE8BB4}"/>
          </ac:picMkLst>
        </pc:picChg>
      </pc:sldChg>
      <pc:sldChg chg="addSp delSp modSp mod">
        <pc:chgData name="CROSBY, RYAN" userId="d329d70d-8452-427b-967f-7cff56055148" providerId="ADAL" clId="{2BB880AB-3602-4C89-99DC-CB8EFB0EE825}" dt="2023-07-28T15:50:28.928" v="1439" actId="1076"/>
        <pc:sldMkLst>
          <pc:docMk/>
          <pc:sldMk cId="4124941501" sldId="415"/>
        </pc:sldMkLst>
        <pc:picChg chg="del">
          <ac:chgData name="CROSBY, RYAN" userId="d329d70d-8452-427b-967f-7cff56055148" providerId="ADAL" clId="{2BB880AB-3602-4C89-99DC-CB8EFB0EE825}" dt="2023-07-28T15:50:21.790" v="1435" actId="478"/>
          <ac:picMkLst>
            <pc:docMk/>
            <pc:sldMk cId="4124941501" sldId="415"/>
            <ac:picMk id="5" creationId="{9F9756F8-76D8-4DFE-AEB1-061B1000467E}"/>
          </ac:picMkLst>
        </pc:picChg>
        <pc:picChg chg="add mod">
          <ac:chgData name="CROSBY, RYAN" userId="d329d70d-8452-427b-967f-7cff56055148" providerId="ADAL" clId="{2BB880AB-3602-4C89-99DC-CB8EFB0EE825}" dt="2023-07-28T15:50:28.928" v="1439" actId="1076"/>
          <ac:picMkLst>
            <pc:docMk/>
            <pc:sldMk cId="4124941501" sldId="415"/>
            <ac:picMk id="6" creationId="{60982DAB-B9BB-B477-E96D-0CA39F57D09C}"/>
          </ac:picMkLst>
        </pc:picChg>
      </pc:sldChg>
      <pc:sldChg chg="addSp delSp modSp mod">
        <pc:chgData name="CROSBY, RYAN" userId="d329d70d-8452-427b-967f-7cff56055148" providerId="ADAL" clId="{2BB880AB-3602-4C89-99DC-CB8EFB0EE825}" dt="2023-07-28T15:50:58.775" v="1447" actId="1076"/>
        <pc:sldMkLst>
          <pc:docMk/>
          <pc:sldMk cId="1456569904" sldId="416"/>
        </pc:sldMkLst>
        <pc:picChg chg="add mod">
          <ac:chgData name="CROSBY, RYAN" userId="d329d70d-8452-427b-967f-7cff56055148" providerId="ADAL" clId="{2BB880AB-3602-4C89-99DC-CB8EFB0EE825}" dt="2023-07-28T15:50:58.775" v="1447" actId="1076"/>
          <ac:picMkLst>
            <pc:docMk/>
            <pc:sldMk cId="1456569904" sldId="416"/>
            <ac:picMk id="3" creationId="{097BE2F1-64FD-5DD5-AF40-C83F6A50E409}"/>
          </ac:picMkLst>
        </pc:picChg>
        <pc:picChg chg="del">
          <ac:chgData name="CROSBY, RYAN" userId="d329d70d-8452-427b-967f-7cff56055148" providerId="ADAL" clId="{2BB880AB-3602-4C89-99DC-CB8EFB0EE825}" dt="2023-07-28T15:50:51.446" v="1444" actId="478"/>
          <ac:picMkLst>
            <pc:docMk/>
            <pc:sldMk cId="1456569904" sldId="416"/>
            <ac:picMk id="5" creationId="{5DA72D53-BC4A-4859-9E3F-E2DEE0008FB0}"/>
          </ac:picMkLst>
        </pc:picChg>
      </pc:sldChg>
      <pc:sldChg chg="addSp delSp modSp mod">
        <pc:chgData name="CROSBY, RYAN" userId="d329d70d-8452-427b-967f-7cff56055148" providerId="ADAL" clId="{2BB880AB-3602-4C89-99DC-CB8EFB0EE825}" dt="2023-07-28T15:52:54.831" v="1460" actId="1076"/>
        <pc:sldMkLst>
          <pc:docMk/>
          <pc:sldMk cId="1252294834" sldId="420"/>
        </pc:sldMkLst>
        <pc:picChg chg="add del mod">
          <ac:chgData name="CROSBY, RYAN" userId="d329d70d-8452-427b-967f-7cff56055148" providerId="ADAL" clId="{2BB880AB-3602-4C89-99DC-CB8EFB0EE825}" dt="2023-07-28T15:52:32.746" v="1452" actId="478"/>
          <ac:picMkLst>
            <pc:docMk/>
            <pc:sldMk cId="1252294834" sldId="420"/>
            <ac:picMk id="5" creationId="{95777486-12AA-9345-9849-0281F7FF38BA}"/>
          </ac:picMkLst>
        </pc:picChg>
        <pc:picChg chg="del">
          <ac:chgData name="CROSBY, RYAN" userId="d329d70d-8452-427b-967f-7cff56055148" providerId="ADAL" clId="{2BB880AB-3602-4C89-99DC-CB8EFB0EE825}" dt="2023-07-28T15:52:44.905" v="1457" actId="478"/>
          <ac:picMkLst>
            <pc:docMk/>
            <pc:sldMk cId="1252294834" sldId="420"/>
            <ac:picMk id="7" creationId="{347B51C9-E72F-487A-BFE6-AC31A8D43279}"/>
          </ac:picMkLst>
        </pc:picChg>
        <pc:picChg chg="add mod">
          <ac:chgData name="CROSBY, RYAN" userId="d329d70d-8452-427b-967f-7cff56055148" providerId="ADAL" clId="{2BB880AB-3602-4C89-99DC-CB8EFB0EE825}" dt="2023-07-28T15:52:54.831" v="1460" actId="1076"/>
          <ac:picMkLst>
            <pc:docMk/>
            <pc:sldMk cId="1252294834" sldId="420"/>
            <ac:picMk id="8" creationId="{B4EF11FD-FA5C-0239-25E7-B177761A5CB5}"/>
          </ac:picMkLst>
        </pc:picChg>
      </pc:sldChg>
      <pc:sldChg chg="addSp delSp modSp add del mod">
        <pc:chgData name="CROSBY, RYAN" userId="d329d70d-8452-427b-967f-7cff56055148" providerId="ADAL" clId="{2BB880AB-3602-4C89-99DC-CB8EFB0EE825}" dt="2023-07-24T11:15:22.116" v="1109" actId="1076"/>
        <pc:sldMkLst>
          <pc:docMk/>
          <pc:sldMk cId="361818589" sldId="421"/>
        </pc:sldMkLst>
        <pc:picChg chg="del">
          <ac:chgData name="CROSBY, RYAN" userId="d329d70d-8452-427b-967f-7cff56055148" providerId="ADAL" clId="{2BB880AB-3602-4C89-99DC-CB8EFB0EE825}" dt="2023-07-24T11:14:56.726" v="1103" actId="478"/>
          <ac:picMkLst>
            <pc:docMk/>
            <pc:sldMk cId="361818589" sldId="421"/>
            <ac:picMk id="6" creationId="{49C404B5-AE76-4061-98BB-B39A8169A1D6}"/>
          </ac:picMkLst>
        </pc:picChg>
        <pc:picChg chg="add mod">
          <ac:chgData name="CROSBY, RYAN" userId="d329d70d-8452-427b-967f-7cff56055148" providerId="ADAL" clId="{2BB880AB-3602-4C89-99DC-CB8EFB0EE825}" dt="2023-07-24T11:15:22.116" v="1109" actId="1076"/>
          <ac:picMkLst>
            <pc:docMk/>
            <pc:sldMk cId="361818589" sldId="421"/>
            <ac:picMk id="7" creationId="{530836C5-D09A-3612-E537-CF703D903A46}"/>
          </ac:picMkLst>
        </pc:picChg>
        <pc:picChg chg="del">
          <ac:chgData name="CROSBY, RYAN" userId="d329d70d-8452-427b-967f-7cff56055148" providerId="ADAL" clId="{2BB880AB-3602-4C89-99DC-CB8EFB0EE825}" dt="2023-07-24T11:15:00.067" v="1104" actId="478"/>
          <ac:picMkLst>
            <pc:docMk/>
            <pc:sldMk cId="361818589" sldId="421"/>
            <ac:picMk id="8" creationId="{CFC57C4B-7B35-4E11-BF41-1E9C38EDDC65}"/>
          </ac:picMkLst>
        </pc:picChg>
      </pc:sldChg>
      <pc:sldChg chg="addSp modSp mod ord">
        <pc:chgData name="CROSBY, RYAN" userId="d329d70d-8452-427b-967f-7cff56055148" providerId="ADAL" clId="{2BB880AB-3602-4C89-99DC-CB8EFB0EE825}" dt="2023-07-26T14:35:01.365" v="1183" actId="1076"/>
        <pc:sldMkLst>
          <pc:docMk/>
          <pc:sldMk cId="3860909766" sldId="422"/>
        </pc:sldMkLst>
        <pc:spChg chg="mod">
          <ac:chgData name="CROSBY, RYAN" userId="d329d70d-8452-427b-967f-7cff56055148" providerId="ADAL" clId="{2BB880AB-3602-4C89-99DC-CB8EFB0EE825}" dt="2023-07-26T14:34:09.326" v="1170" actId="164"/>
          <ac:spMkLst>
            <pc:docMk/>
            <pc:sldMk cId="3860909766" sldId="422"/>
            <ac:spMk id="7" creationId="{A6AC7E89-7EDA-B4F8-15E1-F2D6CBDF5BC4}"/>
          </ac:spMkLst>
        </pc:spChg>
        <pc:grpChg chg="add mod">
          <ac:chgData name="CROSBY, RYAN" userId="d329d70d-8452-427b-967f-7cff56055148" providerId="ADAL" clId="{2BB880AB-3602-4C89-99DC-CB8EFB0EE825}" dt="2023-07-26T14:34:59.301" v="1182" actId="14100"/>
          <ac:grpSpMkLst>
            <pc:docMk/>
            <pc:sldMk cId="3860909766" sldId="422"/>
            <ac:grpSpMk id="5" creationId="{8A9297B3-EBC9-61B7-D1BB-872EF0703EC6}"/>
          </ac:grpSpMkLst>
        </pc:grpChg>
        <pc:picChg chg="mod">
          <ac:chgData name="CROSBY, RYAN" userId="d329d70d-8452-427b-967f-7cff56055148" providerId="ADAL" clId="{2BB880AB-3602-4C89-99DC-CB8EFB0EE825}" dt="2023-07-26T14:34:09.326" v="1170" actId="164"/>
          <ac:picMkLst>
            <pc:docMk/>
            <pc:sldMk cId="3860909766" sldId="422"/>
            <ac:picMk id="6" creationId="{4DB873B9-8B3B-4274-CBD3-35E0256FACEA}"/>
          </ac:picMkLst>
        </pc:picChg>
        <pc:picChg chg="add mod modCrop">
          <ac:chgData name="CROSBY, RYAN" userId="d329d70d-8452-427b-967f-7cff56055148" providerId="ADAL" clId="{2BB880AB-3602-4C89-99DC-CB8EFB0EE825}" dt="2023-07-26T14:35:01.365" v="1183" actId="1076"/>
          <ac:picMkLst>
            <pc:docMk/>
            <pc:sldMk cId="3860909766" sldId="422"/>
            <ac:picMk id="9" creationId="{C70CDE49-53B2-A6BB-CF0A-B487ECBAEBE6}"/>
          </ac:picMkLst>
        </pc:picChg>
      </pc:sldChg>
      <pc:sldChg chg="addSp delSp modSp mod">
        <pc:chgData name="CROSBY, RYAN" userId="d329d70d-8452-427b-967f-7cff56055148" providerId="ADAL" clId="{2BB880AB-3602-4C89-99DC-CB8EFB0EE825}" dt="2023-07-28T15:46:34.693" v="1424" actId="1076"/>
        <pc:sldMkLst>
          <pc:docMk/>
          <pc:sldMk cId="2300238945" sldId="424"/>
        </pc:sldMkLst>
        <pc:picChg chg="add mod">
          <ac:chgData name="CROSBY, RYAN" userId="d329d70d-8452-427b-967f-7cff56055148" providerId="ADAL" clId="{2BB880AB-3602-4C89-99DC-CB8EFB0EE825}" dt="2023-07-28T15:46:34.693" v="1424" actId="1076"/>
          <ac:picMkLst>
            <pc:docMk/>
            <pc:sldMk cId="2300238945" sldId="424"/>
            <ac:picMk id="5" creationId="{24B499A4-936D-A809-18AE-0E67F73100DE}"/>
          </ac:picMkLst>
        </pc:picChg>
        <pc:picChg chg="del">
          <ac:chgData name="CROSBY, RYAN" userId="d329d70d-8452-427b-967f-7cff56055148" providerId="ADAL" clId="{2BB880AB-3602-4C89-99DC-CB8EFB0EE825}" dt="2023-07-28T15:46:31.911" v="1423" actId="478"/>
          <ac:picMkLst>
            <pc:docMk/>
            <pc:sldMk cId="2300238945" sldId="424"/>
            <ac:picMk id="6" creationId="{747DDB16-245A-4FA9-BA5B-4E62D83323F7}"/>
          </ac:picMkLst>
        </pc:picChg>
      </pc:sldChg>
      <pc:sldChg chg="addSp delSp modSp mod">
        <pc:chgData name="CROSBY, RYAN" userId="d329d70d-8452-427b-967f-7cff56055148" providerId="ADAL" clId="{2BB880AB-3602-4C89-99DC-CB8EFB0EE825}" dt="2023-07-28T15:39:12.400" v="1354" actId="14100"/>
        <pc:sldMkLst>
          <pc:docMk/>
          <pc:sldMk cId="3832861613" sldId="425"/>
        </pc:sldMkLst>
        <pc:picChg chg="del">
          <ac:chgData name="CROSBY, RYAN" userId="d329d70d-8452-427b-967f-7cff56055148" providerId="ADAL" clId="{2BB880AB-3602-4C89-99DC-CB8EFB0EE825}" dt="2023-07-28T15:38:38.815" v="1343" actId="478"/>
          <ac:picMkLst>
            <pc:docMk/>
            <pc:sldMk cId="3832861613" sldId="425"/>
            <ac:picMk id="6" creationId="{1D6D18A8-7832-43D0-A502-90C595CE39DC}"/>
          </ac:picMkLst>
        </pc:picChg>
        <pc:picChg chg="add mod modCrop">
          <ac:chgData name="CROSBY, RYAN" userId="d329d70d-8452-427b-967f-7cff56055148" providerId="ADAL" clId="{2BB880AB-3602-4C89-99DC-CB8EFB0EE825}" dt="2023-07-28T15:39:12.400" v="1354" actId="14100"/>
          <ac:picMkLst>
            <pc:docMk/>
            <pc:sldMk cId="3832861613" sldId="425"/>
            <ac:picMk id="7" creationId="{E8312703-D14D-EA75-12D5-1D2E87C86ED7}"/>
          </ac:picMkLst>
        </pc:picChg>
        <pc:picChg chg="add del mod">
          <ac:chgData name="CROSBY, RYAN" userId="d329d70d-8452-427b-967f-7cff56055148" providerId="ADAL" clId="{2BB880AB-3602-4C89-99DC-CB8EFB0EE825}" dt="2023-07-28T15:39:06.144" v="1352" actId="478"/>
          <ac:picMkLst>
            <pc:docMk/>
            <pc:sldMk cId="3832861613" sldId="425"/>
            <ac:picMk id="9" creationId="{9F14B343-8B2D-4EFB-40B3-D63E7DA42EFD}"/>
          </ac:picMkLst>
        </pc:picChg>
        <pc:picChg chg="del">
          <ac:chgData name="CROSBY, RYAN" userId="d329d70d-8452-427b-967f-7cff56055148" providerId="ADAL" clId="{2BB880AB-3602-4C89-99DC-CB8EFB0EE825}" dt="2023-07-28T15:38:14.713" v="1338" actId="478"/>
          <ac:picMkLst>
            <pc:docMk/>
            <pc:sldMk cId="3832861613" sldId="425"/>
            <ac:picMk id="20" creationId="{D472081E-DC11-473F-BCA5-F3287F4BB0E3}"/>
          </ac:picMkLst>
        </pc:picChg>
      </pc:sldChg>
      <pc:sldChg chg="del">
        <pc:chgData name="CROSBY, RYAN" userId="d329d70d-8452-427b-967f-7cff56055148" providerId="ADAL" clId="{2BB880AB-3602-4C89-99DC-CB8EFB0EE825}" dt="2023-07-26T14:45:54.173" v="1236" actId="2696"/>
        <pc:sldMkLst>
          <pc:docMk/>
          <pc:sldMk cId="2024674713" sldId="427"/>
        </pc:sldMkLst>
      </pc:sldChg>
      <pc:sldChg chg="del">
        <pc:chgData name="CROSBY, RYAN" userId="d329d70d-8452-427b-967f-7cff56055148" providerId="ADAL" clId="{2BB880AB-3602-4C89-99DC-CB8EFB0EE825}" dt="2023-07-26T14:45:54.173" v="1236" actId="2696"/>
        <pc:sldMkLst>
          <pc:docMk/>
          <pc:sldMk cId="2520435375" sldId="428"/>
        </pc:sldMkLst>
      </pc:sldChg>
      <pc:sldChg chg="del">
        <pc:chgData name="CROSBY, RYAN" userId="d329d70d-8452-427b-967f-7cff56055148" providerId="ADAL" clId="{2BB880AB-3602-4C89-99DC-CB8EFB0EE825}" dt="2023-07-26T14:46:15.081" v="1237" actId="2696"/>
        <pc:sldMkLst>
          <pc:docMk/>
          <pc:sldMk cId="4184851089" sldId="429"/>
        </pc:sldMkLst>
      </pc:sldChg>
      <pc:sldChg chg="del">
        <pc:chgData name="CROSBY, RYAN" userId="d329d70d-8452-427b-967f-7cff56055148" providerId="ADAL" clId="{2BB880AB-3602-4C89-99DC-CB8EFB0EE825}" dt="2023-07-26T14:46:18.033" v="1238" actId="2696"/>
        <pc:sldMkLst>
          <pc:docMk/>
          <pc:sldMk cId="3961841897" sldId="432"/>
        </pc:sldMkLst>
      </pc:sldChg>
      <pc:sldChg chg="del">
        <pc:chgData name="CROSBY, RYAN" userId="d329d70d-8452-427b-967f-7cff56055148" providerId="ADAL" clId="{2BB880AB-3602-4C89-99DC-CB8EFB0EE825}" dt="2023-07-26T14:46:15.081" v="1237" actId="2696"/>
        <pc:sldMkLst>
          <pc:docMk/>
          <pc:sldMk cId="4180936204" sldId="433"/>
        </pc:sldMkLst>
      </pc:sldChg>
      <pc:sldChg chg="del">
        <pc:chgData name="CROSBY, RYAN" userId="d329d70d-8452-427b-967f-7cff56055148" providerId="ADAL" clId="{2BB880AB-3602-4C89-99DC-CB8EFB0EE825}" dt="2023-07-26T14:46:15.081" v="1237" actId="2696"/>
        <pc:sldMkLst>
          <pc:docMk/>
          <pc:sldMk cId="1928373143" sldId="434"/>
        </pc:sldMkLst>
      </pc:sldChg>
      <pc:sldChg chg="delSp mod">
        <pc:chgData name="CROSBY, RYAN" userId="d329d70d-8452-427b-967f-7cff56055148" providerId="ADAL" clId="{2BB880AB-3602-4C89-99DC-CB8EFB0EE825}" dt="2023-07-28T15:58:52.302" v="1462" actId="478"/>
        <pc:sldMkLst>
          <pc:docMk/>
          <pc:sldMk cId="2279967754" sldId="439"/>
        </pc:sldMkLst>
        <pc:picChg chg="del">
          <ac:chgData name="CROSBY, RYAN" userId="d329d70d-8452-427b-967f-7cff56055148" providerId="ADAL" clId="{2BB880AB-3602-4C89-99DC-CB8EFB0EE825}" dt="2023-07-28T15:58:52.302" v="1462" actId="478"/>
          <ac:picMkLst>
            <pc:docMk/>
            <pc:sldMk cId="2279967754" sldId="439"/>
            <ac:picMk id="6" creationId="{E6B32007-A1D8-4C5B-A3C9-57D5907E3842}"/>
          </ac:picMkLst>
        </pc:picChg>
      </pc:sldChg>
      <pc:sldChg chg="delSp modSp mod">
        <pc:chgData name="CROSBY, RYAN" userId="d329d70d-8452-427b-967f-7cff56055148" providerId="ADAL" clId="{2BB880AB-3602-4C89-99DC-CB8EFB0EE825}" dt="2023-07-21T13:53:57.367" v="483" actId="20577"/>
        <pc:sldMkLst>
          <pc:docMk/>
          <pc:sldMk cId="2369511647" sldId="444"/>
        </pc:sldMkLst>
        <pc:spChg chg="mod">
          <ac:chgData name="CROSBY, RYAN" userId="d329d70d-8452-427b-967f-7cff56055148" providerId="ADAL" clId="{2BB880AB-3602-4C89-99DC-CB8EFB0EE825}" dt="2023-07-21T13:53:57.367" v="483" actId="20577"/>
          <ac:spMkLst>
            <pc:docMk/>
            <pc:sldMk cId="2369511647" sldId="444"/>
            <ac:spMk id="3" creationId="{59057712-8E0E-4D3E-90E4-B9699653AB62}"/>
          </ac:spMkLst>
        </pc:spChg>
        <pc:spChg chg="del">
          <ac:chgData name="CROSBY, RYAN" userId="d329d70d-8452-427b-967f-7cff56055148" providerId="ADAL" clId="{2BB880AB-3602-4C89-99DC-CB8EFB0EE825}" dt="2023-07-21T13:45:13.439" v="0" actId="21"/>
          <ac:spMkLst>
            <pc:docMk/>
            <pc:sldMk cId="2369511647" sldId="444"/>
            <ac:spMk id="8" creationId="{D49A9372-9CCA-4AE4-9286-3FD3205E77A3}"/>
          </ac:spMkLst>
        </pc:spChg>
      </pc:sldChg>
      <pc:sldChg chg="addSp delSp modSp new mod ord modAnim">
        <pc:chgData name="CROSBY, RYAN" userId="d329d70d-8452-427b-967f-7cff56055148" providerId="ADAL" clId="{2BB880AB-3602-4C89-99DC-CB8EFB0EE825}" dt="2023-07-21T13:49:01.578" v="171"/>
        <pc:sldMkLst>
          <pc:docMk/>
          <pc:sldMk cId="454577979" sldId="446"/>
        </pc:sldMkLst>
        <pc:spChg chg="mod">
          <ac:chgData name="CROSBY, RYAN" userId="d329d70d-8452-427b-967f-7cff56055148" providerId="ADAL" clId="{2BB880AB-3602-4C89-99DC-CB8EFB0EE825}" dt="2023-07-21T13:46:42.835" v="142" actId="20577"/>
          <ac:spMkLst>
            <pc:docMk/>
            <pc:sldMk cId="454577979" sldId="446"/>
            <ac:spMk id="2" creationId="{66CD678F-70B9-B435-8B51-D98BF71AE434}"/>
          </ac:spMkLst>
        </pc:spChg>
        <pc:spChg chg="del">
          <ac:chgData name="CROSBY, RYAN" userId="d329d70d-8452-427b-967f-7cff56055148" providerId="ADAL" clId="{2BB880AB-3602-4C89-99DC-CB8EFB0EE825}" dt="2023-07-21T13:46:14.686" v="55"/>
          <ac:spMkLst>
            <pc:docMk/>
            <pc:sldMk cId="454577979" sldId="446"/>
            <ac:spMk id="3" creationId="{165E70CA-0A97-ED06-F754-93643B2FF184}"/>
          </ac:spMkLst>
        </pc:spChg>
        <pc:spChg chg="add mod">
          <ac:chgData name="CROSBY, RYAN" userId="d329d70d-8452-427b-967f-7cff56055148" providerId="ADAL" clId="{2BB880AB-3602-4C89-99DC-CB8EFB0EE825}" dt="2023-07-21T13:47:18.448" v="152" actId="2711"/>
          <ac:spMkLst>
            <pc:docMk/>
            <pc:sldMk cId="454577979" sldId="446"/>
            <ac:spMk id="4" creationId="{CC8FA66A-F3EE-6437-A4F2-02F873E5180F}"/>
          </ac:spMkLst>
        </pc:spChg>
        <pc:spChg chg="add mod">
          <ac:chgData name="CROSBY, RYAN" userId="d329d70d-8452-427b-967f-7cff56055148" providerId="ADAL" clId="{2BB880AB-3602-4C89-99DC-CB8EFB0EE825}" dt="2023-07-21T13:47:27.063" v="161" actId="1036"/>
          <ac:spMkLst>
            <pc:docMk/>
            <pc:sldMk cId="454577979" sldId="446"/>
            <ac:spMk id="6" creationId="{EA89F9AA-693E-BBC2-0DFF-8FF3068C6092}"/>
          </ac:spMkLst>
        </pc:spChg>
      </pc:sldChg>
      <pc:sldChg chg="addSp modSp add mod">
        <pc:chgData name="CROSBY, RYAN" userId="d329d70d-8452-427b-967f-7cff56055148" providerId="ADAL" clId="{2BB880AB-3602-4C89-99DC-CB8EFB0EE825}" dt="2023-07-24T10:57:05.553" v="1100" actId="20577"/>
        <pc:sldMkLst>
          <pc:docMk/>
          <pc:sldMk cId="2627255300" sldId="447"/>
        </pc:sldMkLst>
        <pc:spChg chg="mod">
          <ac:chgData name="CROSBY, RYAN" userId="d329d70d-8452-427b-967f-7cff56055148" providerId="ADAL" clId="{2BB880AB-3602-4C89-99DC-CB8EFB0EE825}" dt="2023-07-21T15:54:59.011" v="997" actId="20577"/>
          <ac:spMkLst>
            <pc:docMk/>
            <pc:sldMk cId="2627255300" sldId="447"/>
            <ac:spMk id="2" creationId="{00000000-0000-0000-0000-000000000000}"/>
          </ac:spMkLst>
        </pc:spChg>
        <pc:spChg chg="mod">
          <ac:chgData name="CROSBY, RYAN" userId="d329d70d-8452-427b-967f-7cff56055148" providerId="ADAL" clId="{2BB880AB-3602-4C89-99DC-CB8EFB0EE825}" dt="2023-07-24T10:57:05.553" v="1100" actId="20577"/>
          <ac:spMkLst>
            <pc:docMk/>
            <pc:sldMk cId="2627255300" sldId="447"/>
            <ac:spMk id="3" creationId="{59057712-8E0E-4D3E-90E4-B9699653AB62}"/>
          </ac:spMkLst>
        </pc:spChg>
        <pc:spChg chg="add mod">
          <ac:chgData name="CROSBY, RYAN" userId="d329d70d-8452-427b-967f-7cff56055148" providerId="ADAL" clId="{2BB880AB-3602-4C89-99DC-CB8EFB0EE825}" dt="2023-07-24T10:56:36.232" v="1068" actId="1076"/>
          <ac:spMkLst>
            <pc:docMk/>
            <pc:sldMk cId="2627255300" sldId="447"/>
            <ac:spMk id="8" creationId="{293D3D87-9E5F-F298-DE68-275BFA827F20}"/>
          </ac:spMkLst>
        </pc:spChg>
        <pc:spChg chg="add mod">
          <ac:chgData name="CROSBY, RYAN" userId="d329d70d-8452-427b-967f-7cff56055148" providerId="ADAL" clId="{2BB880AB-3602-4C89-99DC-CB8EFB0EE825}" dt="2023-07-24T10:56:27.181" v="1067" actId="20577"/>
          <ac:spMkLst>
            <pc:docMk/>
            <pc:sldMk cId="2627255300" sldId="447"/>
            <ac:spMk id="9" creationId="{9EA249D1-7D0B-B230-B68B-91CB9CB5B83A}"/>
          </ac:spMkLst>
        </pc:spChg>
        <pc:spChg chg="add mod">
          <ac:chgData name="CROSBY, RYAN" userId="d329d70d-8452-427b-967f-7cff56055148" providerId="ADAL" clId="{2BB880AB-3602-4C89-99DC-CB8EFB0EE825}" dt="2023-07-24T10:56:23.209" v="1060" actId="20577"/>
          <ac:spMkLst>
            <pc:docMk/>
            <pc:sldMk cId="2627255300" sldId="447"/>
            <ac:spMk id="10" creationId="{1194EFF0-D3B3-5660-5C20-BCCB5B438827}"/>
          </ac:spMkLst>
        </pc:spChg>
        <pc:grpChg chg="add mod">
          <ac:chgData name="CROSBY, RYAN" userId="d329d70d-8452-427b-967f-7cff56055148" providerId="ADAL" clId="{2BB880AB-3602-4C89-99DC-CB8EFB0EE825}" dt="2023-07-24T10:56:12.921" v="1052" actId="1076"/>
          <ac:grpSpMkLst>
            <pc:docMk/>
            <pc:sldMk cId="2627255300" sldId="447"/>
            <ac:grpSpMk id="18" creationId="{337E95F2-1FCD-2649-60D0-39455B67266D}"/>
          </ac:grpSpMkLst>
        </pc:grpChg>
        <pc:picChg chg="add mod">
          <ac:chgData name="CROSBY, RYAN" userId="d329d70d-8452-427b-967f-7cff56055148" providerId="ADAL" clId="{2BB880AB-3602-4C89-99DC-CB8EFB0EE825}" dt="2023-07-24T10:55:58.010" v="1048" actId="164"/>
          <ac:picMkLst>
            <pc:docMk/>
            <pc:sldMk cId="2627255300" sldId="447"/>
            <ac:picMk id="4" creationId="{A5B3C011-6467-2C0A-32DD-24A67569DD32}"/>
          </ac:picMkLst>
        </pc:picChg>
        <pc:cxnChg chg="add mod">
          <ac:chgData name="CROSBY, RYAN" userId="d329d70d-8452-427b-967f-7cff56055148" providerId="ADAL" clId="{2BB880AB-3602-4C89-99DC-CB8EFB0EE825}" dt="2023-07-24T10:55:58.010" v="1048" actId="164"/>
          <ac:cxnSpMkLst>
            <pc:docMk/>
            <pc:sldMk cId="2627255300" sldId="447"/>
            <ac:cxnSpMk id="5" creationId="{5BE72C30-AAFB-10C8-81B0-A58DE82F9D06}"/>
          </ac:cxnSpMkLst>
        </pc:cxnChg>
        <pc:cxnChg chg="add mod">
          <ac:chgData name="CROSBY, RYAN" userId="d329d70d-8452-427b-967f-7cff56055148" providerId="ADAL" clId="{2BB880AB-3602-4C89-99DC-CB8EFB0EE825}" dt="2023-07-24T10:55:58.010" v="1048" actId="164"/>
          <ac:cxnSpMkLst>
            <pc:docMk/>
            <pc:sldMk cId="2627255300" sldId="447"/>
            <ac:cxnSpMk id="6" creationId="{C89CC4E3-FD56-DEDE-446B-604738F1B388}"/>
          </ac:cxnSpMkLst>
        </pc:cxnChg>
        <pc:cxnChg chg="add mod">
          <ac:chgData name="CROSBY, RYAN" userId="d329d70d-8452-427b-967f-7cff56055148" providerId="ADAL" clId="{2BB880AB-3602-4C89-99DC-CB8EFB0EE825}" dt="2023-07-24T10:55:58.010" v="1048" actId="164"/>
          <ac:cxnSpMkLst>
            <pc:docMk/>
            <pc:sldMk cId="2627255300" sldId="447"/>
            <ac:cxnSpMk id="7" creationId="{0EADDC2B-86BD-2D33-97D2-BD27D2423BDF}"/>
          </ac:cxnSpMkLst>
        </pc:cxnChg>
        <pc:cxnChg chg="add mod">
          <ac:chgData name="CROSBY, RYAN" userId="d329d70d-8452-427b-967f-7cff56055148" providerId="ADAL" clId="{2BB880AB-3602-4C89-99DC-CB8EFB0EE825}" dt="2023-07-24T10:55:58.010" v="1048" actId="164"/>
          <ac:cxnSpMkLst>
            <pc:docMk/>
            <pc:sldMk cId="2627255300" sldId="447"/>
            <ac:cxnSpMk id="11" creationId="{06478040-A95E-E01E-BC40-BAB9FB7B7CE4}"/>
          </ac:cxnSpMkLst>
        </pc:cxnChg>
        <pc:cxnChg chg="add mod">
          <ac:chgData name="CROSBY, RYAN" userId="d329d70d-8452-427b-967f-7cff56055148" providerId="ADAL" clId="{2BB880AB-3602-4C89-99DC-CB8EFB0EE825}" dt="2023-07-24T10:55:58.010" v="1048" actId="164"/>
          <ac:cxnSpMkLst>
            <pc:docMk/>
            <pc:sldMk cId="2627255300" sldId="447"/>
            <ac:cxnSpMk id="12" creationId="{98BD507E-B7C5-AA32-2451-47798489E1B5}"/>
          </ac:cxnSpMkLst>
        </pc:cxnChg>
      </pc:sldChg>
      <pc:sldChg chg="addSp delSp modSp new mod">
        <pc:chgData name="CROSBY, RYAN" userId="d329d70d-8452-427b-967f-7cff56055148" providerId="ADAL" clId="{2BB880AB-3602-4C89-99DC-CB8EFB0EE825}" dt="2023-07-24T14:19:53.083" v="1168" actId="1076"/>
        <pc:sldMkLst>
          <pc:docMk/>
          <pc:sldMk cId="2948839945" sldId="448"/>
        </pc:sldMkLst>
        <pc:spChg chg="mod">
          <ac:chgData name="CROSBY, RYAN" userId="d329d70d-8452-427b-967f-7cff56055148" providerId="ADAL" clId="{2BB880AB-3602-4C89-99DC-CB8EFB0EE825}" dt="2023-07-24T14:15:20.129" v="1154" actId="20577"/>
          <ac:spMkLst>
            <pc:docMk/>
            <pc:sldMk cId="2948839945" sldId="448"/>
            <ac:spMk id="2" creationId="{EFE9306A-C30A-3DF1-C8BF-468170181D5F}"/>
          </ac:spMkLst>
        </pc:spChg>
        <pc:spChg chg="del">
          <ac:chgData name="CROSBY, RYAN" userId="d329d70d-8452-427b-967f-7cff56055148" providerId="ADAL" clId="{2BB880AB-3602-4C89-99DC-CB8EFB0EE825}" dt="2023-07-24T14:12:15.633" v="1136" actId="478"/>
          <ac:spMkLst>
            <pc:docMk/>
            <pc:sldMk cId="2948839945" sldId="448"/>
            <ac:spMk id="3" creationId="{08F77655-9EEF-3DB5-DE8D-F331FDD25EC7}"/>
          </ac:spMkLst>
        </pc:spChg>
        <pc:spChg chg="add del">
          <ac:chgData name="CROSBY, RYAN" userId="d329d70d-8452-427b-967f-7cff56055148" providerId="ADAL" clId="{2BB880AB-3602-4C89-99DC-CB8EFB0EE825}" dt="2023-07-24T14:15:38.946" v="1158" actId="22"/>
          <ac:spMkLst>
            <pc:docMk/>
            <pc:sldMk cId="2948839945" sldId="448"/>
            <ac:spMk id="6" creationId="{D7161C24-3BE3-A335-B618-0782ED4BB4CF}"/>
          </ac:spMkLst>
        </pc:spChg>
        <pc:spChg chg="add mod">
          <ac:chgData name="CROSBY, RYAN" userId="d329d70d-8452-427b-967f-7cff56055148" providerId="ADAL" clId="{2BB880AB-3602-4C89-99DC-CB8EFB0EE825}" dt="2023-07-24T14:19:53.083" v="1168" actId="1076"/>
          <ac:spMkLst>
            <pc:docMk/>
            <pc:sldMk cId="2948839945" sldId="448"/>
            <ac:spMk id="8" creationId="{D6AD21C7-3EE0-DA80-E821-876B387ECC3B}"/>
          </ac:spMkLst>
        </pc:spChg>
        <pc:picChg chg="add del mod">
          <ac:chgData name="CROSBY, RYAN" userId="d329d70d-8452-427b-967f-7cff56055148" providerId="ADAL" clId="{2BB880AB-3602-4C89-99DC-CB8EFB0EE825}" dt="2023-07-24T14:17:03.215" v="1164" actId="478"/>
          <ac:picMkLst>
            <pc:docMk/>
            <pc:sldMk cId="2948839945" sldId="448"/>
            <ac:picMk id="10" creationId="{74EE573B-53FE-5589-2577-A0138FB16895}"/>
          </ac:picMkLst>
        </pc:picChg>
      </pc:sldChg>
      <pc:sldChg chg="addSp delSp modSp add mod">
        <pc:chgData name="CROSBY, RYAN" userId="d329d70d-8452-427b-967f-7cff56055148" providerId="ADAL" clId="{2BB880AB-3602-4C89-99DC-CB8EFB0EE825}" dt="2023-07-24T11:16:01.276" v="1117" actId="1076"/>
        <pc:sldMkLst>
          <pc:docMk/>
          <pc:sldMk cId="1783921530" sldId="449"/>
        </pc:sldMkLst>
        <pc:picChg chg="add mod">
          <ac:chgData name="CROSBY, RYAN" userId="d329d70d-8452-427b-967f-7cff56055148" providerId="ADAL" clId="{2BB880AB-3602-4C89-99DC-CB8EFB0EE825}" dt="2023-07-24T11:16:01.276" v="1117" actId="1076"/>
          <ac:picMkLst>
            <pc:docMk/>
            <pc:sldMk cId="1783921530" sldId="449"/>
            <ac:picMk id="6" creationId="{9280E110-34FE-189D-E0A7-FF78F98EA5E6}"/>
          </ac:picMkLst>
        </pc:picChg>
        <pc:picChg chg="del">
          <ac:chgData name="CROSBY, RYAN" userId="d329d70d-8452-427b-967f-7cff56055148" providerId="ADAL" clId="{2BB880AB-3602-4C89-99DC-CB8EFB0EE825}" dt="2023-07-24T11:15:37.481" v="1111" actId="478"/>
          <ac:picMkLst>
            <pc:docMk/>
            <pc:sldMk cId="1783921530" sldId="449"/>
            <ac:picMk id="7" creationId="{530836C5-D09A-3612-E537-CF703D903A46}"/>
          </ac:picMkLst>
        </pc:picChg>
      </pc:sldChg>
      <pc:sldChg chg="addSp delSp modSp add mod ord">
        <pc:chgData name="CROSBY, RYAN" userId="d329d70d-8452-427b-967f-7cff56055148" providerId="ADAL" clId="{2BB880AB-3602-4C89-99DC-CB8EFB0EE825}" dt="2023-07-24T11:17:01.037" v="1131" actId="1076"/>
        <pc:sldMkLst>
          <pc:docMk/>
          <pc:sldMk cId="3359332895" sldId="450"/>
        </pc:sldMkLst>
        <pc:spChg chg="del">
          <ac:chgData name="CROSBY, RYAN" userId="d329d70d-8452-427b-967f-7cff56055148" providerId="ADAL" clId="{2BB880AB-3602-4C89-99DC-CB8EFB0EE825}" dt="2023-07-24T11:16:51.745" v="1127" actId="478"/>
          <ac:spMkLst>
            <pc:docMk/>
            <pc:sldMk cId="3359332895" sldId="450"/>
            <ac:spMk id="3" creationId="{186DA6F1-3D99-474C-ABE3-859C98319800}"/>
          </ac:spMkLst>
        </pc:spChg>
        <pc:spChg chg="add del mod">
          <ac:chgData name="CROSBY, RYAN" userId="d329d70d-8452-427b-967f-7cff56055148" providerId="ADAL" clId="{2BB880AB-3602-4C89-99DC-CB8EFB0EE825}" dt="2023-07-24T11:16:54.822" v="1128" actId="478"/>
          <ac:spMkLst>
            <pc:docMk/>
            <pc:sldMk cId="3359332895" sldId="450"/>
            <ac:spMk id="9" creationId="{64CC0C33-A6D2-CBBE-8517-CF55E4D4E175}"/>
          </ac:spMkLst>
        </pc:spChg>
        <pc:picChg chg="del">
          <ac:chgData name="CROSBY, RYAN" userId="d329d70d-8452-427b-967f-7cff56055148" providerId="ADAL" clId="{2BB880AB-3602-4C89-99DC-CB8EFB0EE825}" dt="2023-07-24T11:16:29.334" v="1121" actId="478"/>
          <ac:picMkLst>
            <pc:docMk/>
            <pc:sldMk cId="3359332895" sldId="450"/>
            <ac:picMk id="6" creationId="{9280E110-34FE-189D-E0A7-FF78F98EA5E6}"/>
          </ac:picMkLst>
        </pc:picChg>
        <pc:picChg chg="add mod">
          <ac:chgData name="CROSBY, RYAN" userId="d329d70d-8452-427b-967f-7cff56055148" providerId="ADAL" clId="{2BB880AB-3602-4C89-99DC-CB8EFB0EE825}" dt="2023-07-24T11:17:01.037" v="1131" actId="1076"/>
          <ac:picMkLst>
            <pc:docMk/>
            <pc:sldMk cId="3359332895" sldId="450"/>
            <ac:picMk id="7" creationId="{B9421750-7138-A69E-32BA-7B1D99B45675}"/>
          </ac:picMkLst>
        </pc:picChg>
      </pc:sldChg>
      <pc:sldChg chg="addSp delSp modSp add mod">
        <pc:chgData name="CROSBY, RYAN" userId="d329d70d-8452-427b-967f-7cff56055148" providerId="ADAL" clId="{2BB880AB-3602-4C89-99DC-CB8EFB0EE825}" dt="2023-07-28T15:41:01.554" v="1418" actId="20577"/>
        <pc:sldMkLst>
          <pc:docMk/>
          <pc:sldMk cId="3873504713" sldId="453"/>
        </pc:sldMkLst>
        <pc:spChg chg="mod">
          <ac:chgData name="CROSBY, RYAN" userId="d329d70d-8452-427b-967f-7cff56055148" providerId="ADAL" clId="{2BB880AB-3602-4C89-99DC-CB8EFB0EE825}" dt="2023-07-28T15:41:01.554" v="1418" actId="20577"/>
          <ac:spMkLst>
            <pc:docMk/>
            <pc:sldMk cId="3873504713" sldId="453"/>
            <ac:spMk id="3" creationId="{186DA6F1-3D99-474C-ABE3-859C98319800}"/>
          </ac:spMkLst>
        </pc:spChg>
        <pc:grpChg chg="add mod">
          <ac:chgData name="CROSBY, RYAN" userId="d329d70d-8452-427b-967f-7cff56055148" providerId="ADAL" clId="{2BB880AB-3602-4C89-99DC-CB8EFB0EE825}" dt="2023-07-28T15:40:48.833" v="1366" actId="1076"/>
          <ac:grpSpMkLst>
            <pc:docMk/>
            <pc:sldMk cId="3873504713" sldId="453"/>
            <ac:grpSpMk id="6" creationId="{64435D22-46F0-1A59-DD73-99B6D2D66894}"/>
          </ac:grpSpMkLst>
        </pc:grpChg>
        <pc:picChg chg="add mod modCrop">
          <ac:chgData name="CROSBY, RYAN" userId="d329d70d-8452-427b-967f-7cff56055148" providerId="ADAL" clId="{2BB880AB-3602-4C89-99DC-CB8EFB0EE825}" dt="2023-07-28T15:40:35.633" v="1363" actId="164"/>
          <ac:picMkLst>
            <pc:docMk/>
            <pc:sldMk cId="3873504713" sldId="453"/>
            <ac:picMk id="5" creationId="{AEF9A8A3-8F31-3C93-0AD3-C59CD2520D48}"/>
          </ac:picMkLst>
        </pc:picChg>
        <pc:picChg chg="del">
          <ac:chgData name="CROSBY, RYAN" userId="d329d70d-8452-427b-967f-7cff56055148" providerId="ADAL" clId="{2BB880AB-3602-4C89-99DC-CB8EFB0EE825}" dt="2023-07-28T15:39:43.688" v="1355" actId="478"/>
          <ac:picMkLst>
            <pc:docMk/>
            <pc:sldMk cId="3873504713" sldId="453"/>
            <ac:picMk id="7" creationId="{E8312703-D14D-EA75-12D5-1D2E87C86ED7}"/>
          </ac:picMkLst>
        </pc:picChg>
        <pc:picChg chg="mod modCrop">
          <ac:chgData name="CROSBY, RYAN" userId="d329d70d-8452-427b-967f-7cff56055148" providerId="ADAL" clId="{2BB880AB-3602-4C89-99DC-CB8EFB0EE825}" dt="2023-07-28T15:40:35.633" v="1363" actId="164"/>
          <ac:picMkLst>
            <pc:docMk/>
            <pc:sldMk cId="3873504713" sldId="453"/>
            <ac:picMk id="9" creationId="{9F14B343-8B2D-4EFB-40B3-D63E7DA42EF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5ACD56-CA7D-3A42-9B42-9FD56464B91C}" type="datetimeFigureOut">
              <a:rPr lang="en-US" smtClean="0"/>
              <a:pPr/>
              <a:t>7/28/2023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38D3B8-2EC2-4F46-B8AF-ABD68D92145A}" type="slidenum">
              <a:rPr lang="en-US" smtClean="0"/>
              <a:pPr/>
              <a:t>‹#›</a:t>
            </a:fld>
            <a:endParaRPr lang="en-US"/>
          </a:p>
        </p:txBody>
      </p:sp>
    </p:spTree>
    <p:extLst>
      <p:ext uri="{BB962C8B-B14F-4D97-AF65-F5344CB8AC3E}">
        <p14:creationId xmlns:p14="http://schemas.microsoft.com/office/powerpoint/2010/main" val="2347777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896D7-E867-4676-8327-F933828D825C}" type="datetimeFigureOut">
              <a:rPr lang="en-GB" smtClean="0"/>
              <a:pPr/>
              <a:t>28/07/2023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1BEE5-2167-43D4-9CA5-1C6577398972}" type="slidenum">
              <a:rPr lang="en-GB" smtClean="0"/>
              <a:pPr/>
              <a:t>‹#›</a:t>
            </a:fld>
            <a:endParaRPr lang="en-GB"/>
          </a:p>
        </p:txBody>
      </p:sp>
    </p:spTree>
    <p:extLst>
      <p:ext uri="{BB962C8B-B14F-4D97-AF65-F5344CB8AC3E}">
        <p14:creationId xmlns:p14="http://schemas.microsoft.com/office/powerpoint/2010/main" val="1807675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s-Latn-BA" dirty="0"/>
          </a:p>
        </p:txBody>
      </p:sp>
      <p:sp>
        <p:nvSpPr>
          <p:cNvPr id="4" name="Slide Number Placeholder 3"/>
          <p:cNvSpPr>
            <a:spLocks noGrp="1"/>
          </p:cNvSpPr>
          <p:nvPr>
            <p:ph type="sldNum" sz="quarter" idx="10"/>
          </p:nvPr>
        </p:nvSpPr>
        <p:spPr/>
        <p:txBody>
          <a:bodyPr/>
          <a:lstStyle/>
          <a:p>
            <a:fld id="{E281BEE5-2167-43D4-9CA5-1C6577398972}" type="slidenum">
              <a:rPr lang="en-GB" smtClean="0"/>
              <a:pPr/>
              <a:t>2</a:t>
            </a:fld>
            <a:endParaRPr lang="en-GB"/>
          </a:p>
        </p:txBody>
      </p:sp>
    </p:spTree>
    <p:extLst>
      <p:ext uri="{BB962C8B-B14F-4D97-AF65-F5344CB8AC3E}">
        <p14:creationId xmlns:p14="http://schemas.microsoft.com/office/powerpoint/2010/main" val="1355456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git push -u origin main – tells git to always push to the remote repository that is defined as origin, so you don’t have to keep specifying </a:t>
            </a:r>
          </a:p>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18</a:t>
            </a:fld>
            <a:endParaRPr lang="en-GB"/>
          </a:p>
        </p:txBody>
      </p:sp>
    </p:spTree>
    <p:extLst>
      <p:ext uri="{BB962C8B-B14F-4D97-AF65-F5344CB8AC3E}">
        <p14:creationId xmlns:p14="http://schemas.microsoft.com/office/powerpoint/2010/main" val="370301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Remote –v allows you to check what connections you have </a:t>
            </a:r>
          </a:p>
        </p:txBody>
      </p:sp>
      <p:sp>
        <p:nvSpPr>
          <p:cNvPr id="4" name="Slide Number Placeholder 3"/>
          <p:cNvSpPr>
            <a:spLocks noGrp="1"/>
          </p:cNvSpPr>
          <p:nvPr>
            <p:ph type="sldNum" sz="quarter" idx="5"/>
          </p:nvPr>
        </p:nvSpPr>
        <p:spPr/>
        <p:txBody>
          <a:bodyPr/>
          <a:lstStyle/>
          <a:p>
            <a:fld id="{E281BEE5-2167-43D4-9CA5-1C6577398972}" type="slidenum">
              <a:rPr lang="en-GB" smtClean="0"/>
              <a:pPr/>
              <a:t>19</a:t>
            </a:fld>
            <a:endParaRPr lang="en-GB"/>
          </a:p>
        </p:txBody>
      </p:sp>
    </p:spTree>
    <p:extLst>
      <p:ext uri="{BB962C8B-B14F-4D97-AF65-F5344CB8AC3E}">
        <p14:creationId xmlns:p14="http://schemas.microsoft.com/office/powerpoint/2010/main" val="1978666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have set up the git repositories the general flow is as follows </a:t>
            </a:r>
          </a:p>
        </p:txBody>
      </p:sp>
      <p:sp>
        <p:nvSpPr>
          <p:cNvPr id="4" name="Slide Number Placeholder 3"/>
          <p:cNvSpPr>
            <a:spLocks noGrp="1"/>
          </p:cNvSpPr>
          <p:nvPr>
            <p:ph type="sldNum" sz="quarter" idx="5"/>
          </p:nvPr>
        </p:nvSpPr>
        <p:spPr/>
        <p:txBody>
          <a:bodyPr/>
          <a:lstStyle/>
          <a:p>
            <a:fld id="{E281BEE5-2167-43D4-9CA5-1C6577398972}" type="slidenum">
              <a:rPr lang="en-GB" smtClean="0"/>
              <a:pPr/>
              <a:t>21</a:t>
            </a:fld>
            <a:endParaRPr lang="en-GB"/>
          </a:p>
        </p:txBody>
      </p:sp>
    </p:spTree>
    <p:extLst>
      <p:ext uri="{BB962C8B-B14F-4D97-AF65-F5344CB8AC3E}">
        <p14:creationId xmlns:p14="http://schemas.microsoft.com/office/powerpoint/2010/main" val="1168218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understand what git is aware of – we use git status </a:t>
            </a:r>
          </a:p>
        </p:txBody>
      </p:sp>
      <p:sp>
        <p:nvSpPr>
          <p:cNvPr id="4" name="Slide Number Placeholder 3"/>
          <p:cNvSpPr>
            <a:spLocks noGrp="1"/>
          </p:cNvSpPr>
          <p:nvPr>
            <p:ph type="sldNum" sz="quarter" idx="5"/>
          </p:nvPr>
        </p:nvSpPr>
        <p:spPr/>
        <p:txBody>
          <a:bodyPr/>
          <a:lstStyle/>
          <a:p>
            <a:fld id="{E281BEE5-2167-43D4-9CA5-1C6577398972}" type="slidenum">
              <a:rPr lang="en-GB" smtClean="0"/>
              <a:pPr/>
              <a:t>22</a:t>
            </a:fld>
            <a:endParaRPr lang="en-GB"/>
          </a:p>
        </p:txBody>
      </p:sp>
    </p:spTree>
    <p:extLst>
      <p:ext uri="{BB962C8B-B14F-4D97-AF65-F5344CB8AC3E}">
        <p14:creationId xmlns:p14="http://schemas.microsoft.com/office/powerpoint/2010/main" val="937383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When you do a git commit you should always give a good message and description regarding what changes you have made. This is not just for other people who may look at your code, but for future you. It doesn’t matter how much you think your code makes sense to you now, in 6+ months when you look at it again some parts of it will be confusing. A commit message has a title and a description. In Git Hub this looks like the figure below.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Each git commit should only have one change. After each change commit your files. This allows for an efficient version control. </a:t>
            </a:r>
          </a:p>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27</a:t>
            </a:fld>
            <a:endParaRPr lang="en-GB"/>
          </a:p>
        </p:txBody>
      </p:sp>
    </p:spTree>
    <p:extLst>
      <p:ext uri="{BB962C8B-B14F-4D97-AF65-F5344CB8AC3E}">
        <p14:creationId xmlns:p14="http://schemas.microsoft.com/office/powerpoint/2010/main" val="675051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has now put the changes into the git staging area – how do we view the staging area?</a:t>
            </a:r>
          </a:p>
        </p:txBody>
      </p:sp>
      <p:sp>
        <p:nvSpPr>
          <p:cNvPr id="4" name="Slide Number Placeholder 3"/>
          <p:cNvSpPr>
            <a:spLocks noGrp="1"/>
          </p:cNvSpPr>
          <p:nvPr>
            <p:ph type="sldNum" sz="quarter" idx="5"/>
          </p:nvPr>
        </p:nvSpPr>
        <p:spPr/>
        <p:txBody>
          <a:bodyPr/>
          <a:lstStyle/>
          <a:p>
            <a:fld id="{E281BEE5-2167-43D4-9CA5-1C6577398972}" type="slidenum">
              <a:rPr lang="en-GB" smtClean="0"/>
              <a:pPr/>
              <a:t>28</a:t>
            </a:fld>
            <a:endParaRPr lang="en-GB"/>
          </a:p>
        </p:txBody>
      </p:sp>
    </p:spTree>
    <p:extLst>
      <p:ext uri="{BB962C8B-B14F-4D97-AF65-F5344CB8AC3E}">
        <p14:creationId xmlns:p14="http://schemas.microsoft.com/office/powerpoint/2010/main" val="3289759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When you push you need to tell git what to push too – the command on screen tells git to push the main branch you are working on to the remote repository ‘origin’</a:t>
            </a:r>
          </a:p>
          <a:p>
            <a:r>
              <a:rPr lang="en-GB" dirty="0"/>
              <a:t>Git push ‘publishes’ the local changes to the remote repository. </a:t>
            </a:r>
          </a:p>
          <a:p>
            <a:r>
              <a:rPr lang="en-GB" dirty="0"/>
              <a:t>You set the upstream to be the branch you are working on at that given time. </a:t>
            </a:r>
          </a:p>
          <a:p>
            <a:endParaRPr lang="en-GB" dirty="0"/>
          </a:p>
          <a:p>
            <a:endParaRPr lang="en-GB" dirty="0"/>
          </a:p>
          <a:p>
            <a:r>
              <a:rPr lang="en-GB" dirty="0"/>
              <a:t>---- additional info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Let us briefly look at a feature called branches (we will get to more descriptions of this later). When you want to push, you have to inform git where you wish to push too and which branch on that repository. As you can see main has a destination already specified (in the blue, we have already set the upstream). Therefore you will only ever need to type ‘git push’ when in the main. For feature-001 there is currently no destination. We have two options here, we can either tell git where we want the pushes to go every time we push, or we can set an upstream. </a:t>
            </a:r>
          </a:p>
          <a:p>
            <a:r>
              <a:rPr lang="en-GB" dirty="0"/>
              <a:t> </a:t>
            </a:r>
          </a:p>
          <a:p>
            <a:endParaRPr lang="en-GB" dirty="0"/>
          </a:p>
          <a:p>
            <a:endParaRPr lang="bs-Latn-BA" dirty="0"/>
          </a:p>
        </p:txBody>
      </p:sp>
      <p:sp>
        <p:nvSpPr>
          <p:cNvPr id="4" name="Slide Number Placeholder 3"/>
          <p:cNvSpPr>
            <a:spLocks noGrp="1"/>
          </p:cNvSpPr>
          <p:nvPr>
            <p:ph type="sldNum" sz="quarter" idx="10"/>
          </p:nvPr>
        </p:nvSpPr>
        <p:spPr/>
        <p:txBody>
          <a:bodyPr/>
          <a:lstStyle/>
          <a:p>
            <a:fld id="{E281BEE5-2167-43D4-9CA5-1C6577398972}" type="slidenum">
              <a:rPr lang="en-GB" smtClean="0"/>
              <a:pPr/>
              <a:t>29</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Git pull requests ‘pull changes into the main branch – they merge together.’ The should be used to ensure code quality and good practice. This helps reduce the risk of system crashing changes. </a:t>
            </a:r>
          </a:p>
          <a:p>
            <a:r>
              <a:rPr lang="en-GB" dirty="0"/>
              <a:t>git fetch</a:t>
            </a:r>
            <a:r>
              <a:rPr lang="en-GB" b="0" i="0" dirty="0">
                <a:solidFill>
                  <a:srgbClr val="4D4D4D"/>
                </a:solidFill>
                <a:effectLst/>
                <a:latin typeface="-apple-system"/>
              </a:rPr>
              <a:t> which downloads content from the specified remote repository.</a:t>
            </a:r>
          </a:p>
          <a:p>
            <a:r>
              <a:rPr lang="en-GB" b="0" i="0" dirty="0">
                <a:solidFill>
                  <a:srgbClr val="4D4D4D"/>
                </a:solidFill>
                <a:effectLst/>
                <a:latin typeface="-apple-system"/>
              </a:rPr>
              <a:t>hen a </a:t>
            </a:r>
            <a:r>
              <a:rPr lang="en-GB" dirty="0"/>
              <a:t>git merge</a:t>
            </a:r>
            <a:r>
              <a:rPr lang="en-GB" b="0" i="0" dirty="0">
                <a:solidFill>
                  <a:srgbClr val="4D4D4D"/>
                </a:solidFill>
                <a:effectLst/>
                <a:latin typeface="-apple-system"/>
              </a:rPr>
              <a:t> is executed to merge the remote content refs and heads into a new local merge commit</a:t>
            </a:r>
          </a:p>
          <a:p>
            <a:r>
              <a:rPr lang="en-GB" dirty="0"/>
              <a:t>git fetch</a:t>
            </a:r>
            <a:r>
              <a:rPr lang="en-GB" b="0" i="0" dirty="0">
                <a:solidFill>
                  <a:srgbClr val="4D4D4D"/>
                </a:solidFill>
                <a:effectLst/>
                <a:latin typeface="-apple-system"/>
              </a:rPr>
              <a:t> will download the remote content and not alter the state of the local repository</a:t>
            </a:r>
          </a:p>
          <a:p>
            <a:r>
              <a:rPr lang="en-GB" b="0" i="0" dirty="0">
                <a:solidFill>
                  <a:srgbClr val="4D4D4D"/>
                </a:solidFill>
                <a:effectLst/>
                <a:latin typeface="-apple-system"/>
              </a:rPr>
              <a:t>This means that you need to provide 4 pieces of information to file a pull request: the source repository, the source branch, the destination repository, and the destination branch. When working on feature branch, when wanting to merge into the main to say you have finished development of the feature the source will be your feature branch, and the destination will be the main branch. </a:t>
            </a:r>
            <a:r>
              <a:rPr lang="en-GB" b="0" i="0" dirty="0" err="1">
                <a:solidFill>
                  <a:srgbClr val="4D4D4D"/>
                </a:solidFill>
                <a:effectLst/>
                <a:latin typeface="-apple-system"/>
              </a:rPr>
              <a:t>Pul</a:t>
            </a:r>
            <a:endParaRPr lang="en-GB" b="0" i="0" dirty="0">
              <a:solidFill>
                <a:srgbClr val="4D4D4D"/>
              </a:solidFill>
              <a:effectLst/>
              <a:latin typeface="-apple-system"/>
            </a:endParaRPr>
          </a:p>
          <a:p>
            <a:endParaRPr lang="en-GB"/>
          </a:p>
        </p:txBody>
      </p:sp>
      <p:sp>
        <p:nvSpPr>
          <p:cNvPr id="4" name="Slide Number Placeholder 3"/>
          <p:cNvSpPr>
            <a:spLocks noGrp="1"/>
          </p:cNvSpPr>
          <p:nvPr>
            <p:ph type="sldNum" sz="quarter" idx="5"/>
          </p:nvPr>
        </p:nvSpPr>
        <p:spPr/>
        <p:txBody>
          <a:bodyPr/>
          <a:lstStyle/>
          <a:p>
            <a:fld id="{E281BEE5-2167-43D4-9CA5-1C6577398972}" type="slidenum">
              <a:rPr lang="en-GB" smtClean="0"/>
              <a:pPr/>
              <a:t>30</a:t>
            </a:fld>
            <a:endParaRPr lang="en-GB"/>
          </a:p>
        </p:txBody>
      </p:sp>
    </p:spTree>
    <p:extLst>
      <p:ext uri="{BB962C8B-B14F-4D97-AF65-F5344CB8AC3E}">
        <p14:creationId xmlns:p14="http://schemas.microsoft.com/office/powerpoint/2010/main" val="2478330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Would you like to pull and merge the new files in feature-001 into main? </a:t>
            </a:r>
          </a:p>
        </p:txBody>
      </p:sp>
      <p:sp>
        <p:nvSpPr>
          <p:cNvPr id="4" name="Slide Number Placeholder 3"/>
          <p:cNvSpPr>
            <a:spLocks noGrp="1"/>
          </p:cNvSpPr>
          <p:nvPr>
            <p:ph type="sldNum" sz="quarter" idx="5"/>
          </p:nvPr>
        </p:nvSpPr>
        <p:spPr/>
        <p:txBody>
          <a:bodyPr/>
          <a:lstStyle/>
          <a:p>
            <a:fld id="{E281BEE5-2167-43D4-9CA5-1C6577398972}" type="slidenum">
              <a:rPr lang="en-GB" smtClean="0"/>
              <a:pPr/>
              <a:t>32</a:t>
            </a:fld>
            <a:endParaRPr lang="en-GB"/>
          </a:p>
        </p:txBody>
      </p:sp>
    </p:spTree>
    <p:extLst>
      <p:ext uri="{BB962C8B-B14F-4D97-AF65-F5344CB8AC3E}">
        <p14:creationId xmlns:p14="http://schemas.microsoft.com/office/powerpoint/2010/main" val="2594960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typically branch in git to allow yourself an area to modify codes / develop features / fix bugs. Whenever you work in git you want to avoid working on the main. </a:t>
            </a:r>
            <a:br>
              <a:rPr lang="en-GB" dirty="0"/>
            </a:br>
            <a:br>
              <a:rPr lang="en-GB" dirty="0"/>
            </a:br>
            <a:r>
              <a:rPr lang="en-GB" dirty="0"/>
              <a:t>Branch –</a:t>
            </a:r>
            <a:r>
              <a:rPr lang="en-GB" dirty="0" err="1"/>
              <a:t>vv</a:t>
            </a:r>
            <a:r>
              <a:rPr lang="en-GB" dirty="0"/>
              <a:t> </a:t>
            </a:r>
          </a:p>
          <a:p>
            <a:r>
              <a:rPr lang="en-GB" dirty="0"/>
              <a:t>Git checkout –b </a:t>
            </a:r>
            <a:r>
              <a:rPr lang="en-GB" dirty="0" err="1"/>
              <a:t>branchName</a:t>
            </a:r>
            <a:r>
              <a:rPr lang="en-GB" dirty="0"/>
              <a:t> </a:t>
            </a:r>
          </a:p>
          <a:p>
            <a:r>
              <a:rPr lang="en-GB" dirty="0"/>
              <a:t>Git checkout </a:t>
            </a:r>
            <a:r>
              <a:rPr lang="en-GB" dirty="0" err="1"/>
              <a:t>branchname</a:t>
            </a:r>
            <a:r>
              <a:rPr lang="en-GB" dirty="0"/>
              <a:t> </a:t>
            </a:r>
          </a:p>
          <a:p>
            <a:r>
              <a:rPr lang="en-GB" dirty="0"/>
              <a:t>Git branch a – list all remote branches </a:t>
            </a:r>
          </a:p>
        </p:txBody>
      </p:sp>
      <p:sp>
        <p:nvSpPr>
          <p:cNvPr id="4" name="Slide Number Placeholder 3"/>
          <p:cNvSpPr>
            <a:spLocks noGrp="1"/>
          </p:cNvSpPr>
          <p:nvPr>
            <p:ph type="sldNum" sz="quarter" idx="5"/>
          </p:nvPr>
        </p:nvSpPr>
        <p:spPr/>
        <p:txBody>
          <a:bodyPr/>
          <a:lstStyle/>
          <a:p>
            <a:fld id="{E281BEE5-2167-43D4-9CA5-1C6577398972}" type="slidenum">
              <a:rPr lang="en-GB" smtClean="0"/>
              <a:pPr/>
              <a:t>33</a:t>
            </a:fld>
            <a:endParaRPr lang="en-GB"/>
          </a:p>
        </p:txBody>
      </p:sp>
    </p:spTree>
    <p:extLst>
      <p:ext uri="{BB962C8B-B14F-4D97-AF65-F5344CB8AC3E}">
        <p14:creationId xmlns:p14="http://schemas.microsoft.com/office/powerpoint/2010/main" val="249214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s-Latn-BA" dirty="0"/>
          </a:p>
        </p:txBody>
      </p:sp>
      <p:sp>
        <p:nvSpPr>
          <p:cNvPr id="4" name="Slide Number Placeholder 3"/>
          <p:cNvSpPr>
            <a:spLocks noGrp="1"/>
          </p:cNvSpPr>
          <p:nvPr>
            <p:ph type="sldNum" sz="quarter" idx="10"/>
          </p:nvPr>
        </p:nvSpPr>
        <p:spPr/>
        <p:txBody>
          <a:bodyPr/>
          <a:lstStyle/>
          <a:p>
            <a:fld id="{E281BEE5-2167-43D4-9CA5-1C6577398972}" type="slidenum">
              <a:rPr lang="en-GB" smtClean="0"/>
              <a:pPr/>
              <a:t>3</a:t>
            </a:fld>
            <a:endParaRPr lang="en-GB"/>
          </a:p>
        </p:txBody>
      </p:sp>
    </p:spTree>
    <p:extLst>
      <p:ext uri="{BB962C8B-B14F-4D97-AF65-F5344CB8AC3E}">
        <p14:creationId xmlns:p14="http://schemas.microsoft.com/office/powerpoint/2010/main" val="3671519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34</a:t>
            </a:fld>
            <a:endParaRPr lang="en-GB"/>
          </a:p>
        </p:txBody>
      </p:sp>
    </p:spTree>
    <p:extLst>
      <p:ext uri="{BB962C8B-B14F-4D97-AF65-F5344CB8AC3E}">
        <p14:creationId xmlns:p14="http://schemas.microsoft.com/office/powerpoint/2010/main" val="1233101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Branch –</a:t>
            </a:r>
            <a:r>
              <a:rPr lang="en-US" dirty="0" err="1"/>
              <a:t>vv</a:t>
            </a:r>
            <a:r>
              <a:rPr lang="en-US" dirty="0"/>
              <a:t> shows all the branches you have (locally), the upstream in the branches and the last git commit title </a:t>
            </a:r>
          </a:p>
          <a:p>
            <a:r>
              <a:rPr lang="en-US" dirty="0"/>
              <a:t>Branch –a shows all the branches remotely </a:t>
            </a:r>
          </a:p>
        </p:txBody>
      </p:sp>
      <p:sp>
        <p:nvSpPr>
          <p:cNvPr id="4" name="Slide Number Placeholder 3"/>
          <p:cNvSpPr>
            <a:spLocks noGrp="1"/>
          </p:cNvSpPr>
          <p:nvPr>
            <p:ph type="sldNum" sz="quarter" idx="5"/>
          </p:nvPr>
        </p:nvSpPr>
        <p:spPr/>
        <p:txBody>
          <a:bodyPr/>
          <a:lstStyle/>
          <a:p>
            <a:fld id="{E281BEE5-2167-43D4-9CA5-1C6577398972}" type="slidenum">
              <a:rPr lang="en-GB" smtClean="0"/>
              <a:pPr/>
              <a:t>35</a:t>
            </a:fld>
            <a:endParaRPr lang="en-GB"/>
          </a:p>
        </p:txBody>
      </p:sp>
    </p:spTree>
    <p:extLst>
      <p:ext uri="{BB962C8B-B14F-4D97-AF65-F5344CB8AC3E}">
        <p14:creationId xmlns:p14="http://schemas.microsoft.com/office/powerpoint/2010/main" val="1694629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36</a:t>
            </a:fld>
            <a:endParaRPr lang="en-GB"/>
          </a:p>
        </p:txBody>
      </p:sp>
    </p:spTree>
    <p:extLst>
      <p:ext uri="{BB962C8B-B14F-4D97-AF65-F5344CB8AC3E}">
        <p14:creationId xmlns:p14="http://schemas.microsoft.com/office/powerpoint/2010/main" val="3546700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Forking (which is what we do with git clone (shown </a:t>
            </a:r>
            <a:r>
              <a:rPr lang="en-GB" dirty="0" err="1"/>
              <a:t>ealier</a:t>
            </a:r>
            <a:r>
              <a:rPr lang="en-GB" dirty="0"/>
              <a:t>) makes a copy of the repository you are working on. </a:t>
            </a:r>
          </a:p>
        </p:txBody>
      </p:sp>
      <p:sp>
        <p:nvSpPr>
          <p:cNvPr id="4" name="Slide Number Placeholder 3"/>
          <p:cNvSpPr>
            <a:spLocks noGrp="1"/>
          </p:cNvSpPr>
          <p:nvPr>
            <p:ph type="sldNum" sz="quarter" idx="5"/>
          </p:nvPr>
        </p:nvSpPr>
        <p:spPr/>
        <p:txBody>
          <a:bodyPr/>
          <a:lstStyle/>
          <a:p>
            <a:fld id="{E281BEE5-2167-43D4-9CA5-1C6577398972}" type="slidenum">
              <a:rPr lang="en-GB" smtClean="0"/>
              <a:pPr/>
              <a:t>37</a:t>
            </a:fld>
            <a:endParaRPr lang="en-GB"/>
          </a:p>
        </p:txBody>
      </p:sp>
    </p:spTree>
    <p:extLst>
      <p:ext uri="{BB962C8B-B14F-4D97-AF65-F5344CB8AC3E}">
        <p14:creationId xmlns:p14="http://schemas.microsoft.com/office/powerpoint/2010/main" val="3202270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s-Latn-BA" dirty="0"/>
          </a:p>
        </p:txBody>
      </p:sp>
      <p:sp>
        <p:nvSpPr>
          <p:cNvPr id="4" name="Slide Number Placeholder 3"/>
          <p:cNvSpPr>
            <a:spLocks noGrp="1"/>
          </p:cNvSpPr>
          <p:nvPr>
            <p:ph type="sldNum" sz="quarter" idx="10"/>
          </p:nvPr>
        </p:nvSpPr>
        <p:spPr/>
        <p:txBody>
          <a:bodyPr/>
          <a:lstStyle/>
          <a:p>
            <a:fld id="{E281BEE5-2167-43D4-9CA5-1C6577398972}"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5</a:t>
            </a:fld>
            <a:endParaRPr lang="en-GB"/>
          </a:p>
        </p:txBody>
      </p:sp>
    </p:spTree>
    <p:extLst>
      <p:ext uri="{BB962C8B-B14F-4D97-AF65-F5344CB8AC3E}">
        <p14:creationId xmlns:p14="http://schemas.microsoft.com/office/powerpoint/2010/main" val="93504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8</a:t>
            </a:fld>
            <a:endParaRPr lang="en-GB"/>
          </a:p>
        </p:txBody>
      </p:sp>
    </p:spTree>
    <p:extLst>
      <p:ext uri="{BB962C8B-B14F-4D97-AF65-F5344CB8AC3E}">
        <p14:creationId xmlns:p14="http://schemas.microsoft.com/office/powerpoint/2010/main" val="244103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11</a:t>
            </a:fld>
            <a:endParaRPr lang="en-GB"/>
          </a:p>
        </p:txBody>
      </p:sp>
    </p:spTree>
    <p:extLst>
      <p:ext uri="{BB962C8B-B14F-4D97-AF65-F5344CB8AC3E}">
        <p14:creationId xmlns:p14="http://schemas.microsoft.com/office/powerpoint/2010/main" val="4150372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 gives read access </a:t>
            </a:r>
          </a:p>
          <a:p>
            <a:r>
              <a:rPr lang="en-US" dirty="0"/>
              <a:t>SSH gives edit access </a:t>
            </a:r>
          </a:p>
          <a:p>
            <a:r>
              <a:rPr lang="en-GB" dirty="0">
                <a:effectLst/>
              </a:rPr>
              <a:t>git push -u origin main</a:t>
            </a:r>
            <a:r>
              <a:rPr lang="en-US" dirty="0">
                <a:effectLst/>
              </a:rPr>
              <a:t> – tells git to always push to the remote repository that is defined as origin, so you don’t have to keep specifying </a:t>
            </a:r>
            <a:endParaRPr lang="en-US" dirty="0"/>
          </a:p>
          <a:p>
            <a:endParaRPr lang="en-US"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15</a:t>
            </a:fld>
            <a:endParaRPr lang="en-GB"/>
          </a:p>
        </p:txBody>
      </p:sp>
    </p:spTree>
    <p:extLst>
      <p:ext uri="{BB962C8B-B14F-4D97-AF65-F5344CB8AC3E}">
        <p14:creationId xmlns:p14="http://schemas.microsoft.com/office/powerpoint/2010/main" val="4255191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then sets up the local directory with the information you need it to be a git repository. To check if your directory is a git repository look for a hidden .git file. Without this, the directory is not a repository. Can be done in the bash terminal with ls -a</a:t>
            </a:r>
          </a:p>
        </p:txBody>
      </p:sp>
      <p:sp>
        <p:nvSpPr>
          <p:cNvPr id="4" name="Slide Number Placeholder 3"/>
          <p:cNvSpPr>
            <a:spLocks noGrp="1"/>
          </p:cNvSpPr>
          <p:nvPr>
            <p:ph type="sldNum" sz="quarter" idx="5"/>
          </p:nvPr>
        </p:nvSpPr>
        <p:spPr/>
        <p:txBody>
          <a:bodyPr/>
          <a:lstStyle/>
          <a:p>
            <a:fld id="{E281BEE5-2167-43D4-9CA5-1C6577398972}" type="slidenum">
              <a:rPr lang="en-GB" smtClean="0"/>
              <a:pPr/>
              <a:t>16</a:t>
            </a:fld>
            <a:endParaRPr lang="en-GB"/>
          </a:p>
        </p:txBody>
      </p:sp>
    </p:spTree>
    <p:extLst>
      <p:ext uri="{BB962C8B-B14F-4D97-AF65-F5344CB8AC3E}">
        <p14:creationId xmlns:p14="http://schemas.microsoft.com/office/powerpoint/2010/main" val="2102889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then sets up the local directory with the information you need it to be a git repository. To check if your directory is a git repository look for a hidden .git file. Without this, the directory is not a repository. Can be done in the bash terminal with ls -a</a:t>
            </a:r>
          </a:p>
        </p:txBody>
      </p:sp>
      <p:sp>
        <p:nvSpPr>
          <p:cNvPr id="4" name="Slide Number Placeholder 3"/>
          <p:cNvSpPr>
            <a:spLocks noGrp="1"/>
          </p:cNvSpPr>
          <p:nvPr>
            <p:ph type="sldNum" sz="quarter" idx="5"/>
          </p:nvPr>
        </p:nvSpPr>
        <p:spPr/>
        <p:txBody>
          <a:bodyPr/>
          <a:lstStyle/>
          <a:p>
            <a:fld id="{E281BEE5-2167-43D4-9CA5-1C6577398972}" type="slidenum">
              <a:rPr lang="en-GB" smtClean="0"/>
              <a:pPr/>
              <a:t>17</a:t>
            </a:fld>
            <a:endParaRPr lang="en-GB"/>
          </a:p>
        </p:txBody>
      </p:sp>
    </p:spTree>
    <p:extLst>
      <p:ext uri="{BB962C8B-B14F-4D97-AF65-F5344CB8AC3E}">
        <p14:creationId xmlns:p14="http://schemas.microsoft.com/office/powerpoint/2010/main" val="1045572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urham Title Slide - Purple">
    <p:bg>
      <p:bgPr>
        <a:solidFill>
          <a:schemeClr val="bg2"/>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3032838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urham Breaker Slide">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Content Placeholder 3"/>
          <p:cNvSpPr>
            <a:spLocks noGrp="1"/>
          </p:cNvSpPr>
          <p:nvPr>
            <p:ph sz="quarter" idx="11"/>
          </p:nvPr>
        </p:nvSpPr>
        <p:spPr>
          <a:xfrm>
            <a:off x="2133494" y="1224708"/>
            <a:ext cx="5168900" cy="2914650"/>
          </a:xfrm>
        </p:spPr>
        <p:txBody>
          <a:bodyPr lIns="0" tIns="0" rIns="0" bIns="0">
            <a:noAutofit/>
          </a:bodyPr>
          <a:lstStyle>
            <a:lvl1pPr marL="0" indent="0">
              <a:spcBef>
                <a:spcPts val="1000"/>
              </a:spcBef>
              <a:buNone/>
              <a:defRPr sz="2400">
                <a:solidFill>
                  <a:srgbClr val="54145A"/>
                </a:solidFill>
                <a:latin typeface="Arial"/>
                <a:cs typeface="Arial"/>
              </a:defRPr>
            </a:lvl1pPr>
            <a:lvl2pPr marL="288000" indent="-288000">
              <a:spcBef>
                <a:spcPts val="1000"/>
              </a:spcBef>
              <a:buClr>
                <a:srgbClr val="68246D"/>
              </a:buClr>
              <a:buFont typeface="Arial"/>
              <a:buChar char="•"/>
              <a:defRPr sz="2400">
                <a:solidFill>
                  <a:srgbClr val="54145A"/>
                </a:solidFill>
                <a:latin typeface="Arial"/>
                <a:cs typeface="Arial"/>
              </a:defRPr>
            </a:lvl2pPr>
            <a:lvl3pPr marL="576000" indent="-288000">
              <a:spcBef>
                <a:spcPts val="1000"/>
              </a:spcBef>
              <a:buFont typeface="Lucida Grande"/>
              <a:buChar char="–"/>
              <a:defRPr sz="2400">
                <a:solidFill>
                  <a:srgbClr val="54145A"/>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4674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urham Breaker Slide">
    <p:bg>
      <p:bgPr>
        <a:solidFill>
          <a:srgbClr val="0A91C3">
            <a:alpha val="70000"/>
          </a:srgbClr>
        </a:solidFill>
        <a:effectLst/>
      </p:bgPr>
    </p:bg>
    <p:spTree>
      <p:nvGrpSpPr>
        <p:cNvPr id="1" name=""/>
        <p:cNvGrpSpPr/>
        <p:nvPr/>
      </p:nvGrpSpPr>
      <p:grpSpPr>
        <a:xfrm>
          <a:off x="0" y="0"/>
          <a:ext cx="0" cy="0"/>
          <a:chOff x="0" y="0"/>
          <a:chExt cx="0" cy="0"/>
        </a:xfrm>
      </p:grpSpPr>
      <p:sp>
        <p:nvSpPr>
          <p:cNvPr id="6" name="Content Placeholder 3"/>
          <p:cNvSpPr>
            <a:spLocks noGrp="1"/>
          </p:cNvSpPr>
          <p:nvPr>
            <p:ph sz="quarter" idx="11"/>
          </p:nvPr>
        </p:nvSpPr>
        <p:spPr>
          <a:xfrm>
            <a:off x="1665514" y="751113"/>
            <a:ext cx="5943600" cy="3614057"/>
          </a:xfrm>
        </p:spPr>
        <p:txBody>
          <a:bodyPr lIns="0" tIns="0" rIns="0" bIns="0">
            <a:noAutofit/>
          </a:bodyPr>
          <a:lstStyle>
            <a:lvl1pPr marL="0" indent="0">
              <a:spcBef>
                <a:spcPts val="1000"/>
              </a:spcBef>
              <a:buNone/>
              <a:defRPr sz="2400">
                <a:solidFill>
                  <a:schemeClr val="bg1"/>
                </a:solidFill>
                <a:latin typeface="Arial"/>
                <a:cs typeface="Arial"/>
              </a:defRPr>
            </a:lvl1pPr>
            <a:lvl2pPr marL="288000" indent="-288000">
              <a:spcBef>
                <a:spcPts val="1000"/>
              </a:spcBef>
              <a:buClr>
                <a:srgbClr val="68246D"/>
              </a:buClr>
              <a:buFont typeface="Arial"/>
              <a:buChar char="•"/>
              <a:defRPr sz="2400">
                <a:solidFill>
                  <a:schemeClr val="bg1"/>
                </a:solidFill>
                <a:latin typeface="Arial"/>
                <a:cs typeface="Arial"/>
              </a:defRPr>
            </a:lvl2pPr>
            <a:lvl3pPr marL="576000" indent="-288000">
              <a:spcBef>
                <a:spcPts val="1000"/>
              </a:spcBef>
              <a:buFont typeface="Lucida Grande"/>
              <a:buChar char="–"/>
              <a:defRPr sz="2400">
                <a:solidFill>
                  <a:schemeClr val="bg1"/>
                </a:solidFill>
                <a:latin typeface="Arial"/>
                <a:cs typeface="Arial"/>
              </a:defRPr>
            </a:lvl3pPr>
            <a:lvl4pPr>
              <a:defRPr sz="1800">
                <a:latin typeface="Arial"/>
                <a:cs typeface="Arial"/>
              </a:defRPr>
            </a:lvl4pPr>
            <a:lvl5pPr>
              <a:defRPr sz="1800">
                <a:latin typeface="Arial"/>
                <a:cs typeface="Arial"/>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34105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urham Breaker Slide">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6" name="Content Placeholder 3"/>
          <p:cNvSpPr>
            <a:spLocks noGrp="1"/>
          </p:cNvSpPr>
          <p:nvPr>
            <p:ph sz="quarter" idx="11"/>
          </p:nvPr>
        </p:nvSpPr>
        <p:spPr>
          <a:xfrm>
            <a:off x="2133494" y="1224708"/>
            <a:ext cx="5168900" cy="2914650"/>
          </a:xfrm>
        </p:spPr>
        <p:txBody>
          <a:bodyPr lIns="0" tIns="0" rIns="0" bIns="0">
            <a:noAutofit/>
          </a:bodyPr>
          <a:lstStyle>
            <a:lvl1pPr marL="0" indent="0">
              <a:spcBef>
                <a:spcPts val="1000"/>
              </a:spcBef>
              <a:buNone/>
              <a:defRPr sz="2400">
                <a:solidFill>
                  <a:srgbClr val="002A41"/>
                </a:solidFill>
                <a:latin typeface="Arial"/>
                <a:cs typeface="Arial"/>
              </a:defRPr>
            </a:lvl1pPr>
            <a:lvl2pPr marL="288000" indent="-288000">
              <a:spcBef>
                <a:spcPts val="1000"/>
              </a:spcBef>
              <a:buClr>
                <a:srgbClr val="68246D"/>
              </a:buClr>
              <a:buFont typeface="Arial"/>
              <a:buChar char="•"/>
              <a:defRPr sz="2400">
                <a:solidFill>
                  <a:srgbClr val="002A41"/>
                </a:solidFill>
                <a:latin typeface="Arial"/>
                <a:cs typeface="Arial"/>
              </a:defRPr>
            </a:lvl2pPr>
            <a:lvl3pPr marL="576000" indent="-288000">
              <a:spcBef>
                <a:spcPts val="1000"/>
              </a:spcBef>
              <a:buFont typeface="Lucida Grande"/>
              <a:buChar char="–"/>
              <a:defRPr sz="2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92614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9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
        <p:nvSpPr>
          <p:cNvPr id="10" name="Rectangle 9"/>
          <p:cNvSpPr/>
          <p:nvPr userDrawn="1"/>
        </p:nvSpPr>
        <p:spPr>
          <a:xfrm>
            <a:off x="0" y="0"/>
            <a:ext cx="9144000" cy="205979"/>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56644" y="5075681"/>
            <a:ext cx="9250307" cy="205979"/>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0"/>
            <a:ext cx="179373" cy="5143500"/>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8964627" y="205979"/>
            <a:ext cx="179373" cy="5143500"/>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1397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8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grpSp>
        <p:nvGrpSpPr>
          <p:cNvPr id="7" name="Group 6"/>
          <p:cNvGrpSpPr>
            <a:grpSpLocks noChangeAspect="1"/>
          </p:cNvGrpSpPr>
          <p:nvPr userDrawn="1"/>
        </p:nvGrpSpPr>
        <p:grpSpPr bwMode="auto">
          <a:xfrm>
            <a:off x="5924705" y="3112655"/>
            <a:ext cx="2007384" cy="2007384"/>
            <a:chOff x="4437" y="1917"/>
            <a:chExt cx="1323" cy="1323"/>
          </a:xfrm>
        </p:grpSpPr>
        <p:sp>
          <p:nvSpPr>
            <p:cNvPr id="8"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 name="Rectangle 9"/>
          <p:cNvSpPr/>
          <p:nvPr userDrawn="1"/>
        </p:nvSpPr>
        <p:spPr>
          <a:xfrm>
            <a:off x="7922813" y="1888943"/>
            <a:ext cx="1248862" cy="1242173"/>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932089" y="3131115"/>
            <a:ext cx="1221114" cy="1229642"/>
          </a:xfrm>
          <a:prstGeom prst="rect">
            <a:avLst/>
          </a:prstGeom>
          <a:noFill/>
          <a:scene3d>
            <a:camera prst="orthographicFront">
              <a:rot lat="0" lon="0" rev="0"/>
            </a:camera>
            <a:lightRig rig="threePt" dir="t"/>
          </a:scene3d>
        </p:spPr>
      </p:pic>
    </p:spTree>
    <p:extLst>
      <p:ext uri="{BB962C8B-B14F-4D97-AF65-F5344CB8AC3E}">
        <p14:creationId xmlns:p14="http://schemas.microsoft.com/office/powerpoint/2010/main" val="4161397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
        <p:nvSpPr>
          <p:cNvPr id="12" name="Rectangle 11"/>
          <p:cNvSpPr/>
          <p:nvPr userDrawn="1"/>
        </p:nvSpPr>
        <p:spPr>
          <a:xfrm>
            <a:off x="7499598" y="1"/>
            <a:ext cx="1641079" cy="1224708"/>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flipH="1">
            <a:off x="7499598" y="1215472"/>
            <a:ext cx="1641079" cy="1641079"/>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3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grpSp>
        <p:nvGrpSpPr>
          <p:cNvPr id="12" name="Group 11"/>
          <p:cNvGrpSpPr>
            <a:grpSpLocks noChangeAspect="1"/>
          </p:cNvGrpSpPr>
          <p:nvPr userDrawn="1"/>
        </p:nvGrpSpPr>
        <p:grpSpPr bwMode="auto">
          <a:xfrm rot="16200000">
            <a:off x="7592290" y="2817092"/>
            <a:ext cx="1551709" cy="1551709"/>
            <a:chOff x="4437" y="1917"/>
            <a:chExt cx="1323" cy="1323"/>
          </a:xfrm>
        </p:grpSpPr>
        <p:sp>
          <p:nvSpPr>
            <p:cNvPr id="13"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15" name="Group 14"/>
          <p:cNvGrpSpPr>
            <a:grpSpLocks noChangeAspect="1"/>
          </p:cNvGrpSpPr>
          <p:nvPr userDrawn="1"/>
        </p:nvGrpSpPr>
        <p:grpSpPr bwMode="auto">
          <a:xfrm rot="10800000">
            <a:off x="7592290" y="746822"/>
            <a:ext cx="1551709" cy="1551709"/>
            <a:chOff x="4437" y="1917"/>
            <a:chExt cx="1323" cy="1323"/>
          </a:xfrm>
        </p:grpSpPr>
        <p:sp>
          <p:nvSpPr>
            <p:cNvPr id="16"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8" name="Rectangle 17"/>
          <p:cNvSpPr/>
          <p:nvPr userDrawn="1"/>
        </p:nvSpPr>
        <p:spPr>
          <a:xfrm>
            <a:off x="7102769" y="1773382"/>
            <a:ext cx="1254924" cy="153070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4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flipH="1">
            <a:off x="8081818" y="1440881"/>
            <a:ext cx="1062182" cy="1062182"/>
          </a:xfrm>
          <a:prstGeom prst="rect">
            <a:avLst/>
          </a:prstGeom>
        </p:spPr>
      </p:pic>
      <p:sp>
        <p:nvSpPr>
          <p:cNvPr id="13" name="Rectangle 12"/>
          <p:cNvSpPr/>
          <p:nvPr userDrawn="1"/>
        </p:nvSpPr>
        <p:spPr>
          <a:xfrm>
            <a:off x="7305965" y="266379"/>
            <a:ext cx="1838036" cy="1479290"/>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a:off x="8100291" y="-18472"/>
            <a:ext cx="1062182" cy="1062182"/>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5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grpSp>
        <p:nvGrpSpPr>
          <p:cNvPr id="12" name="Group 11"/>
          <p:cNvGrpSpPr>
            <a:grpSpLocks noChangeAspect="1"/>
          </p:cNvGrpSpPr>
          <p:nvPr userDrawn="1"/>
        </p:nvGrpSpPr>
        <p:grpSpPr bwMode="auto">
          <a:xfrm>
            <a:off x="8047999" y="1367615"/>
            <a:ext cx="1098492" cy="1098492"/>
            <a:chOff x="4437" y="1917"/>
            <a:chExt cx="1323" cy="1323"/>
          </a:xfrm>
        </p:grpSpPr>
        <p:sp>
          <p:nvSpPr>
            <p:cNvPr id="13"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Rectangle 14"/>
          <p:cNvSpPr/>
          <p:nvPr userDrawn="1"/>
        </p:nvSpPr>
        <p:spPr>
          <a:xfrm>
            <a:off x="7333673" y="478807"/>
            <a:ext cx="1838036" cy="147929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a:grpSpLocks noChangeAspect="1"/>
          </p:cNvGrpSpPr>
          <p:nvPr userDrawn="1"/>
        </p:nvGrpSpPr>
        <p:grpSpPr bwMode="auto">
          <a:xfrm rot="5400000">
            <a:off x="8045508" y="0"/>
            <a:ext cx="1098492" cy="1098492"/>
            <a:chOff x="4437" y="1917"/>
            <a:chExt cx="1323" cy="1323"/>
          </a:xfrm>
        </p:grpSpPr>
        <p:sp>
          <p:nvSpPr>
            <p:cNvPr id="17"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urham Title Slide – Blue">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8" name="Picture 17"/>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6020785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reserve="1">
  <p:cSld name="6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
        <p:nvSpPr>
          <p:cNvPr id="12" name="Rectangle 11"/>
          <p:cNvSpPr/>
          <p:nvPr userDrawn="1"/>
        </p:nvSpPr>
        <p:spPr>
          <a:xfrm>
            <a:off x="6927273" y="266379"/>
            <a:ext cx="2216728" cy="1479290"/>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7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
        <p:nvSpPr>
          <p:cNvPr id="12" name="Rectangle 11"/>
          <p:cNvSpPr/>
          <p:nvPr userDrawn="1"/>
        </p:nvSpPr>
        <p:spPr>
          <a:xfrm>
            <a:off x="6927273" y="266379"/>
            <a:ext cx="2216728" cy="1479290"/>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4585" y="127262"/>
            <a:ext cx="7053542" cy="770810"/>
          </a:xfrm>
        </p:spPr>
        <p:txBody>
          <a:bodyPr/>
          <a:lstStyle/>
          <a:p>
            <a:r>
              <a:rPr lang="en-US"/>
              <a:t>Click to edit Master title style</a:t>
            </a:r>
            <a:endParaRPr lang="en-US" dirty="0"/>
          </a:p>
        </p:txBody>
      </p:sp>
      <p:sp>
        <p:nvSpPr>
          <p:cNvPr id="3" name="Content Placeholder 2"/>
          <p:cNvSpPr>
            <a:spLocks noGrp="1"/>
          </p:cNvSpPr>
          <p:nvPr>
            <p:ph idx="1"/>
          </p:nvPr>
        </p:nvSpPr>
        <p:spPr>
          <a:xfrm>
            <a:off x="465365" y="1077686"/>
            <a:ext cx="7919357" cy="3763736"/>
          </a:xfrm>
        </p:spPr>
        <p:txBody>
          <a:bodyPr/>
          <a:lstStyle>
            <a:lvl1pPr>
              <a:buClr>
                <a:schemeClr val="accent4">
                  <a:lumMod val="75000"/>
                </a:schemeClr>
              </a:buClr>
              <a:defRPr/>
            </a:lvl1pPr>
            <a:lvl2pPr>
              <a:buClr>
                <a:schemeClr val="accent2">
                  <a:lumMod val="60000"/>
                  <a:lumOff val="40000"/>
                </a:schemeClr>
              </a:buClr>
              <a:defRPr/>
            </a:lvl2pPr>
            <a:lvl3pPr>
              <a:buClr>
                <a:schemeClr val="accent3">
                  <a:lumMod val="60000"/>
                  <a:lumOff val="40000"/>
                </a:schemeClr>
              </a:buClr>
              <a:defRPr/>
            </a:lvl3pPr>
            <a:lvl4pPr>
              <a:buClr>
                <a:schemeClr val="accent1">
                  <a:lumMod val="40000"/>
                  <a:lumOff val="60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a:xfrm>
            <a:off x="7868627" y="3877021"/>
            <a:ext cx="1286948" cy="1288021"/>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6581679" y="3877021"/>
            <a:ext cx="1286948" cy="1288021"/>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7857052" y="2589000"/>
            <a:ext cx="1286948" cy="128802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585" y="127262"/>
            <a:ext cx="7053542" cy="770810"/>
          </a:xfrm>
        </p:spPr>
        <p:txBody>
          <a:bodyPr/>
          <a:lstStyle/>
          <a:p>
            <a:r>
              <a:rPr lang="en-US"/>
              <a:t>Click to edit Master title style</a:t>
            </a:r>
            <a:endParaRPr lang="en-US" dirty="0"/>
          </a:p>
        </p:txBody>
      </p:sp>
      <p:sp>
        <p:nvSpPr>
          <p:cNvPr id="3" name="Content Placeholder 2"/>
          <p:cNvSpPr>
            <a:spLocks noGrp="1"/>
          </p:cNvSpPr>
          <p:nvPr>
            <p:ph idx="1"/>
          </p:nvPr>
        </p:nvSpPr>
        <p:spPr>
          <a:xfrm>
            <a:off x="465365" y="1077686"/>
            <a:ext cx="7919357" cy="3763736"/>
          </a:xfrm>
        </p:spPr>
        <p:txBody>
          <a:bodyPr/>
          <a:lstStyle>
            <a:lvl1pPr>
              <a:buClr>
                <a:schemeClr val="accent4">
                  <a:lumMod val="75000"/>
                </a:schemeClr>
              </a:buClr>
              <a:defRPr/>
            </a:lvl1pPr>
            <a:lvl2pPr>
              <a:buClr>
                <a:schemeClr val="accent2">
                  <a:lumMod val="60000"/>
                  <a:lumOff val="40000"/>
                </a:schemeClr>
              </a:buClr>
              <a:defRPr/>
            </a:lvl2pPr>
            <a:lvl3pPr>
              <a:buClr>
                <a:schemeClr val="accent3">
                  <a:lumMod val="60000"/>
                  <a:lumOff val="40000"/>
                </a:schemeClr>
              </a:buClr>
              <a:defRPr/>
            </a:lvl3pPr>
            <a:lvl4pPr>
              <a:buClr>
                <a:schemeClr val="accent1">
                  <a:lumMod val="40000"/>
                  <a:lumOff val="60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p:cNvSpPr/>
          <p:nvPr userDrawn="1"/>
        </p:nvSpPr>
        <p:spPr>
          <a:xfrm>
            <a:off x="7859391" y="3867785"/>
            <a:ext cx="1286948" cy="1288021"/>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7857052" y="0"/>
            <a:ext cx="1286948" cy="1288021"/>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7857052" y="2579764"/>
            <a:ext cx="1286948" cy="128802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7857052" y="1288021"/>
            <a:ext cx="1286948" cy="128802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585" y="127262"/>
            <a:ext cx="7053542" cy="770810"/>
          </a:xfrm>
        </p:spPr>
        <p:txBody>
          <a:bodyPr/>
          <a:lstStyle/>
          <a:p>
            <a:r>
              <a:rPr lang="en-US"/>
              <a:t>Click to edit Master title style</a:t>
            </a:r>
            <a:endParaRPr lang="en-US" dirty="0"/>
          </a:p>
        </p:txBody>
      </p:sp>
      <p:sp>
        <p:nvSpPr>
          <p:cNvPr id="3" name="Content Placeholder 2"/>
          <p:cNvSpPr>
            <a:spLocks noGrp="1"/>
          </p:cNvSpPr>
          <p:nvPr>
            <p:ph idx="1"/>
          </p:nvPr>
        </p:nvSpPr>
        <p:spPr>
          <a:xfrm>
            <a:off x="465365" y="1077686"/>
            <a:ext cx="7919357" cy="3763736"/>
          </a:xfrm>
        </p:spPr>
        <p:txBody>
          <a:bodyPr/>
          <a:lstStyle>
            <a:lvl1pPr>
              <a:buClr>
                <a:schemeClr val="accent4">
                  <a:lumMod val="75000"/>
                </a:schemeClr>
              </a:buClr>
              <a:defRPr/>
            </a:lvl1pPr>
            <a:lvl2pPr>
              <a:buClr>
                <a:schemeClr val="accent2">
                  <a:lumMod val="60000"/>
                  <a:lumOff val="40000"/>
                </a:schemeClr>
              </a:buClr>
              <a:defRPr/>
            </a:lvl2pPr>
            <a:lvl3pPr>
              <a:buClr>
                <a:schemeClr val="accent3">
                  <a:lumMod val="60000"/>
                  <a:lumOff val="40000"/>
                </a:schemeClr>
              </a:buClr>
              <a:defRPr/>
            </a:lvl3pPr>
            <a:lvl4pPr>
              <a:buClr>
                <a:schemeClr val="accent1">
                  <a:lumMod val="40000"/>
                  <a:lumOff val="60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4585" y="127262"/>
            <a:ext cx="7053542" cy="770810"/>
          </a:xfrm>
        </p:spPr>
        <p:txBody>
          <a:bodyPr/>
          <a:lstStyle/>
          <a:p>
            <a:r>
              <a:rPr lang="en-US"/>
              <a:t>Click to edit Master title style</a:t>
            </a:r>
            <a:endParaRPr lang="en-US" dirty="0"/>
          </a:p>
        </p:txBody>
      </p:sp>
      <p:sp>
        <p:nvSpPr>
          <p:cNvPr id="3" name="Content Placeholder 2"/>
          <p:cNvSpPr>
            <a:spLocks noGrp="1"/>
          </p:cNvSpPr>
          <p:nvPr>
            <p:ph idx="1"/>
          </p:nvPr>
        </p:nvSpPr>
        <p:spPr>
          <a:xfrm>
            <a:off x="465365" y="1077686"/>
            <a:ext cx="7919357" cy="3763736"/>
          </a:xfrm>
        </p:spPr>
        <p:txBody>
          <a:bodyPr/>
          <a:lstStyle>
            <a:lvl1pPr>
              <a:buClr>
                <a:schemeClr val="accent4">
                  <a:lumMod val="75000"/>
                </a:schemeClr>
              </a:buClr>
              <a:defRPr/>
            </a:lvl1pPr>
            <a:lvl2pPr>
              <a:buClr>
                <a:schemeClr val="accent2">
                  <a:lumMod val="60000"/>
                  <a:lumOff val="40000"/>
                </a:schemeClr>
              </a:buClr>
              <a:defRPr/>
            </a:lvl2pPr>
            <a:lvl3pPr>
              <a:buClr>
                <a:schemeClr val="accent3">
                  <a:lumMod val="60000"/>
                  <a:lumOff val="40000"/>
                </a:schemeClr>
              </a:buClr>
              <a:defRPr/>
            </a:lvl3pPr>
            <a:lvl4pPr>
              <a:buClr>
                <a:schemeClr val="accent1">
                  <a:lumMod val="40000"/>
                  <a:lumOff val="60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5" name="Rectangle 4"/>
          <p:cNvSpPr/>
          <p:nvPr userDrawn="1"/>
        </p:nvSpPr>
        <p:spPr>
          <a:xfrm>
            <a:off x="6662495" y="2768213"/>
            <a:ext cx="1286948" cy="1288021"/>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499598" y="3509814"/>
            <a:ext cx="1641079" cy="164107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urham Title Slide – Gold">
    <p:bg>
      <p:bgPr>
        <a:solidFill>
          <a:srgbClr val="B3BDB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7" name="Picture 16"/>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256894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urham Title Slide - Yellow">
    <p:bg>
      <p:bgPr>
        <a:solidFill>
          <a:schemeClr val="accent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148831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urham Title Slide – Red">
    <p:bg>
      <p:bgPr>
        <a:solidFill>
          <a:srgbClr val="B6AAA7"/>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chemeClr val="tx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4" name="Picture 13"/>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224778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urham Text Slide - 1 col">
    <p:spTree>
      <p:nvGrpSpPr>
        <p:cNvPr id="1" name=""/>
        <p:cNvGrpSpPr/>
        <p:nvPr/>
      </p:nvGrpSpPr>
      <p:grpSpPr>
        <a:xfrm>
          <a:off x="0" y="0"/>
          <a:ext cx="0" cy="0"/>
          <a:chOff x="0" y="0"/>
          <a:chExt cx="0" cy="0"/>
        </a:xfrm>
      </p:grpSpPr>
      <p:sp>
        <p:nvSpPr>
          <p:cNvPr id="2" name="Title 1"/>
          <p:cNvSpPr>
            <a:spLocks noGrp="1"/>
          </p:cNvSpPr>
          <p:nvPr>
            <p:ph type="title"/>
          </p:nvPr>
        </p:nvSpPr>
        <p:spPr>
          <a:xfrm>
            <a:off x="621553" y="277484"/>
            <a:ext cx="7902388" cy="857250"/>
          </a:xfrm>
        </p:spPr>
        <p:txBody>
          <a:bodyPr lIns="0" tIns="0" rIns="0" bIns="0" anchor="t">
            <a:noAutofit/>
          </a:bodyPr>
          <a:lstStyle>
            <a:lvl1pPr algn="l">
              <a:defRPr sz="2400" b="1">
                <a:solidFill>
                  <a:srgbClr val="54145A"/>
                </a:solidFill>
                <a:latin typeface="Arial"/>
                <a:cs typeface="Arial"/>
              </a:defRPr>
            </a:lvl1pPr>
          </a:lstStyle>
          <a:p>
            <a:r>
              <a:rPr lang="en-US" dirty="0"/>
              <a:t>Click to edit Master title style</a:t>
            </a:r>
          </a:p>
        </p:txBody>
      </p:sp>
      <p:sp>
        <p:nvSpPr>
          <p:cNvPr id="4" name="Content Placeholder 3"/>
          <p:cNvSpPr>
            <a:spLocks noGrp="1"/>
          </p:cNvSpPr>
          <p:nvPr>
            <p:ph sz="quarter" idx="11"/>
          </p:nvPr>
        </p:nvSpPr>
        <p:spPr>
          <a:xfrm>
            <a:off x="621553" y="1224708"/>
            <a:ext cx="5702678" cy="2914650"/>
          </a:xfrm>
        </p:spPr>
        <p:txBody>
          <a:bodyPr lIns="0" tIns="0" rIns="0" bIns="0">
            <a:noAutofit/>
          </a:bodyPr>
          <a:lstStyle>
            <a:lvl1pPr marL="0" indent="0">
              <a:spcBef>
                <a:spcPts val="800"/>
              </a:spcBef>
              <a:buNone/>
              <a:defRPr sz="1800">
                <a:solidFill>
                  <a:srgbClr val="002A41"/>
                </a:solidFill>
                <a:latin typeface="Arial"/>
                <a:cs typeface="Arial"/>
              </a:defRPr>
            </a:lvl1pPr>
            <a:lvl2pPr marL="288000" indent="-288000">
              <a:spcBef>
                <a:spcPts val="800"/>
              </a:spcBef>
              <a:buClr>
                <a:srgbClr val="68246D"/>
              </a:buClr>
              <a:buFont typeface="Arial"/>
              <a:buChar char="•"/>
              <a:defRPr sz="1800">
                <a:solidFill>
                  <a:srgbClr val="002A41"/>
                </a:solidFill>
                <a:latin typeface="Arial"/>
                <a:cs typeface="Arial"/>
              </a:defRPr>
            </a:lvl2pPr>
            <a:lvl3pPr marL="576000" indent="-288000">
              <a:spcBef>
                <a:spcPts val="800"/>
              </a:spcBef>
              <a:buFont typeface="Lucida Grande"/>
              <a:buChar char="–"/>
              <a:defRPr sz="18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4919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rham Text Slide - 2 col">
    <p:spTree>
      <p:nvGrpSpPr>
        <p:cNvPr id="1" name=""/>
        <p:cNvGrpSpPr/>
        <p:nvPr/>
      </p:nvGrpSpPr>
      <p:grpSpPr>
        <a:xfrm>
          <a:off x="0" y="0"/>
          <a:ext cx="0" cy="0"/>
          <a:chOff x="0" y="0"/>
          <a:chExt cx="0" cy="0"/>
        </a:xfrm>
      </p:grpSpPr>
      <p:sp>
        <p:nvSpPr>
          <p:cNvPr id="2" name="Title 1"/>
          <p:cNvSpPr>
            <a:spLocks noGrp="1"/>
          </p:cNvSpPr>
          <p:nvPr>
            <p:ph type="title"/>
          </p:nvPr>
        </p:nvSpPr>
        <p:spPr>
          <a:xfrm>
            <a:off x="621553" y="277484"/>
            <a:ext cx="7902388" cy="857250"/>
          </a:xfrm>
        </p:spPr>
        <p:txBody>
          <a:bodyPr lIns="0" tIns="0" rIns="0" bIns="0" anchor="t">
            <a:noAutofit/>
          </a:bodyPr>
          <a:lstStyle>
            <a:lvl1pPr algn="l">
              <a:defRPr sz="2400" b="1">
                <a:solidFill>
                  <a:srgbClr val="54145A"/>
                </a:solidFill>
                <a:latin typeface="Arial"/>
                <a:cs typeface="Arial"/>
              </a:defRPr>
            </a:lvl1pPr>
          </a:lstStyle>
          <a:p>
            <a:r>
              <a:rPr lang="en-US"/>
              <a:t>Click to edit Master title style</a:t>
            </a:r>
            <a:endParaRPr lang="en-US" dirty="0"/>
          </a:p>
        </p:txBody>
      </p:sp>
      <p:sp>
        <p:nvSpPr>
          <p:cNvPr id="10" name="Content Placeholder 3"/>
          <p:cNvSpPr>
            <a:spLocks noGrp="1"/>
          </p:cNvSpPr>
          <p:nvPr>
            <p:ph sz="quarter" idx="12"/>
          </p:nvPr>
        </p:nvSpPr>
        <p:spPr>
          <a:xfrm>
            <a:off x="621553" y="1224708"/>
            <a:ext cx="3807190" cy="2914650"/>
          </a:xfrm>
        </p:spPr>
        <p:txBody>
          <a:bodyPr lIns="0" tIns="0" rIns="0" bIns="0">
            <a:noAutofit/>
          </a:bodyPr>
          <a:lstStyle>
            <a:lvl1pPr marL="0" indent="0">
              <a:spcBef>
                <a:spcPts val="800"/>
              </a:spcBef>
              <a:buNone/>
              <a:defRPr sz="1800">
                <a:solidFill>
                  <a:srgbClr val="002A41"/>
                </a:solidFill>
                <a:latin typeface="Arial"/>
                <a:cs typeface="Arial"/>
              </a:defRPr>
            </a:lvl1pPr>
            <a:lvl2pPr marL="288000" indent="-288000">
              <a:spcBef>
                <a:spcPts val="800"/>
              </a:spcBef>
              <a:buClr>
                <a:srgbClr val="68246D"/>
              </a:buClr>
              <a:buFont typeface="Arial"/>
              <a:buChar char="•"/>
              <a:defRPr sz="1800">
                <a:solidFill>
                  <a:srgbClr val="002A41"/>
                </a:solidFill>
                <a:latin typeface="Arial"/>
                <a:cs typeface="Arial"/>
              </a:defRPr>
            </a:lvl2pPr>
            <a:lvl3pPr marL="576000" indent="-288000">
              <a:spcBef>
                <a:spcPts val="800"/>
              </a:spcBef>
              <a:buFont typeface="Lucida Grande"/>
              <a:buChar char="–"/>
              <a:defRPr sz="18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
        <p:nvSpPr>
          <p:cNvPr id="12" name="Content Placeholder 3"/>
          <p:cNvSpPr>
            <a:spLocks noGrp="1"/>
          </p:cNvSpPr>
          <p:nvPr>
            <p:ph sz="quarter" idx="13"/>
          </p:nvPr>
        </p:nvSpPr>
        <p:spPr>
          <a:xfrm>
            <a:off x="4716751" y="1224708"/>
            <a:ext cx="3807190" cy="2914650"/>
          </a:xfrm>
        </p:spPr>
        <p:txBody>
          <a:bodyPr lIns="0" tIns="0" rIns="0" bIns="0">
            <a:noAutofit/>
          </a:bodyPr>
          <a:lstStyle>
            <a:lvl1pPr marL="0" indent="0">
              <a:spcBef>
                <a:spcPts val="800"/>
              </a:spcBef>
              <a:buNone/>
              <a:defRPr sz="1800">
                <a:solidFill>
                  <a:srgbClr val="002A41"/>
                </a:solidFill>
                <a:latin typeface="Arial"/>
                <a:cs typeface="Arial"/>
              </a:defRPr>
            </a:lvl1pPr>
            <a:lvl2pPr marL="288000" indent="-288000">
              <a:spcBef>
                <a:spcPts val="800"/>
              </a:spcBef>
              <a:buClr>
                <a:srgbClr val="68246D"/>
              </a:buClr>
              <a:buFont typeface="Arial"/>
              <a:buChar char="•"/>
              <a:defRPr sz="1800">
                <a:solidFill>
                  <a:srgbClr val="002A41"/>
                </a:solidFill>
                <a:latin typeface="Arial"/>
                <a:cs typeface="Arial"/>
              </a:defRPr>
            </a:lvl2pPr>
            <a:lvl3pPr marL="576000" indent="-288000">
              <a:spcBef>
                <a:spcPts val="800"/>
              </a:spcBef>
              <a:buFont typeface="Lucida Grande"/>
              <a:buChar char="–"/>
              <a:defRPr sz="18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7091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urham Text Slide - 3 col">
    <p:spTree>
      <p:nvGrpSpPr>
        <p:cNvPr id="1" name=""/>
        <p:cNvGrpSpPr/>
        <p:nvPr/>
      </p:nvGrpSpPr>
      <p:grpSpPr>
        <a:xfrm>
          <a:off x="0" y="0"/>
          <a:ext cx="0" cy="0"/>
          <a:chOff x="0" y="0"/>
          <a:chExt cx="0" cy="0"/>
        </a:xfrm>
      </p:grpSpPr>
      <p:sp>
        <p:nvSpPr>
          <p:cNvPr id="2" name="Title 1"/>
          <p:cNvSpPr>
            <a:spLocks noGrp="1"/>
          </p:cNvSpPr>
          <p:nvPr>
            <p:ph type="title"/>
          </p:nvPr>
        </p:nvSpPr>
        <p:spPr>
          <a:xfrm>
            <a:off x="621553" y="277484"/>
            <a:ext cx="7902388" cy="857250"/>
          </a:xfrm>
        </p:spPr>
        <p:txBody>
          <a:bodyPr lIns="0" tIns="0" rIns="0" bIns="0" anchor="t">
            <a:noAutofit/>
          </a:bodyPr>
          <a:lstStyle>
            <a:lvl1pPr algn="l">
              <a:defRPr sz="2400" b="1">
                <a:solidFill>
                  <a:schemeClr val="tx2"/>
                </a:solidFill>
                <a:latin typeface="Arial"/>
                <a:cs typeface="Arial"/>
              </a:defRPr>
            </a:lvl1pPr>
          </a:lstStyle>
          <a:p>
            <a:r>
              <a:rPr lang="en-US"/>
              <a:t>Click to edit Master title style</a:t>
            </a:r>
            <a:endParaRPr lang="en-US" dirty="0"/>
          </a:p>
        </p:txBody>
      </p:sp>
      <p:sp>
        <p:nvSpPr>
          <p:cNvPr id="12" name="Content Placeholder 3"/>
          <p:cNvSpPr>
            <a:spLocks noGrp="1"/>
          </p:cNvSpPr>
          <p:nvPr>
            <p:ph sz="quarter" idx="13"/>
          </p:nvPr>
        </p:nvSpPr>
        <p:spPr>
          <a:xfrm>
            <a:off x="621553" y="1224708"/>
            <a:ext cx="2435053" cy="2914650"/>
          </a:xfrm>
        </p:spPr>
        <p:txBody>
          <a:bodyPr lIns="0" tIns="0" rIns="0" bIns="0">
            <a:noAutofit/>
          </a:bodyPr>
          <a:lstStyle>
            <a:lvl1pPr marL="0" indent="0">
              <a:spcBef>
                <a:spcPts val="400"/>
              </a:spcBef>
              <a:buNone/>
              <a:defRPr sz="1400">
                <a:solidFill>
                  <a:srgbClr val="002A41"/>
                </a:solidFill>
                <a:latin typeface="Arial"/>
                <a:cs typeface="Arial"/>
              </a:defRPr>
            </a:lvl1pPr>
            <a:lvl2pPr marL="288000" indent="-288000">
              <a:spcBef>
                <a:spcPts val="400"/>
              </a:spcBef>
              <a:buClr>
                <a:srgbClr val="68246D"/>
              </a:buClr>
              <a:buFont typeface="Arial"/>
              <a:buChar char="•"/>
              <a:defRPr sz="1400">
                <a:solidFill>
                  <a:srgbClr val="002A41"/>
                </a:solidFill>
                <a:latin typeface="Arial"/>
                <a:cs typeface="Arial"/>
              </a:defRPr>
            </a:lvl2pPr>
            <a:lvl3pPr marL="576000" indent="-288000">
              <a:spcBef>
                <a:spcPts val="400"/>
              </a:spcBef>
              <a:buFont typeface="Lucida Grande"/>
              <a:buChar char="–"/>
              <a:defRPr sz="1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
        <p:nvSpPr>
          <p:cNvPr id="14" name="Content Placeholder 3"/>
          <p:cNvSpPr>
            <a:spLocks noGrp="1"/>
          </p:cNvSpPr>
          <p:nvPr>
            <p:ph sz="quarter" idx="14"/>
          </p:nvPr>
        </p:nvSpPr>
        <p:spPr>
          <a:xfrm>
            <a:off x="3355221" y="1224708"/>
            <a:ext cx="2435053" cy="2914650"/>
          </a:xfrm>
        </p:spPr>
        <p:txBody>
          <a:bodyPr lIns="0" tIns="0" rIns="0" bIns="0">
            <a:noAutofit/>
          </a:bodyPr>
          <a:lstStyle>
            <a:lvl1pPr marL="0" indent="0">
              <a:spcBef>
                <a:spcPts val="400"/>
              </a:spcBef>
              <a:buNone/>
              <a:defRPr sz="1400">
                <a:solidFill>
                  <a:srgbClr val="002A41"/>
                </a:solidFill>
                <a:latin typeface="Arial"/>
                <a:cs typeface="Arial"/>
              </a:defRPr>
            </a:lvl1pPr>
            <a:lvl2pPr marL="288000" indent="-288000">
              <a:spcBef>
                <a:spcPts val="400"/>
              </a:spcBef>
              <a:buClr>
                <a:srgbClr val="68246D"/>
              </a:buClr>
              <a:buFont typeface="Arial"/>
              <a:buChar char="•"/>
              <a:defRPr sz="1400">
                <a:solidFill>
                  <a:srgbClr val="002A41"/>
                </a:solidFill>
                <a:latin typeface="Arial"/>
                <a:cs typeface="Arial"/>
              </a:defRPr>
            </a:lvl2pPr>
            <a:lvl3pPr marL="576000" indent="-288000">
              <a:spcBef>
                <a:spcPts val="400"/>
              </a:spcBef>
              <a:buFont typeface="Lucida Grande"/>
              <a:buChar char="–"/>
              <a:defRPr sz="1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
        <p:nvSpPr>
          <p:cNvPr id="15" name="Content Placeholder 3"/>
          <p:cNvSpPr>
            <a:spLocks noGrp="1"/>
          </p:cNvSpPr>
          <p:nvPr>
            <p:ph sz="quarter" idx="15"/>
          </p:nvPr>
        </p:nvSpPr>
        <p:spPr>
          <a:xfrm>
            <a:off x="6088888" y="1224708"/>
            <a:ext cx="2435053" cy="2914650"/>
          </a:xfrm>
        </p:spPr>
        <p:txBody>
          <a:bodyPr lIns="0" tIns="0" rIns="0" bIns="0">
            <a:noAutofit/>
          </a:bodyPr>
          <a:lstStyle>
            <a:lvl1pPr marL="0" indent="0">
              <a:spcBef>
                <a:spcPts val="400"/>
              </a:spcBef>
              <a:buNone/>
              <a:defRPr sz="1400">
                <a:solidFill>
                  <a:srgbClr val="002A41"/>
                </a:solidFill>
                <a:latin typeface="Arial"/>
                <a:cs typeface="Arial"/>
              </a:defRPr>
            </a:lvl1pPr>
            <a:lvl2pPr marL="288000" indent="-288000">
              <a:spcBef>
                <a:spcPts val="400"/>
              </a:spcBef>
              <a:buClr>
                <a:srgbClr val="68246D"/>
              </a:buClr>
              <a:buFont typeface="Arial"/>
              <a:buChar char="•"/>
              <a:defRPr sz="1400">
                <a:solidFill>
                  <a:srgbClr val="002A41"/>
                </a:solidFill>
                <a:latin typeface="Arial"/>
                <a:cs typeface="Arial"/>
              </a:defRPr>
            </a:lvl2pPr>
            <a:lvl3pPr marL="576000" indent="-288000">
              <a:spcBef>
                <a:spcPts val="400"/>
              </a:spcBef>
              <a:buFont typeface="Lucida Grande"/>
              <a:buChar char="–"/>
              <a:defRPr sz="1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477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rham Breaker Slide">
    <p:bg>
      <p:bgPr>
        <a:solidFill>
          <a:srgbClr val="A5C8D0"/>
        </a:solidFill>
        <a:effectLst/>
      </p:bgPr>
    </p:bg>
    <p:spTree>
      <p:nvGrpSpPr>
        <p:cNvPr id="1" name=""/>
        <p:cNvGrpSpPr/>
        <p:nvPr/>
      </p:nvGrpSpPr>
      <p:grpSpPr>
        <a:xfrm>
          <a:off x="0" y="0"/>
          <a:ext cx="0" cy="0"/>
          <a:chOff x="0" y="0"/>
          <a:chExt cx="0" cy="0"/>
        </a:xfrm>
      </p:grpSpPr>
      <p:sp>
        <p:nvSpPr>
          <p:cNvPr id="6" name="Content Placeholder 3"/>
          <p:cNvSpPr>
            <a:spLocks noGrp="1"/>
          </p:cNvSpPr>
          <p:nvPr>
            <p:ph sz="quarter" idx="11"/>
          </p:nvPr>
        </p:nvSpPr>
        <p:spPr>
          <a:xfrm>
            <a:off x="2133494" y="1224708"/>
            <a:ext cx="5168900" cy="2914650"/>
          </a:xfrm>
        </p:spPr>
        <p:txBody>
          <a:bodyPr lIns="0" tIns="0" rIns="0" bIns="0">
            <a:noAutofit/>
          </a:bodyPr>
          <a:lstStyle>
            <a:lvl1pPr marL="0" indent="0">
              <a:spcBef>
                <a:spcPts val="1000"/>
              </a:spcBef>
              <a:buNone/>
              <a:defRPr sz="2400">
                <a:solidFill>
                  <a:srgbClr val="54145A"/>
                </a:solidFill>
                <a:latin typeface="Arial"/>
                <a:cs typeface="Arial"/>
              </a:defRPr>
            </a:lvl1pPr>
            <a:lvl2pPr marL="288000" indent="-288000">
              <a:spcBef>
                <a:spcPts val="1000"/>
              </a:spcBef>
              <a:buClr>
                <a:srgbClr val="68246D"/>
              </a:buClr>
              <a:buFont typeface="Arial"/>
              <a:buChar char="•"/>
              <a:defRPr sz="2400">
                <a:solidFill>
                  <a:srgbClr val="54145A"/>
                </a:solidFill>
                <a:latin typeface="Arial"/>
                <a:cs typeface="Arial"/>
              </a:defRPr>
            </a:lvl2pPr>
            <a:lvl3pPr marL="576000" indent="-288000">
              <a:spcBef>
                <a:spcPts val="1000"/>
              </a:spcBef>
              <a:buFont typeface="Lucida Grande"/>
              <a:buChar char="–"/>
              <a:defRPr sz="2400">
                <a:solidFill>
                  <a:srgbClr val="54145A"/>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4674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E1F0FCF-E24C-CA41-A373-9E4EFBCD4E25}" type="slidenum">
              <a:rPr lang="en-US" smtClean="0"/>
              <a:pPr/>
              <a:t>‹#›</a:t>
            </a:fld>
            <a:endParaRPr lang="en-US"/>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466133" y="4761847"/>
            <a:ext cx="765505" cy="317603"/>
          </a:xfrm>
          <a:prstGeom prst="rect">
            <a:avLst/>
          </a:prstGeom>
        </p:spPr>
      </p:pic>
    </p:spTree>
    <p:extLst>
      <p:ext uri="{BB962C8B-B14F-4D97-AF65-F5344CB8AC3E}">
        <p14:creationId xmlns:p14="http://schemas.microsoft.com/office/powerpoint/2010/main" val="713788537"/>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2" r:id="rId6"/>
    <p:sldLayoutId id="2147483659" r:id="rId7"/>
    <p:sldLayoutId id="2147483660" r:id="rId8"/>
    <p:sldLayoutId id="2147483658" r:id="rId9"/>
    <p:sldLayoutId id="2147483663" r:id="rId10"/>
    <p:sldLayoutId id="2147483677" r:id="rId11"/>
    <p:sldLayoutId id="2147483678" r:id="rId12"/>
    <p:sldLayoutId id="2147483666" r:id="rId13"/>
    <p:sldLayoutId id="2147483679" r:id="rId14"/>
    <p:sldLayoutId id="2147483676" r:id="rId15"/>
    <p:sldLayoutId id="2147483667" r:id="rId16"/>
    <p:sldLayoutId id="2147483668" r:id="rId17"/>
    <p:sldLayoutId id="2147483669" r:id="rId18"/>
    <p:sldLayoutId id="2147483670" r:id="rId19"/>
    <p:sldLayoutId id="2147483671" r:id="rId20"/>
    <p:sldLayoutId id="2147483672" r:id="rId21"/>
    <p:sldLayoutId id="2147483662" r:id="rId22"/>
    <p:sldLayoutId id="2147483673" r:id="rId23"/>
    <p:sldLayoutId id="2147483674" r:id="rId24"/>
    <p:sldLayoutId id="2147483675" r:id="rId25"/>
  </p:sldLayoutIdLst>
  <p:hf hdr="0" ftr="0" dt="0"/>
  <p:txStyles>
    <p:titleStyle>
      <a:lvl1pPr algn="l" defTabSz="457200" rtl="0" eaLnBrk="1" latinLnBrk="0" hangingPunct="1">
        <a:spcBef>
          <a:spcPct val="0"/>
        </a:spcBef>
        <a:buNone/>
        <a:defRPr sz="3000" b="1" kern="1200">
          <a:solidFill>
            <a:srgbClr val="831F8D"/>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Clr>
          <a:srgbClr val="7030A0"/>
        </a:buClr>
        <a:buFont typeface="Arial"/>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rgbClr val="FFCC00"/>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tx1">
            <a:lumMod val="75000"/>
            <a:lumOff val="25000"/>
          </a:schemeClr>
        </a:buClr>
        <a:buFont typeface="Arial"/>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rgbClr val="C00000"/>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2.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33.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41.sv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hyperlink" Target="https://tinyurl.com/bdcsckhz"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hyperlink" Target="http://www.phdcomics.com/" TargetMode="External"/><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968" y="1252991"/>
            <a:ext cx="4714506" cy="1102519"/>
          </a:xfrm>
        </p:spPr>
        <p:txBody>
          <a:bodyPr/>
          <a:lstStyle/>
          <a:p>
            <a:r>
              <a:rPr lang="en-US" sz="3600" dirty="0"/>
              <a:t>Introduction to Version Control </a:t>
            </a:r>
          </a:p>
        </p:txBody>
      </p:sp>
      <p:sp>
        <p:nvSpPr>
          <p:cNvPr id="3" name="Subtitle 2"/>
          <p:cNvSpPr>
            <a:spLocks noGrp="1"/>
          </p:cNvSpPr>
          <p:nvPr>
            <p:ph type="subTitle" idx="1"/>
          </p:nvPr>
        </p:nvSpPr>
        <p:spPr>
          <a:xfrm>
            <a:off x="657562" y="2576059"/>
            <a:ext cx="3321422" cy="1314450"/>
          </a:xfrm>
        </p:spPr>
        <p:txBody>
          <a:bodyPr/>
          <a:lstStyle/>
          <a:p>
            <a:endParaRPr lang="en-US" dirty="0"/>
          </a:p>
          <a:p>
            <a:r>
              <a:rPr lang="en-US" dirty="0"/>
              <a:t>Dr Ryan Crosby</a:t>
            </a:r>
          </a:p>
          <a:p>
            <a:pPr>
              <a:lnSpc>
                <a:spcPct val="100000"/>
              </a:lnSpc>
            </a:pPr>
            <a:endParaRPr lang="en-US" sz="600" dirty="0"/>
          </a:p>
          <a:p>
            <a:endParaRPr lang="en-US" dirty="0"/>
          </a:p>
          <a:p>
            <a:endParaRPr lang="en-US" dirty="0"/>
          </a:p>
        </p:txBody>
      </p:sp>
    </p:spTree>
    <p:extLst>
      <p:ext uri="{BB962C8B-B14F-4D97-AF65-F5344CB8AC3E}">
        <p14:creationId xmlns:p14="http://schemas.microsoft.com/office/powerpoint/2010/main" val="196663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06CE56-1EEC-5229-C574-9552C9C0A7DD}"/>
              </a:ext>
            </a:extLst>
          </p:cNvPr>
          <p:cNvSpPr>
            <a:spLocks noGrp="1"/>
          </p:cNvSpPr>
          <p:nvPr>
            <p:ph type="ctrTitle"/>
          </p:nvPr>
        </p:nvSpPr>
        <p:spPr/>
        <p:txBody>
          <a:bodyPr/>
          <a:lstStyle/>
          <a:p>
            <a:r>
              <a:rPr lang="en-US" dirty="0"/>
              <a:t>Repositories </a:t>
            </a:r>
          </a:p>
        </p:txBody>
      </p:sp>
      <p:sp>
        <p:nvSpPr>
          <p:cNvPr id="6" name="Subtitle 5">
            <a:extLst>
              <a:ext uri="{FF2B5EF4-FFF2-40B4-BE49-F238E27FC236}">
                <a16:creationId xmlns:a16="http://schemas.microsoft.com/office/drawing/2014/main" id="{3D8E3A5C-6203-9DD6-DCC6-5638031E6B35}"/>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A022488-BBA7-911B-0552-2618FE4CB876}"/>
              </a:ext>
            </a:extLst>
          </p:cNvPr>
          <p:cNvSpPr>
            <a:spLocks noGrp="1"/>
          </p:cNvSpPr>
          <p:nvPr>
            <p:ph type="sldNum" sz="quarter" idx="4294967295"/>
          </p:nvPr>
        </p:nvSpPr>
        <p:spPr>
          <a:xfrm>
            <a:off x="7010400" y="4767263"/>
            <a:ext cx="2133600" cy="274637"/>
          </a:xfrm>
        </p:spPr>
        <p:txBody>
          <a:bodyPr/>
          <a:lstStyle/>
          <a:p>
            <a:fld id="{D57F1E4F-1CFF-5643-939E-02111984F565}" type="slidenum">
              <a:rPr lang="en-US" smtClean="0"/>
              <a:pPr/>
              <a:t>10</a:t>
            </a:fld>
            <a:endParaRPr lang="en-US" dirty="0"/>
          </a:p>
        </p:txBody>
      </p:sp>
    </p:spTree>
    <p:extLst>
      <p:ext uri="{BB962C8B-B14F-4D97-AF65-F5344CB8AC3E}">
        <p14:creationId xmlns:p14="http://schemas.microsoft.com/office/powerpoint/2010/main" val="21338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8AC7-C44F-4D07-8104-798B0620C176}"/>
              </a:ext>
            </a:extLst>
          </p:cNvPr>
          <p:cNvSpPr>
            <a:spLocks noGrp="1"/>
          </p:cNvSpPr>
          <p:nvPr>
            <p:ph type="title"/>
          </p:nvPr>
        </p:nvSpPr>
        <p:spPr/>
        <p:txBody>
          <a:bodyPr/>
          <a:lstStyle/>
          <a:p>
            <a:r>
              <a:rPr lang="en-GB" dirty="0"/>
              <a:t>Git Repositories </a:t>
            </a:r>
          </a:p>
        </p:txBody>
      </p:sp>
      <p:sp>
        <p:nvSpPr>
          <p:cNvPr id="4" name="Slide Number Placeholder 3">
            <a:extLst>
              <a:ext uri="{FF2B5EF4-FFF2-40B4-BE49-F238E27FC236}">
                <a16:creationId xmlns:a16="http://schemas.microsoft.com/office/drawing/2014/main" id="{78497F9A-01AA-4C99-B351-1FC484097AB1}"/>
              </a:ext>
            </a:extLst>
          </p:cNvPr>
          <p:cNvSpPr>
            <a:spLocks noGrp="1"/>
          </p:cNvSpPr>
          <p:nvPr>
            <p:ph type="sldNum" sz="quarter" idx="12"/>
          </p:nvPr>
        </p:nvSpPr>
        <p:spPr>
          <a:xfrm>
            <a:off x="4238239" y="4354309"/>
            <a:ext cx="2133600" cy="273844"/>
          </a:xfrm>
        </p:spPr>
        <p:txBody>
          <a:bodyPr/>
          <a:lstStyle/>
          <a:p>
            <a:fld id="{D57F1E4F-1CFF-5643-939E-02111984F565}" type="slidenum">
              <a:rPr lang="en-US" smtClean="0"/>
              <a:pPr/>
              <a:t>11</a:t>
            </a:fld>
            <a:endParaRPr lang="en-US" dirty="0"/>
          </a:p>
        </p:txBody>
      </p:sp>
      <p:pic>
        <p:nvPicPr>
          <p:cNvPr id="5" name="Graphic 4" descr="Open folder outline">
            <a:extLst>
              <a:ext uri="{FF2B5EF4-FFF2-40B4-BE49-F238E27FC236}">
                <a16:creationId xmlns:a16="http://schemas.microsoft.com/office/drawing/2014/main" id="{673A319C-44C6-4902-9093-E44818ECDE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72760" y="1472997"/>
            <a:ext cx="1086772" cy="1086772"/>
          </a:xfrm>
          <a:prstGeom prst="rect">
            <a:avLst/>
          </a:prstGeom>
        </p:spPr>
      </p:pic>
      <p:pic>
        <p:nvPicPr>
          <p:cNvPr id="6" name="Graphic 5" descr="Database outline">
            <a:extLst>
              <a:ext uri="{FF2B5EF4-FFF2-40B4-BE49-F238E27FC236}">
                <a16:creationId xmlns:a16="http://schemas.microsoft.com/office/drawing/2014/main" id="{22EE9421-30DB-453D-A840-981F0DEDC6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7407" y="1530608"/>
            <a:ext cx="1156366" cy="1156366"/>
          </a:xfrm>
          <a:prstGeom prst="rect">
            <a:avLst/>
          </a:prstGeom>
        </p:spPr>
      </p:pic>
      <p:cxnSp>
        <p:nvCxnSpPr>
          <p:cNvPr id="9" name="Straight Arrow Connector 8">
            <a:extLst>
              <a:ext uri="{FF2B5EF4-FFF2-40B4-BE49-F238E27FC236}">
                <a16:creationId xmlns:a16="http://schemas.microsoft.com/office/drawing/2014/main" id="{58E43E9A-1945-4FE1-AC27-D5A32EAAEFAA}"/>
              </a:ext>
            </a:extLst>
          </p:cNvPr>
          <p:cNvCxnSpPr>
            <a:cxnSpLocks/>
          </p:cNvCxnSpPr>
          <p:nvPr/>
        </p:nvCxnSpPr>
        <p:spPr>
          <a:xfrm>
            <a:off x="3681638" y="1861141"/>
            <a:ext cx="1326818"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316A49E-DAC0-410A-8857-4AEAC686B5D1}"/>
              </a:ext>
            </a:extLst>
          </p:cNvPr>
          <p:cNvCxnSpPr>
            <a:cxnSpLocks/>
          </p:cNvCxnSpPr>
          <p:nvPr/>
        </p:nvCxnSpPr>
        <p:spPr>
          <a:xfrm flipH="1">
            <a:off x="3628251" y="2222480"/>
            <a:ext cx="1338842"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6E7C63E-1653-4239-85BA-2103D4EE9CC6}"/>
              </a:ext>
            </a:extLst>
          </p:cNvPr>
          <p:cNvSpPr txBox="1"/>
          <p:nvPr/>
        </p:nvSpPr>
        <p:spPr>
          <a:xfrm>
            <a:off x="2727145" y="1053458"/>
            <a:ext cx="1032387" cy="307777"/>
          </a:xfrm>
          <a:prstGeom prst="rect">
            <a:avLst/>
          </a:prstGeom>
          <a:noFill/>
        </p:spPr>
        <p:txBody>
          <a:bodyPr wrap="square" rtlCol="0">
            <a:spAutoFit/>
          </a:bodyPr>
          <a:lstStyle/>
          <a:p>
            <a:r>
              <a:rPr lang="en-GB" sz="1400" dirty="0"/>
              <a:t>Local Repo</a:t>
            </a:r>
          </a:p>
        </p:txBody>
      </p:sp>
      <p:sp>
        <p:nvSpPr>
          <p:cNvPr id="15" name="TextBox 14">
            <a:extLst>
              <a:ext uri="{FF2B5EF4-FFF2-40B4-BE49-F238E27FC236}">
                <a16:creationId xmlns:a16="http://schemas.microsoft.com/office/drawing/2014/main" id="{577C04E3-6952-4B35-A10E-9602FB146AC9}"/>
              </a:ext>
            </a:extLst>
          </p:cNvPr>
          <p:cNvSpPr txBox="1"/>
          <p:nvPr/>
        </p:nvSpPr>
        <p:spPr>
          <a:xfrm>
            <a:off x="4967093" y="1064661"/>
            <a:ext cx="1172497" cy="307777"/>
          </a:xfrm>
          <a:prstGeom prst="rect">
            <a:avLst/>
          </a:prstGeom>
          <a:noFill/>
        </p:spPr>
        <p:txBody>
          <a:bodyPr wrap="square" rtlCol="0">
            <a:spAutoFit/>
          </a:bodyPr>
          <a:lstStyle/>
          <a:p>
            <a:r>
              <a:rPr lang="en-GB" sz="1400" dirty="0"/>
              <a:t>Remote Repo</a:t>
            </a:r>
          </a:p>
        </p:txBody>
      </p:sp>
      <p:sp>
        <p:nvSpPr>
          <p:cNvPr id="17" name="TextBox 16">
            <a:extLst>
              <a:ext uri="{FF2B5EF4-FFF2-40B4-BE49-F238E27FC236}">
                <a16:creationId xmlns:a16="http://schemas.microsoft.com/office/drawing/2014/main" id="{3513D16A-EB6B-48C6-96CB-C15200DF220E}"/>
              </a:ext>
            </a:extLst>
          </p:cNvPr>
          <p:cNvSpPr txBox="1"/>
          <p:nvPr/>
        </p:nvSpPr>
        <p:spPr>
          <a:xfrm>
            <a:off x="671052" y="2686974"/>
            <a:ext cx="7720780" cy="646331"/>
          </a:xfrm>
          <a:prstGeom prst="rect">
            <a:avLst/>
          </a:prstGeom>
          <a:noFill/>
        </p:spPr>
        <p:txBody>
          <a:bodyPr wrap="square" rtlCol="0">
            <a:spAutoFit/>
          </a:bodyPr>
          <a:lstStyle/>
          <a:p>
            <a:r>
              <a:rPr lang="en-GB" dirty="0"/>
              <a:t>A git repository tracks and saves different versions of your work. The repository tracks all of the changes made to the project during its lifetime.  </a:t>
            </a:r>
          </a:p>
        </p:txBody>
      </p:sp>
    </p:spTree>
    <p:extLst>
      <p:ext uri="{BB962C8B-B14F-4D97-AF65-F5344CB8AC3E}">
        <p14:creationId xmlns:p14="http://schemas.microsoft.com/office/powerpoint/2010/main" val="1714580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D919-96E8-48DE-AAE9-BF0B50A5594A}"/>
              </a:ext>
            </a:extLst>
          </p:cNvPr>
          <p:cNvSpPr>
            <a:spLocks noGrp="1"/>
          </p:cNvSpPr>
          <p:nvPr>
            <p:ph type="title"/>
          </p:nvPr>
        </p:nvSpPr>
        <p:spPr/>
        <p:txBody>
          <a:bodyPr/>
          <a:lstStyle/>
          <a:p>
            <a:r>
              <a:rPr lang="en-GB" dirty="0"/>
              <a:t>Creating a git repository </a:t>
            </a:r>
          </a:p>
        </p:txBody>
      </p:sp>
      <p:sp>
        <p:nvSpPr>
          <p:cNvPr id="3" name="Text Placeholder 2">
            <a:extLst>
              <a:ext uri="{FF2B5EF4-FFF2-40B4-BE49-F238E27FC236}">
                <a16:creationId xmlns:a16="http://schemas.microsoft.com/office/drawing/2014/main" id="{186DA6F1-3D99-474C-ABE3-859C98319800}"/>
              </a:ext>
            </a:extLst>
          </p:cNvPr>
          <p:cNvSpPr>
            <a:spLocks noGrp="1"/>
          </p:cNvSpPr>
          <p:nvPr>
            <p:ph idx="1"/>
          </p:nvPr>
        </p:nvSpPr>
        <p:spPr/>
        <p:txBody>
          <a:bodyPr>
            <a:normAutofit/>
          </a:bodyPr>
          <a:lstStyle/>
          <a:p>
            <a:r>
              <a:rPr lang="en-GB" sz="1800" dirty="0"/>
              <a:t>Within GitHub create a new repository </a:t>
            </a:r>
          </a:p>
        </p:txBody>
      </p:sp>
      <p:sp>
        <p:nvSpPr>
          <p:cNvPr id="4" name="Slide Number Placeholder 3">
            <a:extLst>
              <a:ext uri="{FF2B5EF4-FFF2-40B4-BE49-F238E27FC236}">
                <a16:creationId xmlns:a16="http://schemas.microsoft.com/office/drawing/2014/main" id="{8CA9A5CF-E977-4803-8825-E148B84286C8}"/>
              </a:ext>
            </a:extLst>
          </p:cNvPr>
          <p:cNvSpPr>
            <a:spLocks noGrp="1"/>
          </p:cNvSpPr>
          <p:nvPr>
            <p:ph type="sldNum" sz="quarter" idx="12"/>
          </p:nvPr>
        </p:nvSpPr>
        <p:spPr/>
        <p:txBody>
          <a:bodyPr/>
          <a:lstStyle/>
          <a:p>
            <a:fld id="{A82AD956-1430-46BB-93C5-FEC803E7C388}" type="slidenum">
              <a:rPr lang="bs-Latn-BA" smtClean="0"/>
              <a:pPr/>
              <a:t>12</a:t>
            </a:fld>
            <a:endParaRPr lang="bs-Latn-BA"/>
          </a:p>
        </p:txBody>
      </p:sp>
      <p:pic>
        <p:nvPicPr>
          <p:cNvPr id="7" name="Picture 6" descr="A screenshot of a computer&#10;&#10;Description automatically generated">
            <a:extLst>
              <a:ext uri="{FF2B5EF4-FFF2-40B4-BE49-F238E27FC236}">
                <a16:creationId xmlns:a16="http://schemas.microsoft.com/office/drawing/2014/main" id="{530836C5-D09A-3612-E537-CF703D903A46}"/>
              </a:ext>
            </a:extLst>
          </p:cNvPr>
          <p:cNvPicPr>
            <a:picLocks noChangeAspect="1"/>
          </p:cNvPicPr>
          <p:nvPr/>
        </p:nvPicPr>
        <p:blipFill>
          <a:blip r:embed="rId2"/>
          <a:stretch>
            <a:fillRect/>
          </a:stretch>
        </p:blipFill>
        <p:spPr>
          <a:xfrm>
            <a:off x="1436914" y="1494318"/>
            <a:ext cx="6625771" cy="3183138"/>
          </a:xfrm>
          <a:prstGeom prst="rect">
            <a:avLst/>
          </a:prstGeom>
        </p:spPr>
      </p:pic>
    </p:spTree>
    <p:extLst>
      <p:ext uri="{BB962C8B-B14F-4D97-AF65-F5344CB8AC3E}">
        <p14:creationId xmlns:p14="http://schemas.microsoft.com/office/powerpoint/2010/main" val="361818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D919-96E8-48DE-AAE9-BF0B50A5594A}"/>
              </a:ext>
            </a:extLst>
          </p:cNvPr>
          <p:cNvSpPr>
            <a:spLocks noGrp="1"/>
          </p:cNvSpPr>
          <p:nvPr>
            <p:ph type="title"/>
          </p:nvPr>
        </p:nvSpPr>
        <p:spPr/>
        <p:txBody>
          <a:bodyPr/>
          <a:lstStyle/>
          <a:p>
            <a:r>
              <a:rPr lang="en-GB" dirty="0"/>
              <a:t>Creating a git repository </a:t>
            </a:r>
          </a:p>
        </p:txBody>
      </p:sp>
      <p:sp>
        <p:nvSpPr>
          <p:cNvPr id="4" name="Slide Number Placeholder 3">
            <a:extLst>
              <a:ext uri="{FF2B5EF4-FFF2-40B4-BE49-F238E27FC236}">
                <a16:creationId xmlns:a16="http://schemas.microsoft.com/office/drawing/2014/main" id="{8CA9A5CF-E977-4803-8825-E148B84286C8}"/>
              </a:ext>
            </a:extLst>
          </p:cNvPr>
          <p:cNvSpPr>
            <a:spLocks noGrp="1"/>
          </p:cNvSpPr>
          <p:nvPr>
            <p:ph type="sldNum" sz="quarter" idx="12"/>
          </p:nvPr>
        </p:nvSpPr>
        <p:spPr/>
        <p:txBody>
          <a:bodyPr/>
          <a:lstStyle/>
          <a:p>
            <a:fld id="{A82AD956-1430-46BB-93C5-FEC803E7C388}" type="slidenum">
              <a:rPr lang="bs-Latn-BA" smtClean="0"/>
              <a:pPr/>
              <a:t>13</a:t>
            </a:fld>
            <a:endParaRPr lang="bs-Latn-BA"/>
          </a:p>
        </p:txBody>
      </p:sp>
      <p:pic>
        <p:nvPicPr>
          <p:cNvPr id="7" name="Picture 6" descr="A screenshot of a computer&#10;&#10;Description automatically generated">
            <a:extLst>
              <a:ext uri="{FF2B5EF4-FFF2-40B4-BE49-F238E27FC236}">
                <a16:creationId xmlns:a16="http://schemas.microsoft.com/office/drawing/2014/main" id="{B9421750-7138-A69E-32BA-7B1D99B45675}"/>
              </a:ext>
            </a:extLst>
          </p:cNvPr>
          <p:cNvPicPr>
            <a:picLocks noChangeAspect="1"/>
          </p:cNvPicPr>
          <p:nvPr/>
        </p:nvPicPr>
        <p:blipFill>
          <a:blip r:embed="rId2"/>
          <a:stretch>
            <a:fillRect/>
          </a:stretch>
        </p:blipFill>
        <p:spPr>
          <a:xfrm>
            <a:off x="2324330" y="765972"/>
            <a:ext cx="3996641" cy="4275135"/>
          </a:xfrm>
          <a:prstGeom prst="rect">
            <a:avLst/>
          </a:prstGeom>
        </p:spPr>
      </p:pic>
    </p:spTree>
    <p:extLst>
      <p:ext uri="{BB962C8B-B14F-4D97-AF65-F5344CB8AC3E}">
        <p14:creationId xmlns:p14="http://schemas.microsoft.com/office/powerpoint/2010/main" val="3359332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D919-96E8-48DE-AAE9-BF0B50A5594A}"/>
              </a:ext>
            </a:extLst>
          </p:cNvPr>
          <p:cNvSpPr>
            <a:spLocks noGrp="1"/>
          </p:cNvSpPr>
          <p:nvPr>
            <p:ph type="title"/>
          </p:nvPr>
        </p:nvSpPr>
        <p:spPr/>
        <p:txBody>
          <a:bodyPr/>
          <a:lstStyle/>
          <a:p>
            <a:r>
              <a:rPr lang="en-GB" dirty="0"/>
              <a:t>Creating a git repository </a:t>
            </a:r>
          </a:p>
        </p:txBody>
      </p:sp>
      <p:sp>
        <p:nvSpPr>
          <p:cNvPr id="3" name="Text Placeholder 2">
            <a:extLst>
              <a:ext uri="{FF2B5EF4-FFF2-40B4-BE49-F238E27FC236}">
                <a16:creationId xmlns:a16="http://schemas.microsoft.com/office/drawing/2014/main" id="{186DA6F1-3D99-474C-ABE3-859C98319800}"/>
              </a:ext>
            </a:extLst>
          </p:cNvPr>
          <p:cNvSpPr>
            <a:spLocks noGrp="1"/>
          </p:cNvSpPr>
          <p:nvPr>
            <p:ph idx="1"/>
          </p:nvPr>
        </p:nvSpPr>
        <p:spPr/>
        <p:txBody>
          <a:bodyPr>
            <a:normAutofit/>
          </a:bodyPr>
          <a:lstStyle/>
          <a:p>
            <a:r>
              <a:rPr lang="en-GB" sz="1800" dirty="0"/>
              <a:t>Within GitHub create a new repository </a:t>
            </a:r>
          </a:p>
        </p:txBody>
      </p:sp>
      <p:sp>
        <p:nvSpPr>
          <p:cNvPr id="4" name="Slide Number Placeholder 3">
            <a:extLst>
              <a:ext uri="{FF2B5EF4-FFF2-40B4-BE49-F238E27FC236}">
                <a16:creationId xmlns:a16="http://schemas.microsoft.com/office/drawing/2014/main" id="{8CA9A5CF-E977-4803-8825-E148B84286C8}"/>
              </a:ext>
            </a:extLst>
          </p:cNvPr>
          <p:cNvSpPr>
            <a:spLocks noGrp="1"/>
          </p:cNvSpPr>
          <p:nvPr>
            <p:ph type="sldNum" sz="quarter" idx="12"/>
          </p:nvPr>
        </p:nvSpPr>
        <p:spPr/>
        <p:txBody>
          <a:bodyPr/>
          <a:lstStyle/>
          <a:p>
            <a:fld id="{A82AD956-1430-46BB-93C5-FEC803E7C388}" type="slidenum">
              <a:rPr lang="bs-Latn-BA" smtClean="0"/>
              <a:pPr/>
              <a:t>14</a:t>
            </a:fld>
            <a:endParaRPr lang="bs-Latn-BA"/>
          </a:p>
        </p:txBody>
      </p:sp>
      <p:pic>
        <p:nvPicPr>
          <p:cNvPr id="6" name="Picture 5" descr="A screenshot of a computer&#10;&#10;Description automatically generated">
            <a:extLst>
              <a:ext uri="{FF2B5EF4-FFF2-40B4-BE49-F238E27FC236}">
                <a16:creationId xmlns:a16="http://schemas.microsoft.com/office/drawing/2014/main" id="{9280E110-34FE-189D-E0A7-FF78F98EA5E6}"/>
              </a:ext>
            </a:extLst>
          </p:cNvPr>
          <p:cNvPicPr>
            <a:picLocks noChangeAspect="1"/>
          </p:cNvPicPr>
          <p:nvPr/>
        </p:nvPicPr>
        <p:blipFill>
          <a:blip r:embed="rId2"/>
          <a:stretch>
            <a:fillRect/>
          </a:stretch>
        </p:blipFill>
        <p:spPr>
          <a:xfrm>
            <a:off x="1393372" y="1463183"/>
            <a:ext cx="6720114" cy="3214273"/>
          </a:xfrm>
          <a:prstGeom prst="rect">
            <a:avLst/>
          </a:prstGeom>
        </p:spPr>
      </p:pic>
    </p:spTree>
    <p:extLst>
      <p:ext uri="{BB962C8B-B14F-4D97-AF65-F5344CB8AC3E}">
        <p14:creationId xmlns:p14="http://schemas.microsoft.com/office/powerpoint/2010/main" val="178392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78A9-9B8D-45A9-A5F4-FC021F3C38C8}"/>
              </a:ext>
            </a:extLst>
          </p:cNvPr>
          <p:cNvSpPr>
            <a:spLocks noGrp="1"/>
          </p:cNvSpPr>
          <p:nvPr>
            <p:ph type="title"/>
          </p:nvPr>
        </p:nvSpPr>
        <p:spPr/>
        <p:txBody>
          <a:bodyPr/>
          <a:lstStyle/>
          <a:p>
            <a:r>
              <a:rPr lang="en-GB" dirty="0"/>
              <a:t>Connecting Remotely – Git Clone </a:t>
            </a:r>
          </a:p>
        </p:txBody>
      </p:sp>
      <p:sp>
        <p:nvSpPr>
          <p:cNvPr id="3" name="Text Placeholder 2">
            <a:extLst>
              <a:ext uri="{FF2B5EF4-FFF2-40B4-BE49-F238E27FC236}">
                <a16:creationId xmlns:a16="http://schemas.microsoft.com/office/drawing/2014/main" id="{4662321E-3109-4BC4-9A44-A8EE70A502F7}"/>
              </a:ext>
            </a:extLst>
          </p:cNvPr>
          <p:cNvSpPr>
            <a:spLocks noGrp="1"/>
          </p:cNvSpPr>
          <p:nvPr>
            <p:ph type="body" idx="1"/>
          </p:nvPr>
        </p:nvSpPr>
        <p:spPr>
          <a:xfrm>
            <a:off x="457200" y="1078081"/>
            <a:ext cx="8229600" cy="3394472"/>
          </a:xfrm>
        </p:spPr>
        <p:txBody>
          <a:bodyPr/>
          <a:lstStyle/>
          <a:p>
            <a:pPr marL="57150" indent="0">
              <a:buNone/>
            </a:pPr>
            <a:r>
              <a:rPr lang="en-GB" sz="1800" dirty="0">
                <a:latin typeface="+mn-lt"/>
              </a:rPr>
              <a:t>If you do not have a local repository, however there is one remotely, a repository can be cloned from the git hub client, select the link provided by git hub and use the command: </a:t>
            </a:r>
          </a:p>
          <a:p>
            <a:pPr marL="457200" lvl="1" indent="0">
              <a:buNone/>
            </a:pPr>
            <a:endParaRPr lang="en-GB" sz="700" dirty="0"/>
          </a:p>
          <a:p>
            <a:pPr marL="0" indent="0">
              <a:buNone/>
            </a:pPr>
            <a:r>
              <a:rPr lang="en-GB" sz="1800" dirty="0"/>
              <a:t>						git clone &lt;link to repository&gt; </a:t>
            </a:r>
          </a:p>
          <a:p>
            <a:pPr marL="0" indent="0">
              <a:buNone/>
            </a:pPr>
            <a:endParaRPr lang="en-GB" sz="1200" dirty="0"/>
          </a:p>
          <a:p>
            <a:pPr marL="0" indent="0">
              <a:buNone/>
            </a:pPr>
            <a:endParaRPr lang="en-GB" sz="1200" dirty="0"/>
          </a:p>
        </p:txBody>
      </p:sp>
      <p:sp>
        <p:nvSpPr>
          <p:cNvPr id="4" name="Slide Number Placeholder 3">
            <a:extLst>
              <a:ext uri="{FF2B5EF4-FFF2-40B4-BE49-F238E27FC236}">
                <a16:creationId xmlns:a16="http://schemas.microsoft.com/office/drawing/2014/main" id="{E33315D4-333A-40F1-B5AF-186E769F15B2}"/>
              </a:ext>
            </a:extLst>
          </p:cNvPr>
          <p:cNvSpPr>
            <a:spLocks noGrp="1"/>
          </p:cNvSpPr>
          <p:nvPr>
            <p:ph type="sldNum" sz="quarter" idx="12"/>
          </p:nvPr>
        </p:nvSpPr>
        <p:spPr/>
        <p:txBody>
          <a:bodyPr/>
          <a:lstStyle/>
          <a:p>
            <a:fld id="{A82AD956-1430-46BB-93C5-FEC803E7C388}" type="slidenum">
              <a:rPr lang="bs-Latn-BA" smtClean="0"/>
              <a:pPr/>
              <a:t>15</a:t>
            </a:fld>
            <a:endParaRPr lang="bs-Latn-BA"/>
          </a:p>
        </p:txBody>
      </p:sp>
      <p:grpSp>
        <p:nvGrpSpPr>
          <p:cNvPr id="5" name="Group 4">
            <a:extLst>
              <a:ext uri="{FF2B5EF4-FFF2-40B4-BE49-F238E27FC236}">
                <a16:creationId xmlns:a16="http://schemas.microsoft.com/office/drawing/2014/main" id="{8A9297B3-EBC9-61B7-D1BB-872EF0703EC6}"/>
              </a:ext>
            </a:extLst>
          </p:cNvPr>
          <p:cNvGrpSpPr/>
          <p:nvPr/>
        </p:nvGrpSpPr>
        <p:grpSpPr>
          <a:xfrm>
            <a:off x="275945" y="2558866"/>
            <a:ext cx="2706741" cy="1797363"/>
            <a:chOff x="2932523" y="2525531"/>
            <a:chExt cx="3573379" cy="2378654"/>
          </a:xfrm>
        </p:grpSpPr>
        <p:pic>
          <p:nvPicPr>
            <p:cNvPr id="6" name="Picture 5" descr="Graphical user interface, application&#10;&#10;Description automatically generated">
              <a:extLst>
                <a:ext uri="{FF2B5EF4-FFF2-40B4-BE49-F238E27FC236}">
                  <a16:creationId xmlns:a16="http://schemas.microsoft.com/office/drawing/2014/main" id="{4DB873B9-8B3B-4274-CBD3-35E0256FACEA}"/>
                </a:ext>
              </a:extLst>
            </p:cNvPr>
            <p:cNvPicPr>
              <a:picLocks noChangeAspect="1"/>
            </p:cNvPicPr>
            <p:nvPr/>
          </p:nvPicPr>
          <p:blipFill>
            <a:blip r:embed="rId3"/>
            <a:stretch>
              <a:fillRect/>
            </a:stretch>
          </p:blipFill>
          <p:spPr>
            <a:xfrm>
              <a:off x="2932523" y="2525531"/>
              <a:ext cx="3573379" cy="2378654"/>
            </a:xfrm>
            <a:prstGeom prst="rect">
              <a:avLst/>
            </a:prstGeom>
          </p:spPr>
        </p:pic>
        <p:sp>
          <p:nvSpPr>
            <p:cNvPr id="7" name="Rectangle 6">
              <a:extLst>
                <a:ext uri="{FF2B5EF4-FFF2-40B4-BE49-F238E27FC236}">
                  <a16:creationId xmlns:a16="http://schemas.microsoft.com/office/drawing/2014/main" id="{A6AC7E89-7EDA-B4F8-15E1-F2D6CBDF5BC4}"/>
                </a:ext>
              </a:extLst>
            </p:cNvPr>
            <p:cNvSpPr/>
            <p:nvPr/>
          </p:nvSpPr>
          <p:spPr>
            <a:xfrm>
              <a:off x="5055475" y="2775317"/>
              <a:ext cx="1450427" cy="1323717"/>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descr="A screen shot of a computer&#10;&#10;Description automatically generated">
            <a:extLst>
              <a:ext uri="{FF2B5EF4-FFF2-40B4-BE49-F238E27FC236}">
                <a16:creationId xmlns:a16="http://schemas.microsoft.com/office/drawing/2014/main" id="{C70CDE49-53B2-A6BB-CF0A-B487ECBAEBE6}"/>
              </a:ext>
            </a:extLst>
          </p:cNvPr>
          <p:cNvPicPr>
            <a:picLocks noChangeAspect="1"/>
          </p:cNvPicPr>
          <p:nvPr/>
        </p:nvPicPr>
        <p:blipFill rotWithShape="1">
          <a:blip r:embed="rId4"/>
          <a:srcRect r="22306" b="45375"/>
          <a:stretch/>
        </p:blipFill>
        <p:spPr>
          <a:xfrm>
            <a:off x="3733693" y="2494098"/>
            <a:ext cx="4855245" cy="1797364"/>
          </a:xfrm>
          <a:prstGeom prst="rect">
            <a:avLst/>
          </a:prstGeom>
        </p:spPr>
      </p:pic>
    </p:spTree>
    <p:extLst>
      <p:ext uri="{BB962C8B-B14F-4D97-AF65-F5344CB8AC3E}">
        <p14:creationId xmlns:p14="http://schemas.microsoft.com/office/powerpoint/2010/main" val="3860909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D919-96E8-48DE-AAE9-BF0B50A5594A}"/>
              </a:ext>
            </a:extLst>
          </p:cNvPr>
          <p:cNvSpPr>
            <a:spLocks noGrp="1"/>
          </p:cNvSpPr>
          <p:nvPr>
            <p:ph type="title"/>
          </p:nvPr>
        </p:nvSpPr>
        <p:spPr>
          <a:xfrm>
            <a:off x="484585" y="127262"/>
            <a:ext cx="8098976" cy="770810"/>
          </a:xfrm>
        </p:spPr>
        <p:txBody>
          <a:bodyPr>
            <a:noAutofit/>
          </a:bodyPr>
          <a:lstStyle/>
          <a:p>
            <a:r>
              <a:rPr lang="en-GB" sz="2900" dirty="0"/>
              <a:t>Turning an directory into a repository </a:t>
            </a:r>
          </a:p>
        </p:txBody>
      </p:sp>
      <p:sp>
        <p:nvSpPr>
          <p:cNvPr id="3" name="Text Placeholder 2">
            <a:extLst>
              <a:ext uri="{FF2B5EF4-FFF2-40B4-BE49-F238E27FC236}">
                <a16:creationId xmlns:a16="http://schemas.microsoft.com/office/drawing/2014/main" id="{186DA6F1-3D99-474C-ABE3-859C98319800}"/>
              </a:ext>
            </a:extLst>
          </p:cNvPr>
          <p:cNvSpPr>
            <a:spLocks noGrp="1"/>
          </p:cNvSpPr>
          <p:nvPr>
            <p:ph idx="1"/>
          </p:nvPr>
        </p:nvSpPr>
        <p:spPr/>
        <p:txBody>
          <a:bodyPr>
            <a:normAutofit/>
          </a:bodyPr>
          <a:lstStyle/>
          <a:p>
            <a:r>
              <a:rPr lang="en-GB" sz="1800" dirty="0"/>
              <a:t>From within the file system that you wish to turn into a remote repository</a:t>
            </a:r>
          </a:p>
          <a:p>
            <a:pPr marL="0" indent="0" algn="ctr">
              <a:buNone/>
            </a:pPr>
            <a:r>
              <a:rPr lang="en-GB" sz="1400" dirty="0"/>
              <a:t>git </a:t>
            </a:r>
            <a:r>
              <a:rPr lang="en-GB" sz="1400" dirty="0" err="1"/>
              <a:t>init</a:t>
            </a:r>
            <a:r>
              <a:rPr lang="en-GB" sz="1400" dirty="0"/>
              <a:t> </a:t>
            </a:r>
          </a:p>
        </p:txBody>
      </p:sp>
      <p:sp>
        <p:nvSpPr>
          <p:cNvPr id="4" name="Slide Number Placeholder 3">
            <a:extLst>
              <a:ext uri="{FF2B5EF4-FFF2-40B4-BE49-F238E27FC236}">
                <a16:creationId xmlns:a16="http://schemas.microsoft.com/office/drawing/2014/main" id="{8CA9A5CF-E977-4803-8825-E148B84286C8}"/>
              </a:ext>
            </a:extLst>
          </p:cNvPr>
          <p:cNvSpPr>
            <a:spLocks noGrp="1"/>
          </p:cNvSpPr>
          <p:nvPr>
            <p:ph type="sldNum" sz="quarter" idx="12"/>
          </p:nvPr>
        </p:nvSpPr>
        <p:spPr/>
        <p:txBody>
          <a:bodyPr/>
          <a:lstStyle/>
          <a:p>
            <a:fld id="{A82AD956-1430-46BB-93C5-FEC803E7C388}" type="slidenum">
              <a:rPr lang="bs-Latn-BA" smtClean="0"/>
              <a:pPr/>
              <a:t>16</a:t>
            </a:fld>
            <a:endParaRPr lang="bs-Latn-BA"/>
          </a:p>
        </p:txBody>
      </p:sp>
      <p:pic>
        <p:nvPicPr>
          <p:cNvPr id="7" name="Picture 6" descr="A computer screen with a black screen&#10;&#10;Description automatically generated">
            <a:extLst>
              <a:ext uri="{FF2B5EF4-FFF2-40B4-BE49-F238E27FC236}">
                <a16:creationId xmlns:a16="http://schemas.microsoft.com/office/drawing/2014/main" id="{E8312703-D14D-EA75-12D5-1D2E87C86ED7}"/>
              </a:ext>
            </a:extLst>
          </p:cNvPr>
          <p:cNvPicPr>
            <a:picLocks noChangeAspect="1"/>
          </p:cNvPicPr>
          <p:nvPr/>
        </p:nvPicPr>
        <p:blipFill rotWithShape="1">
          <a:blip r:embed="rId3"/>
          <a:srcRect t="4402" r="17896" b="62222"/>
          <a:stretch/>
        </p:blipFill>
        <p:spPr>
          <a:xfrm>
            <a:off x="1129393" y="2021557"/>
            <a:ext cx="6959453" cy="1476385"/>
          </a:xfrm>
          <a:prstGeom prst="rect">
            <a:avLst/>
          </a:prstGeom>
        </p:spPr>
      </p:pic>
    </p:spTree>
    <p:extLst>
      <p:ext uri="{BB962C8B-B14F-4D97-AF65-F5344CB8AC3E}">
        <p14:creationId xmlns:p14="http://schemas.microsoft.com/office/powerpoint/2010/main" val="383286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D919-96E8-48DE-AAE9-BF0B50A5594A}"/>
              </a:ext>
            </a:extLst>
          </p:cNvPr>
          <p:cNvSpPr>
            <a:spLocks noGrp="1"/>
          </p:cNvSpPr>
          <p:nvPr>
            <p:ph type="title"/>
          </p:nvPr>
        </p:nvSpPr>
        <p:spPr>
          <a:xfrm>
            <a:off x="484585" y="127262"/>
            <a:ext cx="8098976" cy="770810"/>
          </a:xfrm>
        </p:spPr>
        <p:txBody>
          <a:bodyPr>
            <a:noAutofit/>
          </a:bodyPr>
          <a:lstStyle/>
          <a:p>
            <a:r>
              <a:rPr lang="en-GB" sz="2900" dirty="0"/>
              <a:t>Turning an directory into a repository </a:t>
            </a:r>
          </a:p>
        </p:txBody>
      </p:sp>
      <p:sp>
        <p:nvSpPr>
          <p:cNvPr id="3" name="Text Placeholder 2">
            <a:extLst>
              <a:ext uri="{FF2B5EF4-FFF2-40B4-BE49-F238E27FC236}">
                <a16:creationId xmlns:a16="http://schemas.microsoft.com/office/drawing/2014/main" id="{186DA6F1-3D99-474C-ABE3-859C98319800}"/>
              </a:ext>
            </a:extLst>
          </p:cNvPr>
          <p:cNvSpPr>
            <a:spLocks noGrp="1"/>
          </p:cNvSpPr>
          <p:nvPr>
            <p:ph idx="1"/>
          </p:nvPr>
        </p:nvSpPr>
        <p:spPr/>
        <p:txBody>
          <a:bodyPr>
            <a:normAutofit/>
          </a:bodyPr>
          <a:lstStyle/>
          <a:p>
            <a:r>
              <a:rPr lang="en-GB" sz="1800" dirty="0"/>
              <a:t>How to check if your folder is a git repository.</a:t>
            </a:r>
            <a:endParaRPr lang="en-GB" sz="1400" dirty="0"/>
          </a:p>
        </p:txBody>
      </p:sp>
      <p:sp>
        <p:nvSpPr>
          <p:cNvPr id="4" name="Slide Number Placeholder 3">
            <a:extLst>
              <a:ext uri="{FF2B5EF4-FFF2-40B4-BE49-F238E27FC236}">
                <a16:creationId xmlns:a16="http://schemas.microsoft.com/office/drawing/2014/main" id="{8CA9A5CF-E977-4803-8825-E148B84286C8}"/>
              </a:ext>
            </a:extLst>
          </p:cNvPr>
          <p:cNvSpPr>
            <a:spLocks noGrp="1"/>
          </p:cNvSpPr>
          <p:nvPr>
            <p:ph type="sldNum" sz="quarter" idx="12"/>
          </p:nvPr>
        </p:nvSpPr>
        <p:spPr/>
        <p:txBody>
          <a:bodyPr/>
          <a:lstStyle/>
          <a:p>
            <a:fld id="{A82AD956-1430-46BB-93C5-FEC803E7C388}" type="slidenum">
              <a:rPr lang="bs-Latn-BA" smtClean="0"/>
              <a:pPr/>
              <a:t>17</a:t>
            </a:fld>
            <a:endParaRPr lang="bs-Latn-BA"/>
          </a:p>
        </p:txBody>
      </p:sp>
      <p:grpSp>
        <p:nvGrpSpPr>
          <p:cNvPr id="6" name="Group 5">
            <a:extLst>
              <a:ext uri="{FF2B5EF4-FFF2-40B4-BE49-F238E27FC236}">
                <a16:creationId xmlns:a16="http://schemas.microsoft.com/office/drawing/2014/main" id="{64435D22-46F0-1A59-DD73-99B6D2D66894}"/>
              </a:ext>
            </a:extLst>
          </p:cNvPr>
          <p:cNvGrpSpPr/>
          <p:nvPr/>
        </p:nvGrpSpPr>
        <p:grpSpPr>
          <a:xfrm>
            <a:off x="1300452" y="1736676"/>
            <a:ext cx="6467241" cy="2838273"/>
            <a:chOff x="3257330" y="1928990"/>
            <a:chExt cx="5020914" cy="2307392"/>
          </a:xfrm>
        </p:grpSpPr>
        <p:pic>
          <p:nvPicPr>
            <p:cNvPr id="9" name="Picture 8" descr="A screenshot of a computer program&#10;&#10;Description automatically generated">
              <a:extLst>
                <a:ext uri="{FF2B5EF4-FFF2-40B4-BE49-F238E27FC236}">
                  <a16:creationId xmlns:a16="http://schemas.microsoft.com/office/drawing/2014/main" id="{9F14B343-8B2D-4EFB-40B3-D63E7DA42EFD}"/>
                </a:ext>
              </a:extLst>
            </p:cNvPr>
            <p:cNvPicPr>
              <a:picLocks noChangeAspect="1"/>
            </p:cNvPicPr>
            <p:nvPr/>
          </p:nvPicPr>
          <p:blipFill rotWithShape="1">
            <a:blip r:embed="rId3"/>
            <a:srcRect b="91661"/>
            <a:stretch/>
          </p:blipFill>
          <p:spPr>
            <a:xfrm>
              <a:off x="3257330" y="1928990"/>
              <a:ext cx="5020914" cy="219123"/>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AEF9A8A3-8F31-3C93-0AD3-C59CD2520D48}"/>
                </a:ext>
              </a:extLst>
            </p:cNvPr>
            <p:cNvPicPr>
              <a:picLocks noChangeAspect="1"/>
            </p:cNvPicPr>
            <p:nvPr/>
          </p:nvPicPr>
          <p:blipFill rotWithShape="1">
            <a:blip r:embed="rId3"/>
            <a:srcRect t="20532"/>
            <a:stretch/>
          </p:blipFill>
          <p:spPr>
            <a:xfrm>
              <a:off x="3257330" y="2148113"/>
              <a:ext cx="5020914" cy="2088269"/>
            </a:xfrm>
            <a:prstGeom prst="rect">
              <a:avLst/>
            </a:prstGeom>
          </p:spPr>
        </p:pic>
      </p:grpSp>
    </p:spTree>
    <p:extLst>
      <p:ext uri="{BB962C8B-B14F-4D97-AF65-F5344CB8AC3E}">
        <p14:creationId xmlns:p14="http://schemas.microsoft.com/office/powerpoint/2010/main" val="3873504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78A9-9B8D-45A9-A5F4-FC021F3C38C8}"/>
              </a:ext>
            </a:extLst>
          </p:cNvPr>
          <p:cNvSpPr>
            <a:spLocks noGrp="1"/>
          </p:cNvSpPr>
          <p:nvPr>
            <p:ph type="title"/>
          </p:nvPr>
        </p:nvSpPr>
        <p:spPr/>
        <p:txBody>
          <a:bodyPr/>
          <a:lstStyle/>
          <a:p>
            <a:r>
              <a:rPr lang="en-GB" dirty="0"/>
              <a:t>Connecting Remotely - Add origin </a:t>
            </a:r>
          </a:p>
        </p:txBody>
      </p:sp>
      <p:sp>
        <p:nvSpPr>
          <p:cNvPr id="4" name="Slide Number Placeholder 3">
            <a:extLst>
              <a:ext uri="{FF2B5EF4-FFF2-40B4-BE49-F238E27FC236}">
                <a16:creationId xmlns:a16="http://schemas.microsoft.com/office/drawing/2014/main" id="{E33315D4-333A-40F1-B5AF-186E769F15B2}"/>
              </a:ext>
            </a:extLst>
          </p:cNvPr>
          <p:cNvSpPr>
            <a:spLocks noGrp="1"/>
          </p:cNvSpPr>
          <p:nvPr>
            <p:ph type="sldNum" sz="quarter" idx="12"/>
          </p:nvPr>
        </p:nvSpPr>
        <p:spPr/>
        <p:txBody>
          <a:bodyPr/>
          <a:lstStyle/>
          <a:p>
            <a:fld id="{A82AD956-1430-46BB-93C5-FEC803E7C388}" type="slidenum">
              <a:rPr lang="bs-Latn-BA" smtClean="0"/>
              <a:pPr/>
              <a:t>18</a:t>
            </a:fld>
            <a:endParaRPr lang="bs-Latn-BA"/>
          </a:p>
        </p:txBody>
      </p:sp>
      <p:sp>
        <p:nvSpPr>
          <p:cNvPr id="5" name="TextBox 4">
            <a:extLst>
              <a:ext uri="{FF2B5EF4-FFF2-40B4-BE49-F238E27FC236}">
                <a16:creationId xmlns:a16="http://schemas.microsoft.com/office/drawing/2014/main" id="{AC0DB127-58AE-45CC-809C-FD0F3DBD959F}"/>
              </a:ext>
            </a:extLst>
          </p:cNvPr>
          <p:cNvSpPr txBox="1"/>
          <p:nvPr/>
        </p:nvSpPr>
        <p:spPr>
          <a:xfrm>
            <a:off x="484585" y="898072"/>
            <a:ext cx="8229600" cy="2554545"/>
          </a:xfrm>
          <a:prstGeom prst="rect">
            <a:avLst/>
          </a:prstGeom>
          <a:noFill/>
        </p:spPr>
        <p:txBody>
          <a:bodyPr wrap="square">
            <a:spAutoFit/>
          </a:bodyPr>
          <a:lstStyle/>
          <a:p>
            <a:pPr marL="0" indent="0">
              <a:buNone/>
            </a:pPr>
            <a:r>
              <a:rPr lang="en-GB" dirty="0"/>
              <a:t>If you have a local repository already created you have to add the remote connection to that repository, rather than cloning the ‘online’ version </a:t>
            </a:r>
          </a:p>
          <a:p>
            <a:pPr marL="0" indent="0" algn="ctr">
              <a:buNone/>
            </a:pPr>
            <a:r>
              <a:rPr lang="en-GB" sz="1600" dirty="0"/>
              <a:t>git remote add origin &lt;URL&gt; </a:t>
            </a:r>
          </a:p>
          <a:p>
            <a:pPr marL="0" indent="0">
              <a:buNone/>
            </a:pPr>
            <a:endParaRPr lang="en-GB" sz="1800" dirty="0"/>
          </a:p>
          <a:p>
            <a:pPr marL="0" indent="0">
              <a:buNone/>
            </a:pPr>
            <a:endParaRPr lang="en-GB" dirty="0"/>
          </a:p>
          <a:p>
            <a:pPr marL="0" indent="0">
              <a:buNone/>
            </a:pPr>
            <a:endParaRPr lang="en-GB" sz="1800" dirty="0"/>
          </a:p>
          <a:p>
            <a:pPr marL="0" indent="0">
              <a:buNone/>
            </a:pPr>
            <a:r>
              <a:rPr lang="en-GB" sz="1800" dirty="0"/>
              <a:t>Origin: Origin is essentially a keyword. Origin is the pointer which goes back to the remote repository – You can call this whatever you like, however as git calls cloned repositories origin you may as well stick to this convention. </a:t>
            </a:r>
          </a:p>
        </p:txBody>
      </p:sp>
      <p:pic>
        <p:nvPicPr>
          <p:cNvPr id="6" name="Picture 5" descr="Graphical user interface, text, application&#10;&#10;Description automatically generated">
            <a:extLst>
              <a:ext uri="{FF2B5EF4-FFF2-40B4-BE49-F238E27FC236}">
                <a16:creationId xmlns:a16="http://schemas.microsoft.com/office/drawing/2014/main" id="{C1B4D33E-CBEF-45BC-A43A-C9B4F8C0250B}"/>
              </a:ext>
            </a:extLst>
          </p:cNvPr>
          <p:cNvPicPr>
            <a:picLocks noChangeAspect="1"/>
          </p:cNvPicPr>
          <p:nvPr/>
        </p:nvPicPr>
        <p:blipFill rotWithShape="1">
          <a:blip r:embed="rId3"/>
          <a:srcRect l="17681" t="66163" r="43098" b="30374"/>
          <a:stretch/>
        </p:blipFill>
        <p:spPr>
          <a:xfrm>
            <a:off x="2115251" y="1954160"/>
            <a:ext cx="5621421" cy="225935"/>
          </a:xfrm>
          <a:prstGeom prst="rect">
            <a:avLst/>
          </a:prstGeom>
        </p:spPr>
      </p:pic>
    </p:spTree>
    <p:extLst>
      <p:ext uri="{BB962C8B-B14F-4D97-AF65-F5344CB8AC3E}">
        <p14:creationId xmlns:p14="http://schemas.microsoft.com/office/powerpoint/2010/main" val="293923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2015-8AFE-AB3C-4837-09360E8960B5}"/>
              </a:ext>
            </a:extLst>
          </p:cNvPr>
          <p:cNvSpPr>
            <a:spLocks noGrp="1"/>
          </p:cNvSpPr>
          <p:nvPr>
            <p:ph type="title"/>
          </p:nvPr>
        </p:nvSpPr>
        <p:spPr/>
        <p:txBody>
          <a:bodyPr>
            <a:normAutofit fontScale="90000"/>
          </a:bodyPr>
          <a:lstStyle/>
          <a:p>
            <a:r>
              <a:rPr lang="en-GB" sz="3200" dirty="0"/>
              <a:t>Git remote – v </a:t>
            </a:r>
            <a:br>
              <a:rPr lang="en-GB" sz="3200" dirty="0"/>
            </a:br>
            <a:endParaRPr lang="en-US" dirty="0"/>
          </a:p>
        </p:txBody>
      </p:sp>
      <p:sp>
        <p:nvSpPr>
          <p:cNvPr id="4" name="Slide Number Placeholder 3">
            <a:extLst>
              <a:ext uri="{FF2B5EF4-FFF2-40B4-BE49-F238E27FC236}">
                <a16:creationId xmlns:a16="http://schemas.microsoft.com/office/drawing/2014/main" id="{C314F88E-1CB4-5EFB-E19E-9DA588687E4F}"/>
              </a:ext>
            </a:extLst>
          </p:cNvPr>
          <p:cNvSpPr>
            <a:spLocks noGrp="1"/>
          </p:cNvSpPr>
          <p:nvPr>
            <p:ph type="sldNum" sz="quarter" idx="12"/>
          </p:nvPr>
        </p:nvSpPr>
        <p:spPr/>
        <p:txBody>
          <a:bodyPr/>
          <a:lstStyle/>
          <a:p>
            <a:fld id="{A82AD956-1430-46BB-93C5-FEC803E7C388}" type="slidenum">
              <a:rPr lang="bs-Latn-BA" smtClean="0"/>
              <a:pPr/>
              <a:t>19</a:t>
            </a:fld>
            <a:endParaRPr lang="bs-Latn-BA"/>
          </a:p>
        </p:txBody>
      </p:sp>
      <p:pic>
        <p:nvPicPr>
          <p:cNvPr id="5" name="Picture 4" descr="A computer screen with white text&#10;&#10;Description automatically generated">
            <a:extLst>
              <a:ext uri="{FF2B5EF4-FFF2-40B4-BE49-F238E27FC236}">
                <a16:creationId xmlns:a16="http://schemas.microsoft.com/office/drawing/2014/main" id="{24B499A4-936D-A809-18AE-0E67F73100DE}"/>
              </a:ext>
            </a:extLst>
          </p:cNvPr>
          <p:cNvPicPr>
            <a:picLocks noChangeAspect="1"/>
          </p:cNvPicPr>
          <p:nvPr/>
        </p:nvPicPr>
        <p:blipFill>
          <a:blip r:embed="rId3"/>
          <a:stretch>
            <a:fillRect/>
          </a:stretch>
        </p:blipFill>
        <p:spPr>
          <a:xfrm>
            <a:off x="1262743" y="900632"/>
            <a:ext cx="7061200" cy="3690597"/>
          </a:xfrm>
          <a:prstGeom prst="rect">
            <a:avLst/>
          </a:prstGeom>
        </p:spPr>
      </p:pic>
    </p:spTree>
    <p:extLst>
      <p:ext uri="{BB962C8B-B14F-4D97-AF65-F5344CB8AC3E}">
        <p14:creationId xmlns:p14="http://schemas.microsoft.com/office/powerpoint/2010/main" val="230023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version control ?  </a:t>
            </a:r>
          </a:p>
        </p:txBody>
      </p:sp>
      <p:sp>
        <p:nvSpPr>
          <p:cNvPr id="3" name="TextBox 2">
            <a:extLst>
              <a:ext uri="{FF2B5EF4-FFF2-40B4-BE49-F238E27FC236}">
                <a16:creationId xmlns:a16="http://schemas.microsoft.com/office/drawing/2014/main" id="{59057712-8E0E-4D3E-90E4-B9699653AB62}"/>
              </a:ext>
            </a:extLst>
          </p:cNvPr>
          <p:cNvSpPr txBox="1"/>
          <p:nvPr/>
        </p:nvSpPr>
        <p:spPr>
          <a:xfrm>
            <a:off x="585989" y="1063229"/>
            <a:ext cx="7688687" cy="2585323"/>
          </a:xfrm>
          <a:prstGeom prst="rect">
            <a:avLst/>
          </a:prstGeom>
          <a:noFill/>
        </p:spPr>
        <p:txBody>
          <a:bodyPr wrap="square" rtlCol="0">
            <a:spAutoFit/>
          </a:bodyPr>
          <a:lstStyle/>
          <a:p>
            <a:r>
              <a:rPr lang="en-GB" dirty="0"/>
              <a:t>Version control allows the author a convenient (and often safer) way of storing changes made to files.  </a:t>
            </a:r>
          </a:p>
          <a:p>
            <a:r>
              <a:rPr lang="en-GB" dirty="0"/>
              <a:t>An important factor to note in this is that version control tracks your changes and other peoples. </a:t>
            </a:r>
          </a:p>
          <a:p>
            <a:endParaRPr lang="en-GB" dirty="0"/>
          </a:p>
          <a:p>
            <a:r>
              <a:rPr lang="en-GB" dirty="0"/>
              <a:t>In terms of Computing we can use this for code, in which case it can sometimes be called source control. </a:t>
            </a:r>
          </a:p>
          <a:p>
            <a:r>
              <a:rPr lang="en-GB" dirty="0"/>
              <a:t>Every instance of change is stored in a special database. This allows you (the developer) to go back to previous versions if a mistake has been made. </a:t>
            </a:r>
          </a:p>
        </p:txBody>
      </p:sp>
    </p:spTree>
    <p:extLst>
      <p:ext uri="{BB962C8B-B14F-4D97-AF65-F5344CB8AC3E}">
        <p14:creationId xmlns:p14="http://schemas.microsoft.com/office/powerpoint/2010/main" val="2369511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5CF6EF-3A8E-EA3C-8E1C-D477C7E31C6F}"/>
              </a:ext>
            </a:extLst>
          </p:cNvPr>
          <p:cNvSpPr>
            <a:spLocks noGrp="1"/>
          </p:cNvSpPr>
          <p:nvPr>
            <p:ph type="ctrTitle"/>
          </p:nvPr>
        </p:nvSpPr>
        <p:spPr/>
        <p:txBody>
          <a:bodyPr/>
          <a:lstStyle/>
          <a:p>
            <a:r>
              <a:rPr lang="en-US" dirty="0"/>
              <a:t>Git Procedures </a:t>
            </a:r>
          </a:p>
        </p:txBody>
      </p:sp>
      <p:sp>
        <p:nvSpPr>
          <p:cNvPr id="6" name="Subtitle 5">
            <a:extLst>
              <a:ext uri="{FF2B5EF4-FFF2-40B4-BE49-F238E27FC236}">
                <a16:creationId xmlns:a16="http://schemas.microsoft.com/office/drawing/2014/main" id="{3ADAF044-30C1-D91B-678A-6679327C1CD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2B182D8A-B210-B6A4-598F-FE91CEB2EC8B}"/>
              </a:ext>
            </a:extLst>
          </p:cNvPr>
          <p:cNvSpPr>
            <a:spLocks noGrp="1"/>
          </p:cNvSpPr>
          <p:nvPr>
            <p:ph type="sldNum" sz="quarter" idx="4294967295"/>
          </p:nvPr>
        </p:nvSpPr>
        <p:spPr>
          <a:xfrm>
            <a:off x="7010400" y="4767263"/>
            <a:ext cx="2133600" cy="274637"/>
          </a:xfrm>
        </p:spPr>
        <p:txBody>
          <a:bodyPr/>
          <a:lstStyle/>
          <a:p>
            <a:fld id="{A82AD956-1430-46BB-93C5-FEC803E7C388}" type="slidenum">
              <a:rPr lang="bs-Latn-BA" smtClean="0"/>
              <a:pPr/>
              <a:t>20</a:t>
            </a:fld>
            <a:endParaRPr lang="bs-Latn-BA"/>
          </a:p>
        </p:txBody>
      </p:sp>
    </p:spTree>
    <p:extLst>
      <p:ext uri="{BB962C8B-B14F-4D97-AF65-F5344CB8AC3E}">
        <p14:creationId xmlns:p14="http://schemas.microsoft.com/office/powerpoint/2010/main" val="1671897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C0BC-1449-462E-8A58-9B4ABE75F942}"/>
              </a:ext>
            </a:extLst>
          </p:cNvPr>
          <p:cNvSpPr>
            <a:spLocks noGrp="1"/>
          </p:cNvSpPr>
          <p:nvPr>
            <p:ph type="title"/>
          </p:nvPr>
        </p:nvSpPr>
        <p:spPr/>
        <p:txBody>
          <a:bodyPr/>
          <a:lstStyle/>
          <a:p>
            <a:r>
              <a:rPr lang="en-GB" dirty="0"/>
              <a:t>Git General Flow </a:t>
            </a:r>
          </a:p>
        </p:txBody>
      </p:sp>
      <p:sp>
        <p:nvSpPr>
          <p:cNvPr id="4" name="Slide Number Placeholder 3">
            <a:extLst>
              <a:ext uri="{FF2B5EF4-FFF2-40B4-BE49-F238E27FC236}">
                <a16:creationId xmlns:a16="http://schemas.microsoft.com/office/drawing/2014/main" id="{DE630A80-0C16-466A-88F6-6A7573781F83}"/>
              </a:ext>
            </a:extLst>
          </p:cNvPr>
          <p:cNvSpPr>
            <a:spLocks noGrp="1"/>
          </p:cNvSpPr>
          <p:nvPr>
            <p:ph type="sldNum" sz="quarter" idx="12"/>
          </p:nvPr>
        </p:nvSpPr>
        <p:spPr/>
        <p:txBody>
          <a:bodyPr/>
          <a:lstStyle/>
          <a:p>
            <a:fld id="{A82AD956-1430-46BB-93C5-FEC803E7C388}" type="slidenum">
              <a:rPr lang="bs-Latn-BA" smtClean="0"/>
              <a:pPr/>
              <a:t>21</a:t>
            </a:fld>
            <a:endParaRPr lang="bs-Latn-BA"/>
          </a:p>
        </p:txBody>
      </p:sp>
      <p:pic>
        <p:nvPicPr>
          <p:cNvPr id="6" name="Graphic 5" descr="Document outline">
            <a:extLst>
              <a:ext uri="{FF2B5EF4-FFF2-40B4-BE49-F238E27FC236}">
                <a16:creationId xmlns:a16="http://schemas.microsoft.com/office/drawing/2014/main" id="{47565D7D-2A54-409B-B4FF-93FD45D28F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838" y="2050482"/>
            <a:ext cx="914400" cy="914400"/>
          </a:xfrm>
          <a:prstGeom prst="rect">
            <a:avLst/>
          </a:prstGeom>
        </p:spPr>
      </p:pic>
      <p:sp>
        <p:nvSpPr>
          <p:cNvPr id="7" name="Rectangle: Rounded Corners 6">
            <a:extLst>
              <a:ext uri="{FF2B5EF4-FFF2-40B4-BE49-F238E27FC236}">
                <a16:creationId xmlns:a16="http://schemas.microsoft.com/office/drawing/2014/main" id="{94E91C6D-C8C1-49BE-93CF-D241171792A0}"/>
              </a:ext>
            </a:extLst>
          </p:cNvPr>
          <p:cNvSpPr/>
          <p:nvPr/>
        </p:nvSpPr>
        <p:spPr>
          <a:xfrm>
            <a:off x="2403987" y="2114550"/>
            <a:ext cx="1651820" cy="857250"/>
          </a:xfrm>
          <a:prstGeom prst="roundRect">
            <a:avLst/>
          </a:prstGeom>
          <a:noFill/>
          <a:ln>
            <a:solidFill>
              <a:srgbClr val="831F8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Staging Area </a:t>
            </a:r>
          </a:p>
        </p:txBody>
      </p:sp>
      <p:pic>
        <p:nvPicPr>
          <p:cNvPr id="9" name="Graphic 8" descr="Open folder outline">
            <a:extLst>
              <a:ext uri="{FF2B5EF4-FFF2-40B4-BE49-F238E27FC236}">
                <a16:creationId xmlns:a16="http://schemas.microsoft.com/office/drawing/2014/main" id="{40E456FD-166F-40B2-B7DF-852C939CAF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3336" y="1999789"/>
            <a:ext cx="1086772" cy="1086772"/>
          </a:xfrm>
          <a:prstGeom prst="rect">
            <a:avLst/>
          </a:prstGeom>
        </p:spPr>
      </p:pic>
      <p:pic>
        <p:nvPicPr>
          <p:cNvPr id="11" name="Graphic 10" descr="Database outline">
            <a:extLst>
              <a:ext uri="{FF2B5EF4-FFF2-40B4-BE49-F238E27FC236}">
                <a16:creationId xmlns:a16="http://schemas.microsoft.com/office/drawing/2014/main" id="{BC6F273A-3CFB-4D02-B2F0-EDA6BA4C07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87983" y="2057400"/>
            <a:ext cx="1156366" cy="1156366"/>
          </a:xfrm>
          <a:prstGeom prst="rect">
            <a:avLst/>
          </a:prstGeom>
        </p:spPr>
      </p:pic>
      <p:sp>
        <p:nvSpPr>
          <p:cNvPr id="12" name="TextBox 11">
            <a:extLst>
              <a:ext uri="{FF2B5EF4-FFF2-40B4-BE49-F238E27FC236}">
                <a16:creationId xmlns:a16="http://schemas.microsoft.com/office/drawing/2014/main" id="{C2C07E97-09FC-4FF9-B616-A33BDC0F2AA0}"/>
              </a:ext>
            </a:extLst>
          </p:cNvPr>
          <p:cNvSpPr txBox="1"/>
          <p:nvPr/>
        </p:nvSpPr>
        <p:spPr>
          <a:xfrm>
            <a:off x="117987" y="2236978"/>
            <a:ext cx="1032387" cy="523220"/>
          </a:xfrm>
          <a:prstGeom prst="rect">
            <a:avLst/>
          </a:prstGeom>
          <a:noFill/>
        </p:spPr>
        <p:txBody>
          <a:bodyPr wrap="square" rtlCol="0">
            <a:spAutoFit/>
          </a:bodyPr>
          <a:lstStyle/>
          <a:p>
            <a:r>
              <a:rPr lang="en-GB" sz="1400" dirty="0"/>
              <a:t>Changes are made </a:t>
            </a:r>
          </a:p>
        </p:txBody>
      </p:sp>
      <p:sp>
        <p:nvSpPr>
          <p:cNvPr id="13" name="TextBox 12">
            <a:extLst>
              <a:ext uri="{FF2B5EF4-FFF2-40B4-BE49-F238E27FC236}">
                <a16:creationId xmlns:a16="http://schemas.microsoft.com/office/drawing/2014/main" id="{4CFC6417-657C-42AB-80CD-2DBFFACDD401}"/>
              </a:ext>
            </a:extLst>
          </p:cNvPr>
          <p:cNvSpPr txBox="1"/>
          <p:nvPr/>
        </p:nvSpPr>
        <p:spPr>
          <a:xfrm>
            <a:off x="1610724" y="2935385"/>
            <a:ext cx="1172497" cy="276999"/>
          </a:xfrm>
          <a:prstGeom prst="rect">
            <a:avLst/>
          </a:prstGeom>
          <a:noFill/>
        </p:spPr>
        <p:txBody>
          <a:bodyPr wrap="square" rtlCol="0">
            <a:spAutoFit/>
          </a:bodyPr>
          <a:lstStyle/>
          <a:p>
            <a:r>
              <a:rPr lang="en-GB" sz="1200" dirty="0"/>
              <a:t>Git add </a:t>
            </a:r>
          </a:p>
        </p:txBody>
      </p:sp>
      <p:sp>
        <p:nvSpPr>
          <p:cNvPr id="14" name="TextBox 13">
            <a:extLst>
              <a:ext uri="{FF2B5EF4-FFF2-40B4-BE49-F238E27FC236}">
                <a16:creationId xmlns:a16="http://schemas.microsoft.com/office/drawing/2014/main" id="{2FBE98B0-5558-4F95-9248-C47ECE2AB593}"/>
              </a:ext>
            </a:extLst>
          </p:cNvPr>
          <p:cNvSpPr txBox="1"/>
          <p:nvPr/>
        </p:nvSpPr>
        <p:spPr>
          <a:xfrm>
            <a:off x="4120407" y="2984629"/>
            <a:ext cx="1172497" cy="276999"/>
          </a:xfrm>
          <a:prstGeom prst="rect">
            <a:avLst/>
          </a:prstGeom>
          <a:noFill/>
        </p:spPr>
        <p:txBody>
          <a:bodyPr wrap="square" rtlCol="0">
            <a:spAutoFit/>
          </a:bodyPr>
          <a:lstStyle/>
          <a:p>
            <a:r>
              <a:rPr lang="en-GB" sz="1200" dirty="0"/>
              <a:t>Git commit  </a:t>
            </a:r>
          </a:p>
        </p:txBody>
      </p:sp>
      <p:sp>
        <p:nvSpPr>
          <p:cNvPr id="15" name="TextBox 14">
            <a:extLst>
              <a:ext uri="{FF2B5EF4-FFF2-40B4-BE49-F238E27FC236}">
                <a16:creationId xmlns:a16="http://schemas.microsoft.com/office/drawing/2014/main" id="{0B2C3602-6703-4738-BDA9-C379EE577EAC}"/>
              </a:ext>
            </a:extLst>
          </p:cNvPr>
          <p:cNvSpPr txBox="1"/>
          <p:nvPr/>
        </p:nvSpPr>
        <p:spPr>
          <a:xfrm>
            <a:off x="6205922" y="2966888"/>
            <a:ext cx="1172497" cy="276999"/>
          </a:xfrm>
          <a:prstGeom prst="rect">
            <a:avLst/>
          </a:prstGeom>
          <a:noFill/>
        </p:spPr>
        <p:txBody>
          <a:bodyPr wrap="square" rtlCol="0">
            <a:spAutoFit/>
          </a:bodyPr>
          <a:lstStyle/>
          <a:p>
            <a:r>
              <a:rPr lang="en-GB" sz="1200" dirty="0"/>
              <a:t>Git push </a:t>
            </a:r>
          </a:p>
        </p:txBody>
      </p:sp>
      <p:sp>
        <p:nvSpPr>
          <p:cNvPr id="16" name="TextBox 15">
            <a:extLst>
              <a:ext uri="{FF2B5EF4-FFF2-40B4-BE49-F238E27FC236}">
                <a16:creationId xmlns:a16="http://schemas.microsoft.com/office/drawing/2014/main" id="{EE1E048A-2811-47EC-8DF4-9B3ACA6393DB}"/>
              </a:ext>
            </a:extLst>
          </p:cNvPr>
          <p:cNvSpPr txBox="1"/>
          <p:nvPr/>
        </p:nvSpPr>
        <p:spPr>
          <a:xfrm>
            <a:off x="6205921" y="4314273"/>
            <a:ext cx="1172497" cy="276999"/>
          </a:xfrm>
          <a:prstGeom prst="rect">
            <a:avLst/>
          </a:prstGeom>
          <a:noFill/>
        </p:spPr>
        <p:txBody>
          <a:bodyPr wrap="square" rtlCol="0">
            <a:spAutoFit/>
          </a:bodyPr>
          <a:lstStyle/>
          <a:p>
            <a:r>
              <a:rPr lang="en-GB" sz="1200" dirty="0"/>
              <a:t>Git pull </a:t>
            </a:r>
          </a:p>
        </p:txBody>
      </p:sp>
      <p:cxnSp>
        <p:nvCxnSpPr>
          <p:cNvPr id="18" name="Straight Arrow Connector 17">
            <a:extLst>
              <a:ext uri="{FF2B5EF4-FFF2-40B4-BE49-F238E27FC236}">
                <a16:creationId xmlns:a16="http://schemas.microsoft.com/office/drawing/2014/main" id="{543CCF8C-2AEB-4E1A-BD0F-12E8E5AE81DB}"/>
              </a:ext>
            </a:extLst>
          </p:cNvPr>
          <p:cNvCxnSpPr>
            <a:endCxn id="7" idx="1"/>
          </p:cNvCxnSpPr>
          <p:nvPr/>
        </p:nvCxnSpPr>
        <p:spPr>
          <a:xfrm>
            <a:off x="1541206" y="2543175"/>
            <a:ext cx="862781"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16130A6-9FD8-477F-8633-C62865797D76}"/>
              </a:ext>
            </a:extLst>
          </p:cNvPr>
          <p:cNvCxnSpPr/>
          <p:nvPr/>
        </p:nvCxnSpPr>
        <p:spPr>
          <a:xfrm>
            <a:off x="4120407" y="2571750"/>
            <a:ext cx="862781"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C602FEC6-9ECC-485A-94B5-58FB127C59F7}"/>
              </a:ext>
            </a:extLst>
          </p:cNvPr>
          <p:cNvCxnSpPr>
            <a:cxnSpLocks/>
          </p:cNvCxnSpPr>
          <p:nvPr/>
        </p:nvCxnSpPr>
        <p:spPr>
          <a:xfrm>
            <a:off x="5929388" y="2623907"/>
            <a:ext cx="1326818"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DCB1DD5-D3F8-4ABF-8D3D-1F7CAD174239}"/>
              </a:ext>
            </a:extLst>
          </p:cNvPr>
          <p:cNvCxnSpPr>
            <a:cxnSpLocks/>
          </p:cNvCxnSpPr>
          <p:nvPr/>
        </p:nvCxnSpPr>
        <p:spPr>
          <a:xfrm flipV="1">
            <a:off x="5476722" y="2977872"/>
            <a:ext cx="0" cy="147490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3F1D21B-88A2-4D87-8297-4B99C38803C2}"/>
              </a:ext>
            </a:extLst>
          </p:cNvPr>
          <p:cNvCxnSpPr>
            <a:endCxn id="16" idx="1"/>
          </p:cNvCxnSpPr>
          <p:nvPr/>
        </p:nvCxnSpPr>
        <p:spPr>
          <a:xfrm>
            <a:off x="5476722" y="4452772"/>
            <a:ext cx="729199" cy="1"/>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B294945-B008-4EE8-BC72-EF474D7268A8}"/>
              </a:ext>
            </a:extLst>
          </p:cNvPr>
          <p:cNvCxnSpPr>
            <a:cxnSpLocks/>
          </p:cNvCxnSpPr>
          <p:nvPr/>
        </p:nvCxnSpPr>
        <p:spPr>
          <a:xfrm>
            <a:off x="6890801" y="4454000"/>
            <a:ext cx="775365" cy="1"/>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D1984848-933D-4077-A762-D4206F00D3D6}"/>
              </a:ext>
            </a:extLst>
          </p:cNvPr>
          <p:cNvCxnSpPr>
            <a:cxnSpLocks/>
            <a:stCxn id="11" idx="2"/>
          </p:cNvCxnSpPr>
          <p:nvPr/>
        </p:nvCxnSpPr>
        <p:spPr>
          <a:xfrm>
            <a:off x="7666166" y="3213766"/>
            <a:ext cx="0" cy="1239006"/>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DDCFD191-6E01-41DC-8E3E-6B3BFCD65E85}"/>
              </a:ext>
            </a:extLst>
          </p:cNvPr>
          <p:cNvSpPr txBox="1"/>
          <p:nvPr/>
        </p:nvSpPr>
        <p:spPr>
          <a:xfrm>
            <a:off x="4987721" y="1580250"/>
            <a:ext cx="1032387" cy="307777"/>
          </a:xfrm>
          <a:prstGeom prst="rect">
            <a:avLst/>
          </a:prstGeom>
          <a:noFill/>
        </p:spPr>
        <p:txBody>
          <a:bodyPr wrap="square" rtlCol="0">
            <a:spAutoFit/>
          </a:bodyPr>
          <a:lstStyle/>
          <a:p>
            <a:r>
              <a:rPr lang="en-GB" sz="1400" dirty="0"/>
              <a:t>Local Repo</a:t>
            </a:r>
          </a:p>
        </p:txBody>
      </p:sp>
      <p:sp>
        <p:nvSpPr>
          <p:cNvPr id="36" name="TextBox 35">
            <a:extLst>
              <a:ext uri="{FF2B5EF4-FFF2-40B4-BE49-F238E27FC236}">
                <a16:creationId xmlns:a16="http://schemas.microsoft.com/office/drawing/2014/main" id="{11E1EC2B-07EE-4762-B26B-96260EFCD1E9}"/>
              </a:ext>
            </a:extLst>
          </p:cNvPr>
          <p:cNvSpPr txBox="1"/>
          <p:nvPr/>
        </p:nvSpPr>
        <p:spPr>
          <a:xfrm>
            <a:off x="7227669" y="1591453"/>
            <a:ext cx="1032387" cy="523220"/>
          </a:xfrm>
          <a:prstGeom prst="rect">
            <a:avLst/>
          </a:prstGeom>
          <a:noFill/>
        </p:spPr>
        <p:txBody>
          <a:bodyPr wrap="square" rtlCol="0">
            <a:spAutoFit/>
          </a:bodyPr>
          <a:lstStyle/>
          <a:p>
            <a:r>
              <a:rPr lang="en-GB" sz="1400" dirty="0"/>
              <a:t>Remote Repo</a:t>
            </a:r>
          </a:p>
        </p:txBody>
      </p:sp>
    </p:spTree>
    <p:extLst>
      <p:ext uri="{BB962C8B-B14F-4D97-AF65-F5344CB8AC3E}">
        <p14:creationId xmlns:p14="http://schemas.microsoft.com/office/powerpoint/2010/main" val="1504499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Git Status</a:t>
            </a:r>
            <a:endParaRPr lang="bs-Latn-BA" dirty="0"/>
          </a:p>
        </p:txBody>
      </p:sp>
      <p:sp>
        <p:nvSpPr>
          <p:cNvPr id="5" name="Content Placeholder 4"/>
          <p:cNvSpPr>
            <a:spLocks noGrp="1"/>
          </p:cNvSpPr>
          <p:nvPr>
            <p:ph idx="1"/>
          </p:nvPr>
        </p:nvSpPr>
        <p:spPr/>
        <p:txBody>
          <a:bodyPr/>
          <a:lstStyle/>
          <a:p>
            <a:r>
              <a:rPr lang="en-GB" dirty="0"/>
              <a:t>Git status tells you what information git is aware of. If a file is untracked git has no knowledge that the file exists. Git will be able to tell you if one of the files in git has been changed or added too. </a:t>
            </a:r>
          </a:p>
          <a:p>
            <a:pPr marL="0" indent="0">
              <a:buNone/>
            </a:pPr>
            <a:r>
              <a:rPr lang="en-GB" sz="1800" dirty="0">
                <a:latin typeface="Menlo" panose="020B0609030804020204" pitchFamily="49" charset="0"/>
                <a:ea typeface="Menlo" panose="020B0609030804020204" pitchFamily="49" charset="0"/>
                <a:cs typeface="Menlo" panose="020B0609030804020204" pitchFamily="49" charset="0"/>
              </a:rPr>
              <a:t>							git status </a:t>
            </a:r>
            <a:endParaRPr lang="en-US" sz="1800" dirty="0">
              <a:latin typeface="Menlo" panose="020B0609030804020204" pitchFamily="49" charset="0"/>
              <a:ea typeface="Menlo" panose="020B0609030804020204" pitchFamily="49" charset="0"/>
              <a:cs typeface="Menlo" panose="020B0609030804020204" pitchFamily="49" charset="0"/>
            </a:endParaRPr>
          </a:p>
        </p:txBody>
      </p:sp>
      <p:sp>
        <p:nvSpPr>
          <p:cNvPr id="4" name="Slide Number Placeholder 3"/>
          <p:cNvSpPr>
            <a:spLocks noGrp="1"/>
          </p:cNvSpPr>
          <p:nvPr>
            <p:ph type="sldNum" sz="quarter" idx="12"/>
          </p:nvPr>
        </p:nvSpPr>
        <p:spPr/>
        <p:txBody>
          <a:bodyPr/>
          <a:lstStyle/>
          <a:p>
            <a:fld id="{A82AD956-1430-46BB-93C5-FEC803E7C388}" type="slidenum">
              <a:rPr lang="bs-Latn-BA" smtClean="0"/>
              <a:pPr/>
              <a:t>22</a:t>
            </a:fld>
            <a:endParaRPr lang="bs-Latn-BA"/>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0EC9-F2A1-4BAF-9653-E749F02F6318}"/>
              </a:ext>
            </a:extLst>
          </p:cNvPr>
          <p:cNvSpPr>
            <a:spLocks noGrp="1"/>
          </p:cNvSpPr>
          <p:nvPr>
            <p:ph type="title"/>
          </p:nvPr>
        </p:nvSpPr>
        <p:spPr/>
        <p:txBody>
          <a:bodyPr/>
          <a:lstStyle/>
          <a:p>
            <a:r>
              <a:rPr lang="en-GB" dirty="0"/>
              <a:t>A clean working tree</a:t>
            </a:r>
          </a:p>
        </p:txBody>
      </p:sp>
      <p:sp>
        <p:nvSpPr>
          <p:cNvPr id="4" name="Slide Number Placeholder 3">
            <a:extLst>
              <a:ext uri="{FF2B5EF4-FFF2-40B4-BE49-F238E27FC236}">
                <a16:creationId xmlns:a16="http://schemas.microsoft.com/office/drawing/2014/main" id="{5160FEAB-F7E1-445A-AC11-ED1B83B93834}"/>
              </a:ext>
            </a:extLst>
          </p:cNvPr>
          <p:cNvSpPr>
            <a:spLocks noGrp="1"/>
          </p:cNvSpPr>
          <p:nvPr>
            <p:ph type="sldNum" sz="quarter" idx="12"/>
          </p:nvPr>
        </p:nvSpPr>
        <p:spPr/>
        <p:txBody>
          <a:bodyPr/>
          <a:lstStyle/>
          <a:p>
            <a:fld id="{D57F1E4F-1CFF-5643-939E-02111984F565}" type="slidenum">
              <a:rPr lang="en-US" smtClean="0"/>
              <a:pPr/>
              <a:t>23</a:t>
            </a:fld>
            <a:endParaRPr lang="en-US" dirty="0"/>
          </a:p>
        </p:txBody>
      </p:sp>
      <p:pic>
        <p:nvPicPr>
          <p:cNvPr id="6" name="Picture 5" descr="A computer screen with a blue stripe&#10;&#10;Description automatically generated">
            <a:extLst>
              <a:ext uri="{FF2B5EF4-FFF2-40B4-BE49-F238E27FC236}">
                <a16:creationId xmlns:a16="http://schemas.microsoft.com/office/drawing/2014/main" id="{EB4005DB-D9CA-79F0-3131-4989EFEE8BB4}"/>
              </a:ext>
            </a:extLst>
          </p:cNvPr>
          <p:cNvPicPr>
            <a:picLocks noChangeAspect="1"/>
          </p:cNvPicPr>
          <p:nvPr/>
        </p:nvPicPr>
        <p:blipFill>
          <a:blip r:embed="rId2"/>
          <a:stretch>
            <a:fillRect/>
          </a:stretch>
        </p:blipFill>
        <p:spPr>
          <a:xfrm>
            <a:off x="616857" y="984433"/>
            <a:ext cx="6299200" cy="3301116"/>
          </a:xfrm>
          <a:prstGeom prst="rect">
            <a:avLst/>
          </a:prstGeom>
        </p:spPr>
      </p:pic>
    </p:spTree>
    <p:extLst>
      <p:ext uri="{BB962C8B-B14F-4D97-AF65-F5344CB8AC3E}">
        <p14:creationId xmlns:p14="http://schemas.microsoft.com/office/powerpoint/2010/main" val="49170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E9CB-3E62-48DC-9BE9-79B4701FF12C}"/>
              </a:ext>
            </a:extLst>
          </p:cNvPr>
          <p:cNvSpPr>
            <a:spLocks noGrp="1"/>
          </p:cNvSpPr>
          <p:nvPr>
            <p:ph type="title"/>
          </p:nvPr>
        </p:nvSpPr>
        <p:spPr/>
        <p:txBody>
          <a:bodyPr/>
          <a:lstStyle/>
          <a:p>
            <a:r>
              <a:rPr lang="en-GB" dirty="0"/>
              <a:t>Changes in files / new files</a:t>
            </a:r>
          </a:p>
        </p:txBody>
      </p:sp>
      <p:sp>
        <p:nvSpPr>
          <p:cNvPr id="4" name="Slide Number Placeholder 3">
            <a:extLst>
              <a:ext uri="{FF2B5EF4-FFF2-40B4-BE49-F238E27FC236}">
                <a16:creationId xmlns:a16="http://schemas.microsoft.com/office/drawing/2014/main" id="{78AD3869-9A16-4088-AADE-75FA6EA2E5E9}"/>
              </a:ext>
            </a:extLst>
          </p:cNvPr>
          <p:cNvSpPr>
            <a:spLocks noGrp="1"/>
          </p:cNvSpPr>
          <p:nvPr>
            <p:ph type="sldNum" sz="quarter" idx="12"/>
          </p:nvPr>
        </p:nvSpPr>
        <p:spPr/>
        <p:txBody>
          <a:bodyPr/>
          <a:lstStyle/>
          <a:p>
            <a:fld id="{D57F1E4F-1CFF-5643-939E-02111984F565}" type="slidenum">
              <a:rPr lang="en-US" smtClean="0"/>
              <a:pPr/>
              <a:t>24</a:t>
            </a:fld>
            <a:endParaRPr lang="en-US" dirty="0"/>
          </a:p>
        </p:txBody>
      </p:sp>
      <p:pic>
        <p:nvPicPr>
          <p:cNvPr id="6" name="Picture 5" descr="A computer screen with blue border&#10;&#10;Description automatically generated">
            <a:extLst>
              <a:ext uri="{FF2B5EF4-FFF2-40B4-BE49-F238E27FC236}">
                <a16:creationId xmlns:a16="http://schemas.microsoft.com/office/drawing/2014/main" id="{60982DAB-B9BB-B477-E96D-0CA39F57D09C}"/>
              </a:ext>
            </a:extLst>
          </p:cNvPr>
          <p:cNvPicPr>
            <a:picLocks noChangeAspect="1"/>
          </p:cNvPicPr>
          <p:nvPr/>
        </p:nvPicPr>
        <p:blipFill>
          <a:blip r:embed="rId2"/>
          <a:stretch>
            <a:fillRect/>
          </a:stretch>
        </p:blipFill>
        <p:spPr>
          <a:xfrm>
            <a:off x="921657" y="898072"/>
            <a:ext cx="7162800" cy="3730474"/>
          </a:xfrm>
          <a:prstGeom prst="rect">
            <a:avLst/>
          </a:prstGeom>
        </p:spPr>
      </p:pic>
    </p:spTree>
    <p:extLst>
      <p:ext uri="{BB962C8B-B14F-4D97-AF65-F5344CB8AC3E}">
        <p14:creationId xmlns:p14="http://schemas.microsoft.com/office/powerpoint/2010/main" val="4124941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CA57-67A7-4ACB-82DE-698D8852129B}"/>
              </a:ext>
            </a:extLst>
          </p:cNvPr>
          <p:cNvSpPr>
            <a:spLocks noGrp="1"/>
          </p:cNvSpPr>
          <p:nvPr>
            <p:ph type="title"/>
          </p:nvPr>
        </p:nvSpPr>
        <p:spPr/>
        <p:txBody>
          <a:bodyPr/>
          <a:lstStyle/>
          <a:p>
            <a:r>
              <a:rPr lang="en-GB" dirty="0"/>
              <a:t>Git Add </a:t>
            </a:r>
          </a:p>
        </p:txBody>
      </p:sp>
      <p:sp>
        <p:nvSpPr>
          <p:cNvPr id="3" name="Content Placeholder 2">
            <a:extLst>
              <a:ext uri="{FF2B5EF4-FFF2-40B4-BE49-F238E27FC236}">
                <a16:creationId xmlns:a16="http://schemas.microsoft.com/office/drawing/2014/main" id="{9743AA31-67D2-4729-9858-CFFB9047E682}"/>
              </a:ext>
            </a:extLst>
          </p:cNvPr>
          <p:cNvSpPr>
            <a:spLocks noGrp="1"/>
          </p:cNvSpPr>
          <p:nvPr>
            <p:ph idx="1"/>
          </p:nvPr>
        </p:nvSpPr>
        <p:spPr/>
        <p:txBody>
          <a:bodyPr/>
          <a:lstStyle/>
          <a:p>
            <a:r>
              <a:rPr lang="en-GB" dirty="0"/>
              <a:t>If you have an untracked file or a file with changes you need to add it to the git stating area: </a:t>
            </a:r>
          </a:p>
          <a:p>
            <a:pPr marL="0" indent="0" algn="ctr">
              <a:buNone/>
            </a:pPr>
            <a:r>
              <a:rPr lang="en-GB" dirty="0"/>
              <a:t>git add filename.txt</a:t>
            </a:r>
          </a:p>
          <a:p>
            <a:endParaRPr lang="en-GB" dirty="0"/>
          </a:p>
          <a:p>
            <a:pPr marL="0" indent="0" algn="ctr">
              <a:buNone/>
            </a:pPr>
            <a:r>
              <a:rPr lang="en-GB" dirty="0"/>
              <a:t>git add . </a:t>
            </a:r>
          </a:p>
          <a:p>
            <a:endParaRPr lang="en-GB" dirty="0"/>
          </a:p>
        </p:txBody>
      </p:sp>
      <p:sp>
        <p:nvSpPr>
          <p:cNvPr id="4" name="Slide Number Placeholder 3">
            <a:extLst>
              <a:ext uri="{FF2B5EF4-FFF2-40B4-BE49-F238E27FC236}">
                <a16:creationId xmlns:a16="http://schemas.microsoft.com/office/drawing/2014/main" id="{D35D159A-EA7C-4CE8-A30E-3AD5467709B6}"/>
              </a:ext>
            </a:extLst>
          </p:cNvPr>
          <p:cNvSpPr>
            <a:spLocks noGrp="1"/>
          </p:cNvSpPr>
          <p:nvPr>
            <p:ph type="sldNum" sz="quarter" idx="12"/>
          </p:nvPr>
        </p:nvSpPr>
        <p:spPr/>
        <p:txBody>
          <a:bodyPr/>
          <a:lstStyle/>
          <a:p>
            <a:fld id="{D57F1E4F-1CFF-5643-939E-02111984F565}" type="slidenum">
              <a:rPr lang="en-US" smtClean="0"/>
              <a:pPr/>
              <a:t>25</a:t>
            </a:fld>
            <a:endParaRPr lang="en-US" dirty="0"/>
          </a:p>
        </p:txBody>
      </p:sp>
    </p:spTree>
    <p:extLst>
      <p:ext uri="{BB962C8B-B14F-4D97-AF65-F5344CB8AC3E}">
        <p14:creationId xmlns:p14="http://schemas.microsoft.com/office/powerpoint/2010/main" val="1490756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8DBCEEA-FB53-445A-BD33-E7D194173B53}"/>
              </a:ext>
            </a:extLst>
          </p:cNvPr>
          <p:cNvSpPr>
            <a:spLocks noGrp="1"/>
          </p:cNvSpPr>
          <p:nvPr>
            <p:ph type="title"/>
          </p:nvPr>
        </p:nvSpPr>
        <p:spPr/>
        <p:txBody>
          <a:bodyPr/>
          <a:lstStyle/>
          <a:p>
            <a:r>
              <a:rPr lang="en-GB" dirty="0"/>
              <a:t>Back to git status</a:t>
            </a:r>
          </a:p>
        </p:txBody>
      </p:sp>
      <p:sp>
        <p:nvSpPr>
          <p:cNvPr id="4" name="Slide Number Placeholder 3">
            <a:extLst>
              <a:ext uri="{FF2B5EF4-FFF2-40B4-BE49-F238E27FC236}">
                <a16:creationId xmlns:a16="http://schemas.microsoft.com/office/drawing/2014/main" id="{929EF18B-1E80-465E-97ED-FCC66527DFAD}"/>
              </a:ext>
            </a:extLst>
          </p:cNvPr>
          <p:cNvSpPr>
            <a:spLocks noGrp="1"/>
          </p:cNvSpPr>
          <p:nvPr>
            <p:ph type="sldNum" sz="quarter" idx="12"/>
          </p:nvPr>
        </p:nvSpPr>
        <p:spPr/>
        <p:txBody>
          <a:bodyPr/>
          <a:lstStyle/>
          <a:p>
            <a:fld id="{D57F1E4F-1CFF-5643-939E-02111984F565}" type="slidenum">
              <a:rPr lang="en-US" smtClean="0"/>
              <a:pPr/>
              <a:t>26</a:t>
            </a:fld>
            <a:endParaRPr lang="en-US" dirty="0"/>
          </a:p>
        </p:txBody>
      </p:sp>
      <p:pic>
        <p:nvPicPr>
          <p:cNvPr id="3" name="Picture 2" descr="A computer screen with a black background&#10;&#10;Description automatically generated">
            <a:extLst>
              <a:ext uri="{FF2B5EF4-FFF2-40B4-BE49-F238E27FC236}">
                <a16:creationId xmlns:a16="http://schemas.microsoft.com/office/drawing/2014/main" id="{097BE2F1-64FD-5DD5-AF40-C83F6A50E409}"/>
              </a:ext>
            </a:extLst>
          </p:cNvPr>
          <p:cNvPicPr>
            <a:picLocks noChangeAspect="1"/>
          </p:cNvPicPr>
          <p:nvPr/>
        </p:nvPicPr>
        <p:blipFill>
          <a:blip r:embed="rId2"/>
          <a:stretch>
            <a:fillRect/>
          </a:stretch>
        </p:blipFill>
        <p:spPr>
          <a:xfrm>
            <a:off x="788983" y="898072"/>
            <a:ext cx="6749144" cy="3567405"/>
          </a:xfrm>
          <a:prstGeom prst="rect">
            <a:avLst/>
          </a:prstGeom>
        </p:spPr>
      </p:pic>
    </p:spTree>
    <p:extLst>
      <p:ext uri="{BB962C8B-B14F-4D97-AF65-F5344CB8AC3E}">
        <p14:creationId xmlns:p14="http://schemas.microsoft.com/office/powerpoint/2010/main" val="1456569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DF65-BED6-48D3-98B8-2C45530CE906}"/>
              </a:ext>
            </a:extLst>
          </p:cNvPr>
          <p:cNvSpPr>
            <a:spLocks noGrp="1"/>
          </p:cNvSpPr>
          <p:nvPr>
            <p:ph type="title"/>
          </p:nvPr>
        </p:nvSpPr>
        <p:spPr/>
        <p:txBody>
          <a:bodyPr/>
          <a:lstStyle/>
          <a:p>
            <a:r>
              <a:rPr lang="en-GB" dirty="0"/>
              <a:t>Git Commit </a:t>
            </a:r>
          </a:p>
        </p:txBody>
      </p:sp>
      <p:sp>
        <p:nvSpPr>
          <p:cNvPr id="4" name="Slide Number Placeholder 3">
            <a:extLst>
              <a:ext uri="{FF2B5EF4-FFF2-40B4-BE49-F238E27FC236}">
                <a16:creationId xmlns:a16="http://schemas.microsoft.com/office/drawing/2014/main" id="{CA880BCF-3ACF-4210-9A3C-67556C584D74}"/>
              </a:ext>
            </a:extLst>
          </p:cNvPr>
          <p:cNvSpPr>
            <a:spLocks noGrp="1"/>
          </p:cNvSpPr>
          <p:nvPr>
            <p:ph type="sldNum" sz="quarter" idx="12"/>
          </p:nvPr>
        </p:nvSpPr>
        <p:spPr/>
        <p:txBody>
          <a:bodyPr/>
          <a:lstStyle/>
          <a:p>
            <a:fld id="{D57F1E4F-1CFF-5643-939E-02111984F565}" type="slidenum">
              <a:rPr lang="en-US" smtClean="0"/>
              <a:pPr/>
              <a:t>27</a:t>
            </a:fld>
            <a:endParaRPr lang="en-US" dirty="0"/>
          </a:p>
        </p:txBody>
      </p:sp>
      <p:sp>
        <p:nvSpPr>
          <p:cNvPr id="8" name="TextBox 7">
            <a:extLst>
              <a:ext uri="{FF2B5EF4-FFF2-40B4-BE49-F238E27FC236}">
                <a16:creationId xmlns:a16="http://schemas.microsoft.com/office/drawing/2014/main" id="{25391B19-34FD-4ACF-ABB6-42670CC2C150}"/>
              </a:ext>
            </a:extLst>
          </p:cNvPr>
          <p:cNvSpPr txBox="1"/>
          <p:nvPr/>
        </p:nvSpPr>
        <p:spPr>
          <a:xfrm>
            <a:off x="395763" y="898072"/>
            <a:ext cx="8068614" cy="3559949"/>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After you have added your files to the staging area you need to commit them. Think of this as saying to git “Yes I am ready for these changes to go onto the branch I am committing to it”.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P.s</a:t>
            </a:r>
            <a:r>
              <a:rPr lang="en-GB" sz="1800" dirty="0">
                <a:effectLst/>
                <a:latin typeface="Calibri" panose="020F0502020204030204" pitchFamily="34" charset="0"/>
                <a:ea typeface="Calibri" panose="020F0502020204030204" pitchFamily="34" charset="0"/>
                <a:cs typeface="Times New Roman" panose="02020603050405020304" pitchFamily="18" charset="0"/>
              </a:rPr>
              <a:t> this doesn’t mean you cannot change your mind.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The command to run a git commit in the terminal is as follows</a:t>
            </a:r>
          </a:p>
          <a:p>
            <a:pPr algn="ctr">
              <a:spcAft>
                <a:spcPts val="800"/>
              </a:spcAft>
            </a:pPr>
            <a:endParaRPr lang="en-GB" sz="1600" spc="75" dirty="0">
              <a:solidFill>
                <a:srgbClr val="00E400"/>
              </a:solidFill>
              <a:effectLst/>
              <a:latin typeface="Menlo"/>
              <a:ea typeface="Times New Roman" panose="02020603050405020304" pitchFamily="18" charset="0"/>
              <a:cs typeface="Times New Roman" panose="02020603050405020304" pitchFamily="18" charset="0"/>
            </a:endParaRPr>
          </a:p>
          <a:p>
            <a:pPr algn="ctr">
              <a:spcAft>
                <a:spcPts val="800"/>
              </a:spcAft>
            </a:pPr>
            <a:r>
              <a:rPr lang="en-GB" sz="1600" spc="75" dirty="0">
                <a:effectLst/>
                <a:latin typeface="Menlo"/>
                <a:ea typeface="Times New Roman" panose="02020603050405020304" pitchFamily="18" charset="0"/>
                <a:cs typeface="Times New Roman" panose="02020603050405020304" pitchFamily="18" charset="0"/>
              </a:rPr>
              <a:t>git commit -m “Title” -m “Description”</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Calibri" panose="020F0502020204030204" pitchFamily="34" charset="0"/>
                <a:ea typeface="Calibri" panose="020F0502020204030204" pitchFamily="34" charset="0"/>
                <a:cs typeface="Times New Roman" panose="02020603050405020304" pitchFamily="18" charset="0"/>
              </a:rPr>
              <a:t>-m is an instruction that a message will follow. If there are two -m the order</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is the title of the commit and the description. If there is only one, this only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uploads a title.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06723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DF65-BED6-48D3-98B8-2C45530CE906}"/>
              </a:ext>
            </a:extLst>
          </p:cNvPr>
          <p:cNvSpPr>
            <a:spLocks noGrp="1"/>
          </p:cNvSpPr>
          <p:nvPr>
            <p:ph type="title"/>
          </p:nvPr>
        </p:nvSpPr>
        <p:spPr/>
        <p:txBody>
          <a:bodyPr/>
          <a:lstStyle/>
          <a:p>
            <a:r>
              <a:rPr lang="en-GB" dirty="0"/>
              <a:t>Git Commit </a:t>
            </a:r>
          </a:p>
        </p:txBody>
      </p:sp>
      <p:sp>
        <p:nvSpPr>
          <p:cNvPr id="4" name="Slide Number Placeholder 3">
            <a:extLst>
              <a:ext uri="{FF2B5EF4-FFF2-40B4-BE49-F238E27FC236}">
                <a16:creationId xmlns:a16="http://schemas.microsoft.com/office/drawing/2014/main" id="{CA880BCF-3ACF-4210-9A3C-67556C584D74}"/>
              </a:ext>
            </a:extLst>
          </p:cNvPr>
          <p:cNvSpPr>
            <a:spLocks noGrp="1"/>
          </p:cNvSpPr>
          <p:nvPr>
            <p:ph type="sldNum" sz="quarter" idx="12"/>
          </p:nvPr>
        </p:nvSpPr>
        <p:spPr/>
        <p:txBody>
          <a:bodyPr/>
          <a:lstStyle/>
          <a:p>
            <a:fld id="{D57F1E4F-1CFF-5643-939E-02111984F565}" type="slidenum">
              <a:rPr lang="en-US" smtClean="0"/>
              <a:pPr/>
              <a:t>28</a:t>
            </a:fld>
            <a:endParaRPr lang="en-US" dirty="0"/>
          </a:p>
        </p:txBody>
      </p:sp>
      <p:pic>
        <p:nvPicPr>
          <p:cNvPr id="8" name="Picture 7" descr="A computer screen shot of a program&#10;&#10;Description automatically generated">
            <a:extLst>
              <a:ext uri="{FF2B5EF4-FFF2-40B4-BE49-F238E27FC236}">
                <a16:creationId xmlns:a16="http://schemas.microsoft.com/office/drawing/2014/main" id="{B4EF11FD-FA5C-0239-25E7-B177761A5CB5}"/>
              </a:ext>
            </a:extLst>
          </p:cNvPr>
          <p:cNvPicPr>
            <a:picLocks noChangeAspect="1"/>
          </p:cNvPicPr>
          <p:nvPr/>
        </p:nvPicPr>
        <p:blipFill>
          <a:blip r:embed="rId3"/>
          <a:stretch>
            <a:fillRect/>
          </a:stretch>
        </p:blipFill>
        <p:spPr>
          <a:xfrm>
            <a:off x="1358783" y="796867"/>
            <a:ext cx="6847002" cy="3594502"/>
          </a:xfrm>
          <a:prstGeom prst="rect">
            <a:avLst/>
          </a:prstGeom>
        </p:spPr>
      </p:pic>
    </p:spTree>
    <p:extLst>
      <p:ext uri="{BB962C8B-B14F-4D97-AF65-F5344CB8AC3E}">
        <p14:creationId xmlns:p14="http://schemas.microsoft.com/office/powerpoint/2010/main" val="1252294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a:t>Git Push	</a:t>
            </a:r>
            <a:endParaRPr lang="bs-Latn-BA" dirty="0"/>
          </a:p>
        </p:txBody>
      </p:sp>
      <p:sp>
        <p:nvSpPr>
          <p:cNvPr id="6" name="Text Placeholder 5"/>
          <p:cNvSpPr>
            <a:spLocks noGrp="1"/>
          </p:cNvSpPr>
          <p:nvPr>
            <p:ph type="body" idx="1"/>
          </p:nvPr>
        </p:nvSpPr>
        <p:spPr>
          <a:xfrm>
            <a:off x="582561" y="1091665"/>
            <a:ext cx="7801897" cy="3394472"/>
          </a:xfrm>
        </p:spPr>
        <p:txBody>
          <a:bodyPr>
            <a:normAutofit/>
          </a:bodyPr>
          <a:lstStyle/>
          <a:p>
            <a:pPr marL="0" indent="0">
              <a:buNone/>
            </a:pPr>
            <a:r>
              <a:rPr lang="en-GB" sz="2000" dirty="0"/>
              <a:t>A push sends all committed changes from your local repository to the remote repository</a:t>
            </a:r>
          </a:p>
          <a:p>
            <a:pPr marL="0" indent="0" algn="ctr">
              <a:buNone/>
            </a:pPr>
            <a:r>
              <a:rPr lang="en-GB" sz="2000" dirty="0"/>
              <a:t>git push &lt;remote repository name&gt; &lt;remote branch name&gt; </a:t>
            </a:r>
          </a:p>
          <a:p>
            <a:endParaRPr lang="bs-Latn-BA"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version control ? Code….</a:t>
            </a:r>
          </a:p>
        </p:txBody>
      </p:sp>
      <p:sp>
        <p:nvSpPr>
          <p:cNvPr id="3" name="TextBox 2">
            <a:extLst>
              <a:ext uri="{FF2B5EF4-FFF2-40B4-BE49-F238E27FC236}">
                <a16:creationId xmlns:a16="http://schemas.microsoft.com/office/drawing/2014/main" id="{59057712-8E0E-4D3E-90E4-B9699653AB62}"/>
              </a:ext>
            </a:extLst>
          </p:cNvPr>
          <p:cNvSpPr txBox="1"/>
          <p:nvPr/>
        </p:nvSpPr>
        <p:spPr>
          <a:xfrm>
            <a:off x="585989" y="1063229"/>
            <a:ext cx="7688687" cy="3693319"/>
          </a:xfrm>
          <a:prstGeom prst="rect">
            <a:avLst/>
          </a:prstGeom>
          <a:noFill/>
        </p:spPr>
        <p:txBody>
          <a:bodyPr wrap="square" rtlCol="0">
            <a:spAutoFit/>
          </a:bodyPr>
          <a:lstStyle/>
          <a:p>
            <a:r>
              <a:rPr lang="en-GB" dirty="0"/>
              <a:t>In large coding projects we often work in ‘trees’. </a:t>
            </a:r>
          </a:p>
          <a:p>
            <a:r>
              <a:rPr lang="en-GB" dirty="0"/>
              <a:t>Each coder can often work on different features. </a:t>
            </a:r>
          </a:p>
          <a:p>
            <a:r>
              <a:rPr lang="en-GB" dirty="0"/>
              <a:t>E.g. Coder A will work on feature 1. Coder B will work on feature 2.</a:t>
            </a:r>
          </a:p>
          <a:p>
            <a:r>
              <a:rPr lang="en-GB" dirty="0"/>
              <a:t>By having different parts of the tree separate from each other, this allows coders to work on their own project without impacting other developers. </a:t>
            </a:r>
          </a:p>
          <a:p>
            <a:r>
              <a:rPr lang="en-GB" dirty="0"/>
              <a:t>To protect the main tree </a:t>
            </a:r>
          </a:p>
          <a:p>
            <a:endParaRPr lang="en-GB" dirty="0"/>
          </a:p>
          <a:p>
            <a:endParaRPr lang="en-GB" dirty="0"/>
          </a:p>
          <a:p>
            <a:endParaRPr lang="en-GB" dirty="0"/>
          </a:p>
          <a:p>
            <a:endParaRPr lang="en-GB" dirty="0"/>
          </a:p>
          <a:p>
            <a:endParaRPr lang="en-GB" dirty="0"/>
          </a:p>
          <a:p>
            <a:endParaRPr lang="en-GB" dirty="0"/>
          </a:p>
          <a:p>
            <a:endParaRPr lang="en-GB" dirty="0"/>
          </a:p>
        </p:txBody>
      </p:sp>
      <p:grpSp>
        <p:nvGrpSpPr>
          <p:cNvPr id="18" name="Group 17">
            <a:extLst>
              <a:ext uri="{FF2B5EF4-FFF2-40B4-BE49-F238E27FC236}">
                <a16:creationId xmlns:a16="http://schemas.microsoft.com/office/drawing/2014/main" id="{337E95F2-1FCD-2649-60D0-39455B67266D}"/>
              </a:ext>
            </a:extLst>
          </p:cNvPr>
          <p:cNvGrpSpPr/>
          <p:nvPr/>
        </p:nvGrpSpPr>
        <p:grpSpPr>
          <a:xfrm>
            <a:off x="5254998" y="2486861"/>
            <a:ext cx="4040574" cy="2436514"/>
            <a:chOff x="2396512" y="1059464"/>
            <a:chExt cx="4277420" cy="3441284"/>
          </a:xfrm>
        </p:grpSpPr>
        <p:pic>
          <p:nvPicPr>
            <p:cNvPr id="4" name="Graphic 3" descr="Database outline">
              <a:extLst>
                <a:ext uri="{FF2B5EF4-FFF2-40B4-BE49-F238E27FC236}">
                  <a16:creationId xmlns:a16="http://schemas.microsoft.com/office/drawing/2014/main" id="{A5B3C011-6467-2C0A-32DD-24A67569DD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62891" y="1415384"/>
              <a:ext cx="1156366" cy="1156366"/>
            </a:xfrm>
            <a:prstGeom prst="rect">
              <a:avLst/>
            </a:prstGeom>
          </p:spPr>
        </p:pic>
        <p:cxnSp>
          <p:nvCxnSpPr>
            <p:cNvPr id="5" name="Straight Arrow Connector 4">
              <a:extLst>
                <a:ext uri="{FF2B5EF4-FFF2-40B4-BE49-F238E27FC236}">
                  <a16:creationId xmlns:a16="http://schemas.microsoft.com/office/drawing/2014/main" id="{5BE72C30-AAFB-10C8-81B0-A58DE82F9D06}"/>
                </a:ext>
              </a:extLst>
            </p:cNvPr>
            <p:cNvCxnSpPr>
              <a:cxnSpLocks/>
            </p:cNvCxnSpPr>
            <p:nvPr/>
          </p:nvCxnSpPr>
          <p:spPr>
            <a:xfrm flipH="1">
              <a:off x="3762891" y="2801828"/>
              <a:ext cx="578183" cy="391886"/>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C89CC4E3-FD56-DEDE-446B-604738F1B388}"/>
                </a:ext>
              </a:extLst>
            </p:cNvPr>
            <p:cNvCxnSpPr>
              <a:cxnSpLocks/>
            </p:cNvCxnSpPr>
            <p:nvPr/>
          </p:nvCxnSpPr>
          <p:spPr>
            <a:xfrm>
              <a:off x="4341074" y="2488625"/>
              <a:ext cx="0" cy="2012123"/>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0EADDC2B-86BD-2D33-97D2-BD27D2423BDF}"/>
                </a:ext>
              </a:extLst>
            </p:cNvPr>
            <p:cNvCxnSpPr>
              <a:cxnSpLocks/>
            </p:cNvCxnSpPr>
            <p:nvPr/>
          </p:nvCxnSpPr>
          <p:spPr>
            <a:xfrm>
              <a:off x="4341074" y="2992033"/>
              <a:ext cx="441441" cy="45385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93D3D87-9E5F-F298-DE68-275BFA827F20}"/>
                </a:ext>
              </a:extLst>
            </p:cNvPr>
            <p:cNvSpPr txBox="1"/>
            <p:nvPr/>
          </p:nvSpPr>
          <p:spPr>
            <a:xfrm>
              <a:off x="3955510" y="1059464"/>
              <a:ext cx="1698172" cy="521637"/>
            </a:xfrm>
            <a:prstGeom prst="rect">
              <a:avLst/>
            </a:prstGeom>
            <a:noFill/>
          </p:spPr>
          <p:txBody>
            <a:bodyPr wrap="square" rtlCol="0">
              <a:spAutoFit/>
            </a:bodyPr>
            <a:lstStyle/>
            <a:p>
              <a:r>
                <a:rPr lang="en-US" dirty="0"/>
                <a:t>Code </a:t>
              </a:r>
            </a:p>
          </p:txBody>
        </p:sp>
        <p:sp>
          <p:nvSpPr>
            <p:cNvPr id="9" name="TextBox 8">
              <a:extLst>
                <a:ext uri="{FF2B5EF4-FFF2-40B4-BE49-F238E27FC236}">
                  <a16:creationId xmlns:a16="http://schemas.microsoft.com/office/drawing/2014/main" id="{9EA249D1-7D0B-B230-B68B-91CB9CB5B83A}"/>
                </a:ext>
              </a:extLst>
            </p:cNvPr>
            <p:cNvSpPr txBox="1"/>
            <p:nvPr/>
          </p:nvSpPr>
          <p:spPr>
            <a:xfrm>
              <a:off x="4888471" y="3301623"/>
              <a:ext cx="1785461" cy="521637"/>
            </a:xfrm>
            <a:prstGeom prst="rect">
              <a:avLst/>
            </a:prstGeom>
            <a:noFill/>
          </p:spPr>
          <p:txBody>
            <a:bodyPr wrap="square" rtlCol="0">
              <a:spAutoFit/>
            </a:bodyPr>
            <a:lstStyle/>
            <a:p>
              <a:r>
                <a:rPr lang="en-US" dirty="0"/>
                <a:t>Feature 2 </a:t>
              </a:r>
            </a:p>
          </p:txBody>
        </p:sp>
        <p:sp>
          <p:nvSpPr>
            <p:cNvPr id="10" name="TextBox 9">
              <a:extLst>
                <a:ext uri="{FF2B5EF4-FFF2-40B4-BE49-F238E27FC236}">
                  <a16:creationId xmlns:a16="http://schemas.microsoft.com/office/drawing/2014/main" id="{1194EFF0-D3B3-5660-5C20-BCCB5B438827}"/>
                </a:ext>
              </a:extLst>
            </p:cNvPr>
            <p:cNvSpPr txBox="1"/>
            <p:nvPr/>
          </p:nvSpPr>
          <p:spPr>
            <a:xfrm>
              <a:off x="2396512" y="3199301"/>
              <a:ext cx="1785461" cy="521637"/>
            </a:xfrm>
            <a:prstGeom prst="rect">
              <a:avLst/>
            </a:prstGeom>
            <a:noFill/>
          </p:spPr>
          <p:txBody>
            <a:bodyPr wrap="square" rtlCol="0">
              <a:spAutoFit/>
            </a:bodyPr>
            <a:lstStyle/>
            <a:p>
              <a:r>
                <a:rPr lang="en-US" dirty="0"/>
                <a:t>Feature 1 </a:t>
              </a:r>
            </a:p>
          </p:txBody>
        </p:sp>
        <p:cxnSp>
          <p:nvCxnSpPr>
            <p:cNvPr id="11" name="Straight Arrow Connector 10">
              <a:extLst>
                <a:ext uri="{FF2B5EF4-FFF2-40B4-BE49-F238E27FC236}">
                  <a16:creationId xmlns:a16="http://schemas.microsoft.com/office/drawing/2014/main" id="{06478040-A95E-E01E-BC40-BAB9FB7B7CE4}"/>
                </a:ext>
              </a:extLst>
            </p:cNvPr>
            <p:cNvCxnSpPr>
              <a:cxnSpLocks/>
            </p:cNvCxnSpPr>
            <p:nvPr/>
          </p:nvCxnSpPr>
          <p:spPr>
            <a:xfrm flipH="1">
              <a:off x="4369231" y="3568632"/>
              <a:ext cx="435365" cy="568535"/>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8BD507E-B7C5-AA32-2451-47798489E1B5}"/>
                </a:ext>
              </a:extLst>
            </p:cNvPr>
            <p:cNvCxnSpPr>
              <a:cxnSpLocks/>
            </p:cNvCxnSpPr>
            <p:nvPr/>
          </p:nvCxnSpPr>
          <p:spPr>
            <a:xfrm>
              <a:off x="3753512" y="3569377"/>
              <a:ext cx="587562" cy="812618"/>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27255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1E2546-12C8-46D4-AD48-28D22F2F5F56}"/>
              </a:ext>
            </a:extLst>
          </p:cNvPr>
          <p:cNvSpPr>
            <a:spLocks noGrp="1"/>
          </p:cNvSpPr>
          <p:nvPr>
            <p:ph type="title"/>
          </p:nvPr>
        </p:nvSpPr>
        <p:spPr/>
        <p:txBody>
          <a:bodyPr/>
          <a:lstStyle/>
          <a:p>
            <a:r>
              <a:rPr lang="en-GB" dirty="0"/>
              <a:t>Git pull </a:t>
            </a:r>
          </a:p>
        </p:txBody>
      </p:sp>
      <p:sp>
        <p:nvSpPr>
          <p:cNvPr id="6" name="Text Placeholder 5">
            <a:extLst>
              <a:ext uri="{FF2B5EF4-FFF2-40B4-BE49-F238E27FC236}">
                <a16:creationId xmlns:a16="http://schemas.microsoft.com/office/drawing/2014/main" id="{907F55E3-523E-429C-91B2-E84367E9B3B8}"/>
              </a:ext>
            </a:extLst>
          </p:cNvPr>
          <p:cNvSpPr>
            <a:spLocks noGrp="1"/>
          </p:cNvSpPr>
          <p:nvPr>
            <p:ph idx="1"/>
          </p:nvPr>
        </p:nvSpPr>
        <p:spPr/>
        <p:txBody>
          <a:bodyPr>
            <a:normAutofit/>
          </a:bodyPr>
          <a:lstStyle/>
          <a:p>
            <a:r>
              <a:rPr lang="en-GB" sz="1800" dirty="0"/>
              <a:t>Git pull will bring changes that have been made to a repository into your machine. </a:t>
            </a:r>
          </a:p>
          <a:p>
            <a:r>
              <a:rPr lang="en-GB" sz="1800" dirty="0"/>
              <a:t>It is a joint command of fetch and merge. It synchronises your local repository with the remote one. </a:t>
            </a:r>
          </a:p>
          <a:p>
            <a:r>
              <a:rPr lang="en-GB" sz="1800" dirty="0"/>
              <a:t>When pulling on the main: pull requests are a signal that the developer is finished working on that branch and wishes to integrate it with the main branch.  </a:t>
            </a:r>
          </a:p>
        </p:txBody>
      </p:sp>
      <p:sp>
        <p:nvSpPr>
          <p:cNvPr id="4" name="Slide Number Placeholder 3"/>
          <p:cNvSpPr>
            <a:spLocks noGrp="1"/>
          </p:cNvSpPr>
          <p:nvPr>
            <p:ph type="sldNum" sz="quarter" idx="12"/>
          </p:nvPr>
        </p:nvSpPr>
        <p:spPr/>
        <p:txBody>
          <a:bodyPr/>
          <a:lstStyle/>
          <a:p>
            <a:fld id="{A82AD956-1430-46BB-93C5-FEC803E7C388}" type="slidenum">
              <a:rPr lang="bs-Latn-BA" smtClean="0"/>
              <a:pPr/>
              <a:t>30</a:t>
            </a:fld>
            <a:endParaRPr lang="bs-Latn-BA"/>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C14D-043B-44C7-BA71-92F295CB451D}"/>
              </a:ext>
            </a:extLst>
          </p:cNvPr>
          <p:cNvSpPr>
            <a:spLocks noGrp="1"/>
          </p:cNvSpPr>
          <p:nvPr>
            <p:ph type="title"/>
          </p:nvPr>
        </p:nvSpPr>
        <p:spPr/>
        <p:txBody>
          <a:bodyPr/>
          <a:lstStyle/>
          <a:p>
            <a:r>
              <a:rPr lang="en-GB" dirty="0"/>
              <a:t>Git pull</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F0FCB649-B630-400B-9DB2-59295ED4D6D5}"/>
              </a:ext>
            </a:extLst>
          </p:cNvPr>
          <p:cNvPicPr>
            <a:picLocks noGrp="1" noChangeAspect="1"/>
          </p:cNvPicPr>
          <p:nvPr>
            <p:ph idx="1"/>
          </p:nvPr>
        </p:nvPicPr>
        <p:blipFill>
          <a:blip r:embed="rId2"/>
          <a:stretch>
            <a:fillRect/>
          </a:stretch>
        </p:blipFill>
        <p:spPr>
          <a:xfrm>
            <a:off x="465138" y="1407747"/>
            <a:ext cx="7920037" cy="2037493"/>
          </a:xfrm>
        </p:spPr>
      </p:pic>
      <p:sp>
        <p:nvSpPr>
          <p:cNvPr id="4" name="Slide Number Placeholder 3">
            <a:extLst>
              <a:ext uri="{FF2B5EF4-FFF2-40B4-BE49-F238E27FC236}">
                <a16:creationId xmlns:a16="http://schemas.microsoft.com/office/drawing/2014/main" id="{77F6B32D-1B94-4791-81B1-928E789F4AD2}"/>
              </a:ext>
            </a:extLst>
          </p:cNvPr>
          <p:cNvSpPr>
            <a:spLocks noGrp="1"/>
          </p:cNvSpPr>
          <p:nvPr>
            <p:ph type="sldNum" sz="quarter" idx="12"/>
          </p:nvPr>
        </p:nvSpPr>
        <p:spPr/>
        <p:txBody>
          <a:bodyPr/>
          <a:lstStyle/>
          <a:p>
            <a:fld id="{D57F1E4F-1CFF-5643-939E-02111984F565}" type="slidenum">
              <a:rPr lang="en-US" smtClean="0"/>
              <a:pPr/>
              <a:t>31</a:t>
            </a:fld>
            <a:endParaRPr lang="en-US" dirty="0"/>
          </a:p>
        </p:txBody>
      </p:sp>
    </p:spTree>
    <p:extLst>
      <p:ext uri="{BB962C8B-B14F-4D97-AF65-F5344CB8AC3E}">
        <p14:creationId xmlns:p14="http://schemas.microsoft.com/office/powerpoint/2010/main" val="4261077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969A-91E8-4294-A9F9-B35C9BE26BB1}"/>
              </a:ext>
            </a:extLst>
          </p:cNvPr>
          <p:cNvSpPr>
            <a:spLocks noGrp="1"/>
          </p:cNvSpPr>
          <p:nvPr>
            <p:ph type="title"/>
          </p:nvPr>
        </p:nvSpPr>
        <p:spPr/>
        <p:txBody>
          <a:bodyPr/>
          <a:lstStyle/>
          <a:p>
            <a:r>
              <a:rPr lang="en-GB" dirty="0"/>
              <a:t>Open a pull request </a:t>
            </a:r>
          </a:p>
        </p:txBody>
      </p:sp>
      <p:sp>
        <p:nvSpPr>
          <p:cNvPr id="4" name="Slide Number Placeholder 3">
            <a:extLst>
              <a:ext uri="{FF2B5EF4-FFF2-40B4-BE49-F238E27FC236}">
                <a16:creationId xmlns:a16="http://schemas.microsoft.com/office/drawing/2014/main" id="{1A1C09A8-664E-4F82-8292-9545F495D89F}"/>
              </a:ext>
            </a:extLst>
          </p:cNvPr>
          <p:cNvSpPr>
            <a:spLocks noGrp="1"/>
          </p:cNvSpPr>
          <p:nvPr>
            <p:ph type="sldNum" sz="quarter" idx="12"/>
          </p:nvPr>
        </p:nvSpPr>
        <p:spPr/>
        <p:txBody>
          <a:bodyPr/>
          <a:lstStyle/>
          <a:p>
            <a:fld id="{D57F1E4F-1CFF-5643-939E-02111984F565}" type="slidenum">
              <a:rPr lang="en-US" smtClean="0"/>
              <a:pPr/>
              <a:t>32</a:t>
            </a:fld>
            <a:endParaRPr lang="en-US" dirty="0"/>
          </a:p>
        </p:txBody>
      </p:sp>
      <p:pic>
        <p:nvPicPr>
          <p:cNvPr id="8" name="Picture 7" descr="Graphical user interface, text, application, email&#10;&#10;Description automatically generated">
            <a:extLst>
              <a:ext uri="{FF2B5EF4-FFF2-40B4-BE49-F238E27FC236}">
                <a16:creationId xmlns:a16="http://schemas.microsoft.com/office/drawing/2014/main" id="{B7B5D06A-006E-47E6-B16E-D1EE8C8D0C44}"/>
              </a:ext>
            </a:extLst>
          </p:cNvPr>
          <p:cNvPicPr>
            <a:picLocks noChangeAspect="1"/>
          </p:cNvPicPr>
          <p:nvPr/>
        </p:nvPicPr>
        <p:blipFill>
          <a:blip r:embed="rId3"/>
          <a:stretch>
            <a:fillRect/>
          </a:stretch>
        </p:blipFill>
        <p:spPr>
          <a:xfrm>
            <a:off x="484585" y="1117132"/>
            <a:ext cx="5230415" cy="3150185"/>
          </a:xfrm>
          <a:prstGeom prst="rect">
            <a:avLst/>
          </a:prstGeom>
        </p:spPr>
      </p:pic>
    </p:spTree>
    <p:extLst>
      <p:ext uri="{BB962C8B-B14F-4D97-AF65-F5344CB8AC3E}">
        <p14:creationId xmlns:p14="http://schemas.microsoft.com/office/powerpoint/2010/main" val="1748174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7EB0-4993-46EF-835E-02D14820276B}"/>
              </a:ext>
            </a:extLst>
          </p:cNvPr>
          <p:cNvSpPr>
            <a:spLocks noGrp="1"/>
          </p:cNvSpPr>
          <p:nvPr>
            <p:ph type="title"/>
          </p:nvPr>
        </p:nvSpPr>
        <p:spPr/>
        <p:txBody>
          <a:bodyPr/>
          <a:lstStyle/>
          <a:p>
            <a:r>
              <a:rPr lang="en-GB" dirty="0"/>
              <a:t>Branching </a:t>
            </a:r>
          </a:p>
        </p:txBody>
      </p:sp>
      <p:sp>
        <p:nvSpPr>
          <p:cNvPr id="4" name="Slide Number Placeholder 3">
            <a:extLst>
              <a:ext uri="{FF2B5EF4-FFF2-40B4-BE49-F238E27FC236}">
                <a16:creationId xmlns:a16="http://schemas.microsoft.com/office/drawing/2014/main" id="{0892FC93-B311-4543-8C46-E744791F0D79}"/>
              </a:ext>
            </a:extLst>
          </p:cNvPr>
          <p:cNvSpPr>
            <a:spLocks noGrp="1"/>
          </p:cNvSpPr>
          <p:nvPr>
            <p:ph type="sldNum" sz="quarter" idx="12"/>
          </p:nvPr>
        </p:nvSpPr>
        <p:spPr/>
        <p:txBody>
          <a:bodyPr/>
          <a:lstStyle/>
          <a:p>
            <a:fld id="{D57F1E4F-1CFF-5643-939E-02111984F565}" type="slidenum">
              <a:rPr lang="en-US" smtClean="0"/>
              <a:pPr/>
              <a:t>33</a:t>
            </a:fld>
            <a:endParaRPr lang="en-US" dirty="0"/>
          </a:p>
        </p:txBody>
      </p:sp>
      <p:sp>
        <p:nvSpPr>
          <p:cNvPr id="6" name="Content Placeholder 5">
            <a:extLst>
              <a:ext uri="{FF2B5EF4-FFF2-40B4-BE49-F238E27FC236}">
                <a16:creationId xmlns:a16="http://schemas.microsoft.com/office/drawing/2014/main" id="{8C35C902-5249-464F-9452-5206393E33D8}"/>
              </a:ext>
            </a:extLst>
          </p:cNvPr>
          <p:cNvSpPr>
            <a:spLocks noGrp="1"/>
          </p:cNvSpPr>
          <p:nvPr>
            <p:ph idx="1"/>
          </p:nvPr>
        </p:nvSpPr>
        <p:spPr>
          <a:xfrm>
            <a:off x="612321" y="898072"/>
            <a:ext cx="7919357" cy="3763736"/>
          </a:xfrm>
        </p:spPr>
        <p:txBody>
          <a:bodyPr>
            <a:normAutofit/>
          </a:bodyPr>
          <a:lstStyle/>
          <a:p>
            <a:r>
              <a:rPr lang="en-GB" sz="1800" dirty="0"/>
              <a:t>Branching is a feature of git which allows you to create a ‘sandbox’ of the code. </a:t>
            </a:r>
          </a:p>
        </p:txBody>
      </p:sp>
      <p:pic>
        <p:nvPicPr>
          <p:cNvPr id="7" name="Graphic 6">
            <a:extLst>
              <a:ext uri="{FF2B5EF4-FFF2-40B4-BE49-F238E27FC236}">
                <a16:creationId xmlns:a16="http://schemas.microsoft.com/office/drawing/2014/main" id="{26A3591D-BBF7-40FC-89B9-94B1E09B9E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59193" y="1588087"/>
            <a:ext cx="5528187" cy="3164887"/>
          </a:xfrm>
          <a:prstGeom prst="rect">
            <a:avLst/>
          </a:prstGeom>
        </p:spPr>
      </p:pic>
      <p:sp>
        <p:nvSpPr>
          <p:cNvPr id="3" name="TextBox 2">
            <a:extLst>
              <a:ext uri="{FF2B5EF4-FFF2-40B4-BE49-F238E27FC236}">
                <a16:creationId xmlns:a16="http://schemas.microsoft.com/office/drawing/2014/main" id="{13046B12-6209-46FC-D050-ED0A5ECB692A}"/>
              </a:ext>
            </a:extLst>
          </p:cNvPr>
          <p:cNvSpPr txBox="1"/>
          <p:nvPr/>
        </p:nvSpPr>
        <p:spPr>
          <a:xfrm>
            <a:off x="2285999" y="4750780"/>
            <a:ext cx="4572000" cy="530915"/>
          </a:xfrm>
          <a:prstGeom prst="rect">
            <a:avLst/>
          </a:prstGeom>
          <a:noFill/>
        </p:spPr>
        <p:txBody>
          <a:bodyPr wrap="square" rtlCol="0">
            <a:spAutoFit/>
          </a:bodyPr>
          <a:lstStyle/>
          <a:p>
            <a:r>
              <a:rPr lang="en-GB" sz="1050" dirty="0"/>
              <a:t>Source: https://</a:t>
            </a:r>
            <a:r>
              <a:rPr lang="en-GB" sz="1050" dirty="0" err="1"/>
              <a:t>www.atlassian.com</a:t>
            </a:r>
            <a:r>
              <a:rPr lang="en-GB" sz="1050" dirty="0"/>
              <a:t>/git/tutorials/what-is-version-control</a:t>
            </a:r>
          </a:p>
          <a:p>
            <a:endParaRPr lang="en-US" dirty="0"/>
          </a:p>
        </p:txBody>
      </p:sp>
    </p:spTree>
    <p:extLst>
      <p:ext uri="{BB962C8B-B14F-4D97-AF65-F5344CB8AC3E}">
        <p14:creationId xmlns:p14="http://schemas.microsoft.com/office/powerpoint/2010/main" val="838368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AA55-2EE8-2933-93B3-D296268FCECA}"/>
              </a:ext>
            </a:extLst>
          </p:cNvPr>
          <p:cNvSpPr>
            <a:spLocks noGrp="1"/>
          </p:cNvSpPr>
          <p:nvPr>
            <p:ph type="title"/>
          </p:nvPr>
        </p:nvSpPr>
        <p:spPr/>
        <p:txBody>
          <a:bodyPr/>
          <a:lstStyle/>
          <a:p>
            <a:r>
              <a:rPr lang="en-US" dirty="0"/>
              <a:t>Branching </a:t>
            </a:r>
          </a:p>
        </p:txBody>
      </p:sp>
      <p:sp>
        <p:nvSpPr>
          <p:cNvPr id="4" name="Slide Number Placeholder 3">
            <a:extLst>
              <a:ext uri="{FF2B5EF4-FFF2-40B4-BE49-F238E27FC236}">
                <a16:creationId xmlns:a16="http://schemas.microsoft.com/office/drawing/2014/main" id="{840330E9-4294-F99E-9076-EDA73DC6284C}"/>
              </a:ext>
            </a:extLst>
          </p:cNvPr>
          <p:cNvSpPr>
            <a:spLocks noGrp="1"/>
          </p:cNvSpPr>
          <p:nvPr>
            <p:ph type="sldNum" sz="quarter" idx="12"/>
          </p:nvPr>
        </p:nvSpPr>
        <p:spPr/>
        <p:txBody>
          <a:bodyPr/>
          <a:lstStyle/>
          <a:p>
            <a:fld id="{D57F1E4F-1CFF-5643-939E-02111984F565}" type="slidenum">
              <a:rPr lang="en-US" smtClean="0"/>
              <a:pPr/>
              <a:t>34</a:t>
            </a:fld>
            <a:endParaRPr lang="en-US" dirty="0"/>
          </a:p>
        </p:txBody>
      </p:sp>
      <p:pic>
        <p:nvPicPr>
          <p:cNvPr id="5" name="Graphic 4" descr="Database outline">
            <a:extLst>
              <a:ext uri="{FF2B5EF4-FFF2-40B4-BE49-F238E27FC236}">
                <a16:creationId xmlns:a16="http://schemas.microsoft.com/office/drawing/2014/main" id="{BB98367F-5648-8C3D-9926-9A80F70CD0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62891" y="1415384"/>
            <a:ext cx="1156366" cy="1156366"/>
          </a:xfrm>
          <a:prstGeom prst="rect">
            <a:avLst/>
          </a:prstGeom>
        </p:spPr>
      </p:pic>
      <p:cxnSp>
        <p:nvCxnSpPr>
          <p:cNvPr id="6" name="Straight Arrow Connector 5">
            <a:extLst>
              <a:ext uri="{FF2B5EF4-FFF2-40B4-BE49-F238E27FC236}">
                <a16:creationId xmlns:a16="http://schemas.microsoft.com/office/drawing/2014/main" id="{3586C077-6BD7-AB6D-B03D-5ADD0C989EAE}"/>
              </a:ext>
            </a:extLst>
          </p:cNvPr>
          <p:cNvCxnSpPr/>
          <p:nvPr/>
        </p:nvCxnSpPr>
        <p:spPr>
          <a:xfrm flipH="1">
            <a:off x="3762891" y="2801828"/>
            <a:ext cx="578183" cy="391886"/>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4C81266-E092-704B-BE1C-3F9D0FEF6163}"/>
              </a:ext>
            </a:extLst>
          </p:cNvPr>
          <p:cNvCxnSpPr>
            <a:cxnSpLocks/>
          </p:cNvCxnSpPr>
          <p:nvPr/>
        </p:nvCxnSpPr>
        <p:spPr>
          <a:xfrm>
            <a:off x="4341074" y="2488625"/>
            <a:ext cx="0" cy="2012123"/>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2CF586C-6122-2405-4C66-B4FF18B51B22}"/>
              </a:ext>
            </a:extLst>
          </p:cNvPr>
          <p:cNvCxnSpPr>
            <a:cxnSpLocks/>
          </p:cNvCxnSpPr>
          <p:nvPr/>
        </p:nvCxnSpPr>
        <p:spPr>
          <a:xfrm>
            <a:off x="4341074" y="2992033"/>
            <a:ext cx="441441" cy="45385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1A560943-E3C5-A5BA-F193-48D7388782AD}"/>
              </a:ext>
            </a:extLst>
          </p:cNvPr>
          <p:cNvSpPr txBox="1"/>
          <p:nvPr/>
        </p:nvSpPr>
        <p:spPr>
          <a:xfrm>
            <a:off x="3768483" y="1179360"/>
            <a:ext cx="1698172" cy="369332"/>
          </a:xfrm>
          <a:prstGeom prst="rect">
            <a:avLst/>
          </a:prstGeom>
          <a:noFill/>
        </p:spPr>
        <p:txBody>
          <a:bodyPr wrap="square" rtlCol="0">
            <a:spAutoFit/>
          </a:bodyPr>
          <a:lstStyle/>
          <a:p>
            <a:r>
              <a:rPr lang="en-US" dirty="0" err="1"/>
              <a:t>gitLesson</a:t>
            </a:r>
            <a:endParaRPr lang="en-US" dirty="0"/>
          </a:p>
        </p:txBody>
      </p:sp>
      <p:sp>
        <p:nvSpPr>
          <p:cNvPr id="10" name="TextBox 9">
            <a:extLst>
              <a:ext uri="{FF2B5EF4-FFF2-40B4-BE49-F238E27FC236}">
                <a16:creationId xmlns:a16="http://schemas.microsoft.com/office/drawing/2014/main" id="{B8500A72-586C-ABF2-8817-3D9EEE49F560}"/>
              </a:ext>
            </a:extLst>
          </p:cNvPr>
          <p:cNvSpPr txBox="1"/>
          <p:nvPr/>
        </p:nvSpPr>
        <p:spPr>
          <a:xfrm>
            <a:off x="4888471" y="3301624"/>
            <a:ext cx="1785461" cy="369332"/>
          </a:xfrm>
          <a:prstGeom prst="rect">
            <a:avLst/>
          </a:prstGeom>
          <a:noFill/>
        </p:spPr>
        <p:txBody>
          <a:bodyPr wrap="square" rtlCol="0">
            <a:spAutoFit/>
          </a:bodyPr>
          <a:lstStyle/>
          <a:p>
            <a:r>
              <a:rPr lang="en-US" dirty="0"/>
              <a:t>Feature 2 Branch </a:t>
            </a:r>
          </a:p>
        </p:txBody>
      </p:sp>
      <p:sp>
        <p:nvSpPr>
          <p:cNvPr id="11" name="TextBox 10">
            <a:extLst>
              <a:ext uri="{FF2B5EF4-FFF2-40B4-BE49-F238E27FC236}">
                <a16:creationId xmlns:a16="http://schemas.microsoft.com/office/drawing/2014/main" id="{37B77D04-0788-14D9-8796-9418F15D4FF1}"/>
              </a:ext>
            </a:extLst>
          </p:cNvPr>
          <p:cNvSpPr txBox="1"/>
          <p:nvPr/>
        </p:nvSpPr>
        <p:spPr>
          <a:xfrm>
            <a:off x="2396512" y="3199300"/>
            <a:ext cx="1785461" cy="369332"/>
          </a:xfrm>
          <a:prstGeom prst="rect">
            <a:avLst/>
          </a:prstGeom>
          <a:noFill/>
        </p:spPr>
        <p:txBody>
          <a:bodyPr wrap="square" rtlCol="0">
            <a:spAutoFit/>
          </a:bodyPr>
          <a:lstStyle/>
          <a:p>
            <a:r>
              <a:rPr lang="en-US" dirty="0"/>
              <a:t>Feature 1 Branch </a:t>
            </a:r>
          </a:p>
        </p:txBody>
      </p:sp>
      <p:cxnSp>
        <p:nvCxnSpPr>
          <p:cNvPr id="13" name="Straight Arrow Connector 12">
            <a:extLst>
              <a:ext uri="{FF2B5EF4-FFF2-40B4-BE49-F238E27FC236}">
                <a16:creationId xmlns:a16="http://schemas.microsoft.com/office/drawing/2014/main" id="{17F36D1D-AFAC-3BE2-DC37-9D44873C8517}"/>
              </a:ext>
            </a:extLst>
          </p:cNvPr>
          <p:cNvCxnSpPr>
            <a:cxnSpLocks/>
          </p:cNvCxnSpPr>
          <p:nvPr/>
        </p:nvCxnSpPr>
        <p:spPr>
          <a:xfrm flipH="1">
            <a:off x="4369231" y="3568632"/>
            <a:ext cx="435365" cy="568535"/>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0C3A8CF-11C1-2A8B-AF2C-5471F3C9F6F8}"/>
              </a:ext>
            </a:extLst>
          </p:cNvPr>
          <p:cNvCxnSpPr>
            <a:cxnSpLocks/>
          </p:cNvCxnSpPr>
          <p:nvPr/>
        </p:nvCxnSpPr>
        <p:spPr>
          <a:xfrm>
            <a:off x="3753512" y="3569377"/>
            <a:ext cx="587562" cy="812618"/>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349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1583-BE53-4D1D-8CC0-ACE9E4DE7A20}"/>
              </a:ext>
            </a:extLst>
          </p:cNvPr>
          <p:cNvSpPr>
            <a:spLocks noGrp="1"/>
          </p:cNvSpPr>
          <p:nvPr>
            <p:ph type="title"/>
          </p:nvPr>
        </p:nvSpPr>
        <p:spPr/>
        <p:txBody>
          <a:bodyPr/>
          <a:lstStyle/>
          <a:p>
            <a:r>
              <a:rPr lang="en-GB" dirty="0"/>
              <a:t>Viewing Branches</a:t>
            </a:r>
          </a:p>
        </p:txBody>
      </p:sp>
      <p:sp>
        <p:nvSpPr>
          <p:cNvPr id="3" name="Content Placeholder 2">
            <a:extLst>
              <a:ext uri="{FF2B5EF4-FFF2-40B4-BE49-F238E27FC236}">
                <a16:creationId xmlns:a16="http://schemas.microsoft.com/office/drawing/2014/main" id="{D9A81AC1-1E74-416D-A459-1FAD037858B1}"/>
              </a:ext>
            </a:extLst>
          </p:cNvPr>
          <p:cNvSpPr>
            <a:spLocks noGrp="1"/>
          </p:cNvSpPr>
          <p:nvPr>
            <p:ph idx="1"/>
          </p:nvPr>
        </p:nvSpPr>
        <p:spPr/>
        <p:txBody>
          <a:bodyPr/>
          <a:lstStyle/>
          <a:p>
            <a:r>
              <a:rPr lang="en-GB" dirty="0"/>
              <a:t>Git branch –</a:t>
            </a:r>
            <a:r>
              <a:rPr lang="en-GB" dirty="0" err="1"/>
              <a:t>vv</a:t>
            </a:r>
            <a:r>
              <a:rPr lang="en-GB" dirty="0"/>
              <a:t> </a:t>
            </a:r>
          </a:p>
          <a:p>
            <a:r>
              <a:rPr lang="en-GB" dirty="0"/>
              <a:t>Git branch -a</a:t>
            </a:r>
          </a:p>
        </p:txBody>
      </p:sp>
      <p:sp>
        <p:nvSpPr>
          <p:cNvPr id="4" name="Slide Number Placeholder 3">
            <a:extLst>
              <a:ext uri="{FF2B5EF4-FFF2-40B4-BE49-F238E27FC236}">
                <a16:creationId xmlns:a16="http://schemas.microsoft.com/office/drawing/2014/main" id="{01F99AC8-E0BB-4CD8-9CCE-FF5CEF5B3AEB}"/>
              </a:ext>
            </a:extLst>
          </p:cNvPr>
          <p:cNvSpPr>
            <a:spLocks noGrp="1"/>
          </p:cNvSpPr>
          <p:nvPr>
            <p:ph type="sldNum" sz="quarter" idx="12"/>
          </p:nvPr>
        </p:nvSpPr>
        <p:spPr/>
        <p:txBody>
          <a:bodyPr/>
          <a:lstStyle/>
          <a:p>
            <a:fld id="{D57F1E4F-1CFF-5643-939E-02111984F565}" type="slidenum">
              <a:rPr lang="en-US" smtClean="0"/>
              <a:pPr/>
              <a:t>35</a:t>
            </a:fld>
            <a:endParaRPr lang="en-US" dirty="0"/>
          </a:p>
        </p:txBody>
      </p:sp>
    </p:spTree>
    <p:extLst>
      <p:ext uri="{BB962C8B-B14F-4D97-AF65-F5344CB8AC3E}">
        <p14:creationId xmlns:p14="http://schemas.microsoft.com/office/powerpoint/2010/main" val="2279967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4A29-C301-4A76-8649-006F5A611AD1}"/>
              </a:ext>
            </a:extLst>
          </p:cNvPr>
          <p:cNvSpPr>
            <a:spLocks noGrp="1"/>
          </p:cNvSpPr>
          <p:nvPr>
            <p:ph type="title"/>
          </p:nvPr>
        </p:nvSpPr>
        <p:spPr/>
        <p:txBody>
          <a:bodyPr/>
          <a:lstStyle/>
          <a:p>
            <a:r>
              <a:rPr lang="en-GB" dirty="0"/>
              <a:t>Creating Branches </a:t>
            </a:r>
          </a:p>
        </p:txBody>
      </p:sp>
      <p:sp>
        <p:nvSpPr>
          <p:cNvPr id="3" name="Content Placeholder 2">
            <a:extLst>
              <a:ext uri="{FF2B5EF4-FFF2-40B4-BE49-F238E27FC236}">
                <a16:creationId xmlns:a16="http://schemas.microsoft.com/office/drawing/2014/main" id="{C8C7C62D-A84C-4886-B38B-F0496041753E}"/>
              </a:ext>
            </a:extLst>
          </p:cNvPr>
          <p:cNvSpPr>
            <a:spLocks noGrp="1"/>
          </p:cNvSpPr>
          <p:nvPr>
            <p:ph idx="1"/>
          </p:nvPr>
        </p:nvSpPr>
        <p:spPr/>
        <p:txBody>
          <a:bodyPr/>
          <a:lstStyle/>
          <a:p>
            <a:r>
              <a:rPr lang="en-GB" dirty="0"/>
              <a:t>Git branch </a:t>
            </a:r>
            <a:r>
              <a:rPr lang="en-GB" dirty="0" err="1"/>
              <a:t>branchName</a:t>
            </a:r>
            <a:endParaRPr lang="en-GB" dirty="0"/>
          </a:p>
          <a:p>
            <a:r>
              <a:rPr lang="en-GB" dirty="0"/>
              <a:t>Git checkout –b </a:t>
            </a:r>
            <a:r>
              <a:rPr lang="en-GB" dirty="0" err="1"/>
              <a:t>branchName</a:t>
            </a:r>
            <a:r>
              <a:rPr lang="en-GB" dirty="0"/>
              <a:t> </a:t>
            </a:r>
          </a:p>
          <a:p>
            <a:r>
              <a:rPr lang="en-GB" dirty="0"/>
              <a:t>Git checkout </a:t>
            </a:r>
            <a:r>
              <a:rPr lang="en-GB" dirty="0" err="1"/>
              <a:t>branchname</a:t>
            </a:r>
            <a:endParaRPr lang="en-GB" dirty="0"/>
          </a:p>
          <a:p>
            <a:endParaRPr lang="en-GB" dirty="0"/>
          </a:p>
          <a:p>
            <a:pPr marL="0" indent="0" algn="ctr">
              <a:buNone/>
            </a:pPr>
            <a:r>
              <a:rPr lang="en-GB" dirty="0"/>
              <a:t>What is the difference between these three commands?  </a:t>
            </a:r>
          </a:p>
          <a:p>
            <a:endParaRPr lang="en-GB" dirty="0"/>
          </a:p>
        </p:txBody>
      </p:sp>
      <p:sp>
        <p:nvSpPr>
          <p:cNvPr id="4" name="Slide Number Placeholder 3">
            <a:extLst>
              <a:ext uri="{FF2B5EF4-FFF2-40B4-BE49-F238E27FC236}">
                <a16:creationId xmlns:a16="http://schemas.microsoft.com/office/drawing/2014/main" id="{FBCECEDB-CA8C-4415-87E5-1177810829B9}"/>
              </a:ext>
            </a:extLst>
          </p:cNvPr>
          <p:cNvSpPr>
            <a:spLocks noGrp="1"/>
          </p:cNvSpPr>
          <p:nvPr>
            <p:ph type="sldNum" sz="quarter" idx="12"/>
          </p:nvPr>
        </p:nvSpPr>
        <p:spPr/>
        <p:txBody>
          <a:bodyPr/>
          <a:lstStyle/>
          <a:p>
            <a:fld id="{D57F1E4F-1CFF-5643-939E-02111984F565}" type="slidenum">
              <a:rPr lang="en-US" smtClean="0"/>
              <a:pPr/>
              <a:t>36</a:t>
            </a:fld>
            <a:endParaRPr lang="en-US" dirty="0"/>
          </a:p>
        </p:txBody>
      </p:sp>
    </p:spTree>
    <p:extLst>
      <p:ext uri="{BB962C8B-B14F-4D97-AF65-F5344CB8AC3E}">
        <p14:creationId xmlns:p14="http://schemas.microsoft.com/office/powerpoint/2010/main" val="805120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C750-3FDE-4FE4-93A2-D3B8AB7037FD}"/>
              </a:ext>
            </a:extLst>
          </p:cNvPr>
          <p:cNvSpPr>
            <a:spLocks noGrp="1"/>
          </p:cNvSpPr>
          <p:nvPr>
            <p:ph type="title"/>
          </p:nvPr>
        </p:nvSpPr>
        <p:spPr/>
        <p:txBody>
          <a:bodyPr/>
          <a:lstStyle/>
          <a:p>
            <a:r>
              <a:rPr lang="en-GB" dirty="0"/>
              <a:t>Forking </a:t>
            </a:r>
          </a:p>
        </p:txBody>
      </p:sp>
      <p:sp>
        <p:nvSpPr>
          <p:cNvPr id="3" name="Content Placeholder 2">
            <a:extLst>
              <a:ext uri="{FF2B5EF4-FFF2-40B4-BE49-F238E27FC236}">
                <a16:creationId xmlns:a16="http://schemas.microsoft.com/office/drawing/2014/main" id="{F16A1AF3-7560-48C7-B9BF-B6111DFBDB16}"/>
              </a:ext>
            </a:extLst>
          </p:cNvPr>
          <p:cNvSpPr>
            <a:spLocks noGrp="1"/>
          </p:cNvSpPr>
          <p:nvPr>
            <p:ph idx="1"/>
          </p:nvPr>
        </p:nvSpPr>
        <p:spPr/>
        <p:txBody>
          <a:bodyPr/>
          <a:lstStyle/>
          <a:p>
            <a:r>
              <a:rPr lang="en-GB" dirty="0"/>
              <a:t>Forking takes a copy of everything in the repository and creates your own version of it. </a:t>
            </a:r>
          </a:p>
        </p:txBody>
      </p:sp>
      <p:sp>
        <p:nvSpPr>
          <p:cNvPr id="4" name="Slide Number Placeholder 3">
            <a:extLst>
              <a:ext uri="{FF2B5EF4-FFF2-40B4-BE49-F238E27FC236}">
                <a16:creationId xmlns:a16="http://schemas.microsoft.com/office/drawing/2014/main" id="{BF2E1495-76CE-4C81-AA4D-63A4BD69B9BD}"/>
              </a:ext>
            </a:extLst>
          </p:cNvPr>
          <p:cNvSpPr>
            <a:spLocks noGrp="1"/>
          </p:cNvSpPr>
          <p:nvPr>
            <p:ph type="sldNum" sz="quarter" idx="12"/>
          </p:nvPr>
        </p:nvSpPr>
        <p:spPr/>
        <p:txBody>
          <a:bodyPr/>
          <a:lstStyle/>
          <a:p>
            <a:fld id="{D57F1E4F-1CFF-5643-939E-02111984F565}" type="slidenum">
              <a:rPr lang="en-US" smtClean="0"/>
              <a:pPr/>
              <a:t>37</a:t>
            </a:fld>
            <a:endParaRPr lang="en-US" dirty="0"/>
          </a:p>
        </p:txBody>
      </p:sp>
      <p:pic>
        <p:nvPicPr>
          <p:cNvPr id="5" name="Graphic 4" descr="Database outline">
            <a:extLst>
              <a:ext uri="{FF2B5EF4-FFF2-40B4-BE49-F238E27FC236}">
                <a16:creationId xmlns:a16="http://schemas.microsoft.com/office/drawing/2014/main" id="{E64171C7-20ED-062C-B15D-8DC178CA09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50964" y="2188026"/>
            <a:ext cx="1156366" cy="1156366"/>
          </a:xfrm>
          <a:prstGeom prst="rect">
            <a:avLst/>
          </a:prstGeom>
        </p:spPr>
      </p:pic>
      <p:pic>
        <p:nvPicPr>
          <p:cNvPr id="6" name="Graphic 5" descr="Database outline">
            <a:extLst>
              <a:ext uri="{FF2B5EF4-FFF2-40B4-BE49-F238E27FC236}">
                <a16:creationId xmlns:a16="http://schemas.microsoft.com/office/drawing/2014/main" id="{FF83C274-6601-A903-0DCC-5DC593FBC3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62201" y="2188026"/>
            <a:ext cx="1156366" cy="1156366"/>
          </a:xfrm>
          <a:prstGeom prst="rect">
            <a:avLst/>
          </a:prstGeom>
        </p:spPr>
      </p:pic>
      <p:pic>
        <p:nvPicPr>
          <p:cNvPr id="7" name="Graphic 6" descr="Database outline">
            <a:extLst>
              <a:ext uri="{FF2B5EF4-FFF2-40B4-BE49-F238E27FC236}">
                <a16:creationId xmlns:a16="http://schemas.microsoft.com/office/drawing/2014/main" id="{2BDBDD93-BDF9-E663-4C82-28A57084EC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41817" y="2188026"/>
            <a:ext cx="1156366" cy="1156366"/>
          </a:xfrm>
          <a:prstGeom prst="rect">
            <a:avLst/>
          </a:prstGeom>
        </p:spPr>
      </p:pic>
      <p:cxnSp>
        <p:nvCxnSpPr>
          <p:cNvPr id="13" name="Straight Arrow Connector 12">
            <a:extLst>
              <a:ext uri="{FF2B5EF4-FFF2-40B4-BE49-F238E27FC236}">
                <a16:creationId xmlns:a16="http://schemas.microsoft.com/office/drawing/2014/main" id="{7058D791-C395-79EB-697C-AFF35EE7DCBB}"/>
              </a:ext>
            </a:extLst>
          </p:cNvPr>
          <p:cNvCxnSpPr/>
          <p:nvPr/>
        </p:nvCxnSpPr>
        <p:spPr>
          <a:xfrm flipH="1">
            <a:off x="1850964" y="3574470"/>
            <a:ext cx="578183" cy="391886"/>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4315867-33C9-A2D3-E6A9-0E2F0B08B227}"/>
              </a:ext>
            </a:extLst>
          </p:cNvPr>
          <p:cNvCxnSpPr>
            <a:cxnSpLocks/>
          </p:cNvCxnSpPr>
          <p:nvPr/>
        </p:nvCxnSpPr>
        <p:spPr>
          <a:xfrm>
            <a:off x="2429147" y="3261267"/>
            <a:ext cx="0" cy="1156352"/>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5F41EC72-E46F-2771-5AB9-767738137455}"/>
              </a:ext>
            </a:extLst>
          </p:cNvPr>
          <p:cNvCxnSpPr>
            <a:cxnSpLocks/>
          </p:cNvCxnSpPr>
          <p:nvPr/>
        </p:nvCxnSpPr>
        <p:spPr>
          <a:xfrm>
            <a:off x="2429147" y="3764675"/>
            <a:ext cx="441441" cy="45385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A632AE0-9710-06CD-07F3-49691F102E61}"/>
              </a:ext>
            </a:extLst>
          </p:cNvPr>
          <p:cNvCxnSpPr/>
          <p:nvPr/>
        </p:nvCxnSpPr>
        <p:spPr>
          <a:xfrm flipH="1">
            <a:off x="7067371" y="3574470"/>
            <a:ext cx="578183" cy="391886"/>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8159707-66C5-BFD2-E0D7-1056BA7A4E2C}"/>
              </a:ext>
            </a:extLst>
          </p:cNvPr>
          <p:cNvCxnSpPr>
            <a:cxnSpLocks/>
          </p:cNvCxnSpPr>
          <p:nvPr/>
        </p:nvCxnSpPr>
        <p:spPr>
          <a:xfrm>
            <a:off x="7645554" y="3261267"/>
            <a:ext cx="0" cy="1156352"/>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FC5E737-3686-9817-22FF-FC86D0A58551}"/>
              </a:ext>
            </a:extLst>
          </p:cNvPr>
          <p:cNvCxnSpPr>
            <a:cxnSpLocks/>
          </p:cNvCxnSpPr>
          <p:nvPr/>
        </p:nvCxnSpPr>
        <p:spPr>
          <a:xfrm>
            <a:off x="7645554" y="3764675"/>
            <a:ext cx="441441" cy="45385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C7FC17E2-284B-0F1B-D43B-78F4515A4C4D}"/>
              </a:ext>
            </a:extLst>
          </p:cNvPr>
          <p:cNvCxnSpPr>
            <a:cxnSpLocks/>
          </p:cNvCxnSpPr>
          <p:nvPr/>
        </p:nvCxnSpPr>
        <p:spPr>
          <a:xfrm>
            <a:off x="6107305" y="2688277"/>
            <a:ext cx="1170291"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8C57824-2134-B2AB-389F-9813B77314AC}"/>
              </a:ext>
            </a:extLst>
          </p:cNvPr>
          <p:cNvSpPr txBox="1"/>
          <p:nvPr/>
        </p:nvSpPr>
        <p:spPr>
          <a:xfrm>
            <a:off x="1856556" y="1952002"/>
            <a:ext cx="1698172" cy="369332"/>
          </a:xfrm>
          <a:prstGeom prst="rect">
            <a:avLst/>
          </a:prstGeom>
          <a:noFill/>
        </p:spPr>
        <p:txBody>
          <a:bodyPr wrap="square" rtlCol="0">
            <a:spAutoFit/>
          </a:bodyPr>
          <a:lstStyle/>
          <a:p>
            <a:r>
              <a:rPr lang="en-US" dirty="0" err="1"/>
              <a:t>gitLesson</a:t>
            </a:r>
            <a:endParaRPr lang="en-US" dirty="0"/>
          </a:p>
        </p:txBody>
      </p:sp>
      <p:sp>
        <p:nvSpPr>
          <p:cNvPr id="25" name="TextBox 24">
            <a:extLst>
              <a:ext uri="{FF2B5EF4-FFF2-40B4-BE49-F238E27FC236}">
                <a16:creationId xmlns:a16="http://schemas.microsoft.com/office/drawing/2014/main" id="{71F38EA9-3ECF-6B47-6001-63E75CF65FE3}"/>
              </a:ext>
            </a:extLst>
          </p:cNvPr>
          <p:cNvSpPr txBox="1"/>
          <p:nvPr/>
        </p:nvSpPr>
        <p:spPr>
          <a:xfrm>
            <a:off x="5162201" y="1908154"/>
            <a:ext cx="1698172" cy="369332"/>
          </a:xfrm>
          <a:prstGeom prst="rect">
            <a:avLst/>
          </a:prstGeom>
          <a:noFill/>
        </p:spPr>
        <p:txBody>
          <a:bodyPr wrap="square" rtlCol="0">
            <a:spAutoFit/>
          </a:bodyPr>
          <a:lstStyle/>
          <a:p>
            <a:r>
              <a:rPr lang="en-US" dirty="0" err="1"/>
              <a:t>gitLesson</a:t>
            </a:r>
            <a:endParaRPr lang="en-US" dirty="0"/>
          </a:p>
        </p:txBody>
      </p:sp>
      <p:sp>
        <p:nvSpPr>
          <p:cNvPr id="26" name="TextBox 25">
            <a:extLst>
              <a:ext uri="{FF2B5EF4-FFF2-40B4-BE49-F238E27FC236}">
                <a16:creationId xmlns:a16="http://schemas.microsoft.com/office/drawing/2014/main" id="{B6B625DE-4153-A43B-F061-7ADA504DCA90}"/>
              </a:ext>
            </a:extLst>
          </p:cNvPr>
          <p:cNvSpPr txBox="1"/>
          <p:nvPr/>
        </p:nvSpPr>
        <p:spPr>
          <a:xfrm>
            <a:off x="6892435" y="1908154"/>
            <a:ext cx="1879616" cy="369332"/>
          </a:xfrm>
          <a:prstGeom prst="rect">
            <a:avLst/>
          </a:prstGeom>
          <a:noFill/>
        </p:spPr>
        <p:txBody>
          <a:bodyPr wrap="square" rtlCol="0">
            <a:spAutoFit/>
          </a:bodyPr>
          <a:lstStyle/>
          <a:p>
            <a:r>
              <a:rPr lang="en-US" dirty="0" err="1"/>
              <a:t>studentGitLesson</a:t>
            </a:r>
            <a:endParaRPr lang="en-US" dirty="0"/>
          </a:p>
        </p:txBody>
      </p:sp>
      <p:sp>
        <p:nvSpPr>
          <p:cNvPr id="27" name="TextBox 26">
            <a:extLst>
              <a:ext uri="{FF2B5EF4-FFF2-40B4-BE49-F238E27FC236}">
                <a16:creationId xmlns:a16="http://schemas.microsoft.com/office/drawing/2014/main" id="{15629A31-936B-63B2-8CAE-2F9F0BA1D06F}"/>
              </a:ext>
            </a:extLst>
          </p:cNvPr>
          <p:cNvSpPr txBox="1"/>
          <p:nvPr/>
        </p:nvSpPr>
        <p:spPr>
          <a:xfrm>
            <a:off x="6318567" y="2309037"/>
            <a:ext cx="1156366" cy="369332"/>
          </a:xfrm>
          <a:prstGeom prst="rect">
            <a:avLst/>
          </a:prstGeom>
          <a:noFill/>
        </p:spPr>
        <p:txBody>
          <a:bodyPr wrap="square" rtlCol="0">
            <a:spAutoFit/>
          </a:bodyPr>
          <a:lstStyle/>
          <a:p>
            <a:r>
              <a:rPr lang="en-US" dirty="0"/>
              <a:t>Fork</a:t>
            </a:r>
          </a:p>
        </p:txBody>
      </p:sp>
      <p:sp>
        <p:nvSpPr>
          <p:cNvPr id="28" name="TextBox 27">
            <a:extLst>
              <a:ext uri="{FF2B5EF4-FFF2-40B4-BE49-F238E27FC236}">
                <a16:creationId xmlns:a16="http://schemas.microsoft.com/office/drawing/2014/main" id="{09B50EE1-68E8-D461-82AE-40D642A91D65}"/>
              </a:ext>
            </a:extLst>
          </p:cNvPr>
          <p:cNvSpPr txBox="1"/>
          <p:nvPr/>
        </p:nvSpPr>
        <p:spPr>
          <a:xfrm>
            <a:off x="2976544" y="4074266"/>
            <a:ext cx="1785461" cy="369332"/>
          </a:xfrm>
          <a:prstGeom prst="rect">
            <a:avLst/>
          </a:prstGeom>
          <a:noFill/>
        </p:spPr>
        <p:txBody>
          <a:bodyPr wrap="square" rtlCol="0">
            <a:spAutoFit/>
          </a:bodyPr>
          <a:lstStyle/>
          <a:p>
            <a:r>
              <a:rPr lang="en-US" dirty="0"/>
              <a:t>Student 2 Branch </a:t>
            </a:r>
          </a:p>
        </p:txBody>
      </p:sp>
      <p:sp>
        <p:nvSpPr>
          <p:cNvPr id="29" name="TextBox 28">
            <a:extLst>
              <a:ext uri="{FF2B5EF4-FFF2-40B4-BE49-F238E27FC236}">
                <a16:creationId xmlns:a16="http://schemas.microsoft.com/office/drawing/2014/main" id="{8CF95BDF-F913-E063-DA2B-5621A47D6445}"/>
              </a:ext>
            </a:extLst>
          </p:cNvPr>
          <p:cNvSpPr txBox="1"/>
          <p:nvPr/>
        </p:nvSpPr>
        <p:spPr>
          <a:xfrm>
            <a:off x="484585" y="3971942"/>
            <a:ext cx="1785461" cy="369332"/>
          </a:xfrm>
          <a:prstGeom prst="rect">
            <a:avLst/>
          </a:prstGeom>
          <a:noFill/>
        </p:spPr>
        <p:txBody>
          <a:bodyPr wrap="square" rtlCol="0">
            <a:spAutoFit/>
          </a:bodyPr>
          <a:lstStyle/>
          <a:p>
            <a:r>
              <a:rPr lang="en-US" dirty="0"/>
              <a:t>Student 1 Branch </a:t>
            </a:r>
          </a:p>
        </p:txBody>
      </p:sp>
      <p:sp>
        <p:nvSpPr>
          <p:cNvPr id="30" name="TextBox 29">
            <a:extLst>
              <a:ext uri="{FF2B5EF4-FFF2-40B4-BE49-F238E27FC236}">
                <a16:creationId xmlns:a16="http://schemas.microsoft.com/office/drawing/2014/main" id="{0F4E6708-4D2A-DAD1-CC79-CEA90BECA17E}"/>
              </a:ext>
            </a:extLst>
          </p:cNvPr>
          <p:cNvSpPr txBox="1"/>
          <p:nvPr/>
        </p:nvSpPr>
        <p:spPr>
          <a:xfrm>
            <a:off x="5660469" y="3987139"/>
            <a:ext cx="1785461" cy="369332"/>
          </a:xfrm>
          <a:prstGeom prst="rect">
            <a:avLst/>
          </a:prstGeom>
          <a:noFill/>
        </p:spPr>
        <p:txBody>
          <a:bodyPr wrap="square" rtlCol="0">
            <a:spAutoFit/>
          </a:bodyPr>
          <a:lstStyle/>
          <a:p>
            <a:r>
              <a:rPr lang="en-US" dirty="0"/>
              <a:t>Your Branch </a:t>
            </a:r>
          </a:p>
        </p:txBody>
      </p:sp>
      <p:sp>
        <p:nvSpPr>
          <p:cNvPr id="31" name="TextBox 30">
            <a:extLst>
              <a:ext uri="{FF2B5EF4-FFF2-40B4-BE49-F238E27FC236}">
                <a16:creationId xmlns:a16="http://schemas.microsoft.com/office/drawing/2014/main" id="{B769167A-13EC-60E3-F1F2-429F68371D37}"/>
              </a:ext>
            </a:extLst>
          </p:cNvPr>
          <p:cNvSpPr txBox="1"/>
          <p:nvPr/>
        </p:nvSpPr>
        <p:spPr>
          <a:xfrm>
            <a:off x="7832243" y="4171805"/>
            <a:ext cx="1785461" cy="369332"/>
          </a:xfrm>
          <a:prstGeom prst="rect">
            <a:avLst/>
          </a:prstGeom>
          <a:noFill/>
        </p:spPr>
        <p:txBody>
          <a:bodyPr wrap="square" rtlCol="0">
            <a:spAutoFit/>
          </a:bodyPr>
          <a:lstStyle/>
          <a:p>
            <a:r>
              <a:rPr lang="en-US" dirty="0"/>
              <a:t>Your Branch </a:t>
            </a:r>
          </a:p>
        </p:txBody>
      </p:sp>
    </p:spTree>
    <p:extLst>
      <p:ext uri="{BB962C8B-B14F-4D97-AF65-F5344CB8AC3E}">
        <p14:creationId xmlns:p14="http://schemas.microsoft.com/office/powerpoint/2010/main" val="4212285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370B-47D4-43B7-4CF6-4B300875A4C2}"/>
              </a:ext>
            </a:extLst>
          </p:cNvPr>
          <p:cNvSpPr>
            <a:spLocks noGrp="1"/>
          </p:cNvSpPr>
          <p:nvPr>
            <p:ph type="title"/>
          </p:nvPr>
        </p:nvSpPr>
        <p:spPr/>
        <p:txBody>
          <a:bodyPr>
            <a:normAutofit fontScale="90000"/>
          </a:bodyPr>
          <a:lstStyle/>
          <a:p>
            <a:r>
              <a:rPr lang="en-US" dirty="0"/>
              <a:t>Task: Create a story using git branches</a:t>
            </a:r>
          </a:p>
        </p:txBody>
      </p:sp>
      <p:sp>
        <p:nvSpPr>
          <p:cNvPr id="3" name="Content Placeholder 2">
            <a:extLst>
              <a:ext uri="{FF2B5EF4-FFF2-40B4-BE49-F238E27FC236}">
                <a16:creationId xmlns:a16="http://schemas.microsoft.com/office/drawing/2014/main" id="{9642B1DA-64F2-8322-EF84-DBF2609B57F0}"/>
              </a:ext>
            </a:extLst>
          </p:cNvPr>
          <p:cNvSpPr>
            <a:spLocks noGrp="1"/>
          </p:cNvSpPr>
          <p:nvPr>
            <p:ph idx="1"/>
          </p:nvPr>
        </p:nvSpPr>
        <p:spPr/>
        <p:txBody>
          <a:bodyPr>
            <a:normAutofit fontScale="92500"/>
          </a:bodyPr>
          <a:lstStyle/>
          <a:p>
            <a:pPr algn="l">
              <a:buFont typeface="+mj-lt"/>
              <a:buAutoNum type="arabicPeriod"/>
            </a:pPr>
            <a:r>
              <a:rPr lang="en-GB" sz="2000" b="1" i="0" u="none" strike="noStrike" dirty="0">
                <a:solidFill>
                  <a:srgbClr val="212121"/>
                </a:solidFill>
                <a:effectLst/>
                <a:latin typeface="+mn-lt"/>
              </a:rPr>
              <a:t>Setup:</a:t>
            </a:r>
            <a:endParaRPr lang="en-GB" sz="2000" b="0" i="0" u="none" strike="noStrike" dirty="0">
              <a:solidFill>
                <a:srgbClr val="212121"/>
              </a:solidFill>
              <a:effectLst/>
              <a:latin typeface="+mn-lt"/>
            </a:endParaRPr>
          </a:p>
          <a:p>
            <a:pPr marL="742950" lvl="1" indent="-285750" algn="l">
              <a:buFont typeface="Courier New" panose="02070309020205020404" pitchFamily="49" charset="0"/>
              <a:buChar char="o"/>
            </a:pPr>
            <a:r>
              <a:rPr lang="en-GB" b="0" i="0" u="none" strike="noStrike" dirty="0">
                <a:solidFill>
                  <a:srgbClr val="212121"/>
                </a:solidFill>
                <a:effectLst/>
                <a:latin typeface="+mn-lt"/>
              </a:rPr>
              <a:t>Create a new git repository remotely and locally, then connect them. </a:t>
            </a:r>
          </a:p>
          <a:p>
            <a:pPr algn="l">
              <a:buFont typeface="+mj-lt"/>
              <a:buAutoNum type="arabicPeriod"/>
            </a:pPr>
            <a:r>
              <a:rPr lang="en-GB" sz="2000" b="1" i="0" u="none" strike="noStrike" dirty="0">
                <a:solidFill>
                  <a:srgbClr val="212121"/>
                </a:solidFill>
                <a:effectLst/>
                <a:latin typeface="+mn-lt"/>
              </a:rPr>
              <a:t>Create the Main Story:</a:t>
            </a:r>
            <a:endParaRPr lang="en-GB" sz="2000" b="0" i="0" u="none" strike="noStrike" dirty="0">
              <a:solidFill>
                <a:srgbClr val="212121"/>
              </a:solidFill>
              <a:effectLst/>
              <a:latin typeface="+mn-lt"/>
            </a:endParaRPr>
          </a:p>
          <a:p>
            <a:pPr marL="742950" lvl="1" indent="-285750" algn="l">
              <a:buFont typeface="Courier New" panose="02070309020205020404" pitchFamily="49" charset="0"/>
              <a:buChar char="o"/>
            </a:pPr>
            <a:r>
              <a:rPr lang="en-GB" b="0" i="0" u="none" strike="noStrike" dirty="0">
                <a:solidFill>
                  <a:srgbClr val="212121"/>
                </a:solidFill>
                <a:effectLst/>
                <a:latin typeface="+mn-lt"/>
              </a:rPr>
              <a:t>Create a new file named </a:t>
            </a:r>
            <a:r>
              <a:rPr lang="en-GB" b="0" i="0" u="none" strike="noStrike" dirty="0" err="1">
                <a:solidFill>
                  <a:srgbClr val="212121"/>
                </a:solidFill>
                <a:effectLst/>
                <a:latin typeface="+mn-lt"/>
              </a:rPr>
              <a:t>story.txt</a:t>
            </a:r>
            <a:r>
              <a:rPr lang="en-GB" b="0" i="0" u="none" strike="noStrike" dirty="0">
                <a:solidFill>
                  <a:srgbClr val="212121"/>
                </a:solidFill>
                <a:effectLst/>
                <a:latin typeface="+mn-lt"/>
              </a:rPr>
              <a:t> and write the beginning of a story. </a:t>
            </a:r>
          </a:p>
          <a:p>
            <a:pPr marL="742950" lvl="1" indent="-285750" algn="l">
              <a:buFont typeface="Courier New" panose="02070309020205020404" pitchFamily="49" charset="0"/>
              <a:buChar char="o"/>
            </a:pPr>
            <a:r>
              <a:rPr lang="en-GB" b="0" i="0" u="none" strike="noStrike" dirty="0">
                <a:solidFill>
                  <a:srgbClr val="212121"/>
                </a:solidFill>
                <a:effectLst/>
                <a:latin typeface="+mn-lt"/>
              </a:rPr>
              <a:t>Save and commit the story. </a:t>
            </a:r>
          </a:p>
          <a:p>
            <a:pPr algn="l">
              <a:buFont typeface="+mj-lt"/>
              <a:buAutoNum type="arabicPeriod"/>
            </a:pPr>
            <a:r>
              <a:rPr lang="en-GB" sz="2000" b="1" i="0" u="none" strike="noStrike" dirty="0">
                <a:solidFill>
                  <a:srgbClr val="212121"/>
                </a:solidFill>
                <a:effectLst/>
                <a:latin typeface="+mn-lt"/>
              </a:rPr>
              <a:t>Create a Branch for each chapter / section ( have at least three):</a:t>
            </a:r>
            <a:endParaRPr lang="en-GB" sz="2000" b="0" i="0" u="none" strike="noStrike" dirty="0">
              <a:solidFill>
                <a:srgbClr val="212121"/>
              </a:solidFill>
              <a:effectLst/>
              <a:latin typeface="+mn-lt"/>
            </a:endParaRPr>
          </a:p>
          <a:p>
            <a:pPr algn="l">
              <a:buFont typeface="+mj-lt"/>
              <a:buAutoNum type="arabicPeriod"/>
            </a:pPr>
            <a:r>
              <a:rPr lang="en-GB" sz="2000" b="1" i="0" u="none" strike="noStrike" dirty="0">
                <a:solidFill>
                  <a:srgbClr val="212121"/>
                </a:solidFill>
                <a:effectLst/>
                <a:latin typeface="+mn-lt"/>
              </a:rPr>
              <a:t>Develop each section </a:t>
            </a:r>
            <a:endParaRPr lang="en-GB" sz="2000" b="0" i="0" u="none" strike="noStrike" dirty="0">
              <a:solidFill>
                <a:srgbClr val="212121"/>
              </a:solidFill>
              <a:effectLst/>
              <a:latin typeface="+mn-lt"/>
            </a:endParaRPr>
          </a:p>
          <a:p>
            <a:pPr algn="l">
              <a:buFont typeface="+mj-lt"/>
              <a:buAutoNum type="arabicPeriod"/>
            </a:pPr>
            <a:r>
              <a:rPr lang="en-GB" sz="2000" b="1" i="0" u="none" strike="noStrike" dirty="0">
                <a:solidFill>
                  <a:srgbClr val="212121"/>
                </a:solidFill>
                <a:effectLst/>
                <a:latin typeface="+mn-lt"/>
              </a:rPr>
              <a:t>Review the different Storylines (using checkout):</a:t>
            </a:r>
          </a:p>
          <a:p>
            <a:pPr algn="l">
              <a:buFont typeface="+mj-lt"/>
              <a:buAutoNum type="arabicPeriod"/>
            </a:pPr>
            <a:r>
              <a:rPr lang="en-GB" sz="2000" b="1" dirty="0">
                <a:solidFill>
                  <a:srgbClr val="212121"/>
                </a:solidFill>
                <a:latin typeface="+mn-lt"/>
              </a:rPr>
              <a:t>Push everything together. </a:t>
            </a:r>
          </a:p>
          <a:p>
            <a:pPr algn="l">
              <a:buFont typeface="+mj-lt"/>
              <a:buAutoNum type="arabicPeriod"/>
            </a:pPr>
            <a:r>
              <a:rPr lang="en-GB" sz="2000" b="1" i="0" u="none" strike="noStrike" dirty="0">
                <a:solidFill>
                  <a:srgbClr val="212121"/>
                </a:solidFill>
                <a:effectLst/>
                <a:latin typeface="+mn-lt"/>
              </a:rPr>
              <a:t>Clone a friends story </a:t>
            </a:r>
            <a:endParaRPr lang="en-GB" sz="2000" b="0" i="0" u="none" strike="noStrike" dirty="0">
              <a:solidFill>
                <a:srgbClr val="212121"/>
              </a:solidFill>
              <a:effectLst/>
              <a:latin typeface="+mn-lt"/>
            </a:endParaRPr>
          </a:p>
          <a:p>
            <a:pPr indent="-285750">
              <a:buFont typeface="Courier New" panose="02070309020205020404" pitchFamily="49" charset="0"/>
              <a:buChar char="o"/>
            </a:pPr>
            <a:endParaRPr lang="en-GB" sz="1500" b="0" i="0" u="none" strike="noStrike" dirty="0">
              <a:solidFill>
                <a:srgbClr val="212121"/>
              </a:solidFill>
              <a:effectLst/>
              <a:latin typeface="Calibri" panose="020F0502020204030204" pitchFamily="34" charset="0"/>
            </a:endParaRPr>
          </a:p>
        </p:txBody>
      </p:sp>
      <p:sp>
        <p:nvSpPr>
          <p:cNvPr id="4" name="Slide Number Placeholder 3">
            <a:extLst>
              <a:ext uri="{FF2B5EF4-FFF2-40B4-BE49-F238E27FC236}">
                <a16:creationId xmlns:a16="http://schemas.microsoft.com/office/drawing/2014/main" id="{12A91BF3-D98A-4F96-1AC3-2ACBFFC6E881}"/>
              </a:ext>
            </a:extLst>
          </p:cNvPr>
          <p:cNvSpPr>
            <a:spLocks noGrp="1"/>
          </p:cNvSpPr>
          <p:nvPr>
            <p:ph type="sldNum" sz="quarter" idx="12"/>
          </p:nvPr>
        </p:nvSpPr>
        <p:spPr/>
        <p:txBody>
          <a:bodyPr/>
          <a:lstStyle/>
          <a:p>
            <a:fld id="{D57F1E4F-1CFF-5643-939E-02111984F565}" type="slidenum">
              <a:rPr lang="en-US" smtClean="0"/>
              <a:pPr/>
              <a:t>38</a:t>
            </a:fld>
            <a:endParaRPr lang="en-US" dirty="0"/>
          </a:p>
        </p:txBody>
      </p:sp>
    </p:spTree>
    <p:extLst>
      <p:ext uri="{BB962C8B-B14F-4D97-AF65-F5344CB8AC3E}">
        <p14:creationId xmlns:p14="http://schemas.microsoft.com/office/powerpoint/2010/main" val="28129457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6395"/>
            <a:ext cx="8229600" cy="857250"/>
          </a:xfrm>
        </p:spPr>
        <p:txBody>
          <a:bodyPr/>
          <a:lstStyle/>
          <a:p>
            <a:r>
              <a:rPr lang="en-US" dirty="0">
                <a:solidFill>
                  <a:schemeClr val="tx2"/>
                </a:solidFill>
              </a:rPr>
              <a:t>Finished everything? Try this…. </a:t>
            </a:r>
            <a:endParaRPr lang="bs-Latn-BA" dirty="0">
              <a:solidFill>
                <a:schemeClr val="tx2"/>
              </a:solidFill>
            </a:endParaRPr>
          </a:p>
        </p:txBody>
      </p:sp>
      <p:sp>
        <p:nvSpPr>
          <p:cNvPr id="6" name="Text Placeholder 5"/>
          <p:cNvSpPr>
            <a:spLocks noGrp="1"/>
          </p:cNvSpPr>
          <p:nvPr>
            <p:ph type="body" idx="1"/>
          </p:nvPr>
        </p:nvSpPr>
        <p:spPr>
          <a:xfrm>
            <a:off x="546518" y="1313645"/>
            <a:ext cx="8229600" cy="2827257"/>
          </a:xfrm>
        </p:spPr>
        <p:txBody>
          <a:bodyPr>
            <a:noAutofit/>
          </a:bodyPr>
          <a:lstStyle/>
          <a:p>
            <a:pPr marL="0" indent="0">
              <a:buNone/>
            </a:pPr>
            <a:r>
              <a:rPr lang="en-US" sz="2000" dirty="0">
                <a:hlinkClick r:id="rId2"/>
              </a:rPr>
              <a:t>Research specifying git pull </a:t>
            </a:r>
          </a:p>
          <a:p>
            <a:pPr marL="0" indent="0">
              <a:buNone/>
            </a:pPr>
            <a:endParaRPr lang="en-US" sz="2000" dirty="0">
              <a:hlinkClick r:id="rId2"/>
            </a:endParaRPr>
          </a:p>
          <a:p>
            <a:pPr marL="0" indent="0">
              <a:buNone/>
            </a:pPr>
            <a:r>
              <a:rPr lang="en-US" sz="2000" dirty="0">
                <a:hlinkClick r:id="rId2"/>
              </a:rPr>
              <a:t>Research git merging </a:t>
            </a:r>
          </a:p>
          <a:p>
            <a:pPr marL="0" indent="0">
              <a:buNone/>
            </a:pPr>
            <a:endParaRPr lang="en-US" sz="2000" dirty="0">
              <a:hlinkClick r:id="rId2"/>
            </a:endParaRPr>
          </a:p>
          <a:p>
            <a:pPr marL="0" indent="0">
              <a:buNone/>
            </a:pPr>
            <a:r>
              <a:rPr lang="en-US" sz="2000">
                <a:hlinkClick r:id="rId2"/>
              </a:rPr>
              <a:t>Git tutorial: https</a:t>
            </a:r>
            <a:r>
              <a:rPr lang="en-US" sz="2000" dirty="0">
                <a:hlinkClick r:id="rId2"/>
              </a:rPr>
              <a:t>://tinyurl.com/bdcsckhz</a:t>
            </a:r>
            <a:r>
              <a:rPr lang="en-GB" sz="1400" dirty="0">
                <a:latin typeface="Open Sans" panose="020B0606030504020204" pitchFamily="34" charset="0"/>
                <a:ea typeface="Open Sans" panose="020B0606030504020204" pitchFamily="34" charset="0"/>
                <a:cs typeface="Open Sans" panose="020B0606030504020204" pitchFamily="34" charset="0"/>
              </a:rPr>
              <a:t> </a:t>
            </a:r>
            <a:endParaRPr lang="en-US" sz="2000" dirty="0"/>
          </a:p>
        </p:txBody>
      </p:sp>
      <p:sp>
        <p:nvSpPr>
          <p:cNvPr id="4" name="Slide Number Placeholder 3"/>
          <p:cNvSpPr>
            <a:spLocks noGrp="1"/>
          </p:cNvSpPr>
          <p:nvPr>
            <p:ph type="sldNum" sz="quarter" idx="12"/>
          </p:nvPr>
        </p:nvSpPr>
        <p:spPr/>
        <p:txBody>
          <a:bodyPr/>
          <a:lstStyle/>
          <a:p>
            <a:fld id="{A82AD956-1430-46BB-93C5-FEC803E7C388}" type="slidenum">
              <a:rPr lang="bs-Latn-BA" smtClean="0"/>
              <a:pPr/>
              <a:t>39</a:t>
            </a:fld>
            <a:endParaRPr lang="bs-Latn-B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version control? </a:t>
            </a:r>
          </a:p>
        </p:txBody>
      </p:sp>
      <p:grpSp>
        <p:nvGrpSpPr>
          <p:cNvPr id="24" name="Group 23">
            <a:extLst>
              <a:ext uri="{FF2B5EF4-FFF2-40B4-BE49-F238E27FC236}">
                <a16:creationId xmlns:a16="http://schemas.microsoft.com/office/drawing/2014/main" id="{F3035AD8-FFA3-E1D5-FB56-2B46FBB53D03}"/>
              </a:ext>
            </a:extLst>
          </p:cNvPr>
          <p:cNvGrpSpPr/>
          <p:nvPr/>
        </p:nvGrpSpPr>
        <p:grpSpPr>
          <a:xfrm>
            <a:off x="621553" y="706109"/>
            <a:ext cx="2947912" cy="3736837"/>
            <a:chOff x="621553" y="706109"/>
            <a:chExt cx="2947912" cy="3736837"/>
          </a:xfrm>
        </p:grpSpPr>
        <p:sp>
          <p:nvSpPr>
            <p:cNvPr id="5" name="TextBox 4">
              <a:extLst>
                <a:ext uri="{FF2B5EF4-FFF2-40B4-BE49-F238E27FC236}">
                  <a16:creationId xmlns:a16="http://schemas.microsoft.com/office/drawing/2014/main" id="{5AB596BE-2DC6-4DA8-BE18-3089B80C47D8}"/>
                </a:ext>
              </a:extLst>
            </p:cNvPr>
            <p:cNvSpPr txBox="1"/>
            <p:nvPr/>
          </p:nvSpPr>
          <p:spPr>
            <a:xfrm>
              <a:off x="621553" y="4165947"/>
              <a:ext cx="2947912" cy="276999"/>
            </a:xfrm>
            <a:prstGeom prst="rect">
              <a:avLst/>
            </a:prstGeom>
            <a:noFill/>
          </p:spPr>
          <p:txBody>
            <a:bodyPr wrap="square" rtlCol="0">
              <a:spAutoFit/>
            </a:bodyPr>
            <a:lstStyle/>
            <a:p>
              <a:pPr algn="l"/>
              <a:r>
                <a:rPr lang="en-GB" sz="600" dirty="0"/>
                <a:t>Source </a:t>
              </a:r>
              <a:r>
                <a:rPr lang="en-GB" sz="600" dirty="0" err="1"/>
                <a:t>swcarpentry</a:t>
              </a:r>
              <a:r>
                <a:rPr lang="en-GB" sz="600" dirty="0"/>
                <a:t> -&gt;  </a:t>
              </a:r>
              <a:r>
                <a:rPr lang="en-GB" sz="600" b="0" i="0" dirty="0">
                  <a:solidFill>
                    <a:srgbClr val="333333"/>
                  </a:solidFill>
                  <a:effectLst/>
                </a:rPr>
                <a:t>“Piled Higher and Deeper” by Jorge Cham, </a:t>
              </a:r>
              <a:r>
                <a:rPr lang="en-GB" sz="600" b="0" i="0" dirty="0">
                  <a:solidFill>
                    <a:srgbClr val="333333"/>
                  </a:solidFill>
                  <a:effectLst/>
                  <a:hlinkClick r:id="rId3"/>
                </a:rPr>
                <a:t>http://www.phdcomics.com</a:t>
              </a:r>
              <a:r>
                <a:rPr lang="en-GB" sz="600" b="0" i="0" dirty="0">
                  <a:solidFill>
                    <a:srgbClr val="333333"/>
                  </a:solidFill>
                  <a:effectLst/>
                </a:rPr>
                <a:t> </a:t>
              </a:r>
            </a:p>
          </p:txBody>
        </p:sp>
        <p:pic>
          <p:nvPicPr>
            <p:cNvPr id="7" name="Picture 6" descr="A picture containing timeline&#10;&#10;Description automatically generated">
              <a:extLst>
                <a:ext uri="{FF2B5EF4-FFF2-40B4-BE49-F238E27FC236}">
                  <a16:creationId xmlns:a16="http://schemas.microsoft.com/office/drawing/2014/main" id="{A2C47A58-600A-4EA8-BD4F-45F0A5C40B7B}"/>
                </a:ext>
              </a:extLst>
            </p:cNvPr>
            <p:cNvPicPr>
              <a:picLocks noChangeAspect="1"/>
            </p:cNvPicPr>
            <p:nvPr/>
          </p:nvPicPr>
          <p:blipFill>
            <a:blip r:embed="rId4"/>
            <a:stretch>
              <a:fillRect/>
            </a:stretch>
          </p:blipFill>
          <p:spPr>
            <a:xfrm>
              <a:off x="621553" y="706109"/>
              <a:ext cx="2490588" cy="3320784"/>
            </a:xfrm>
            <a:prstGeom prst="rect">
              <a:avLst/>
            </a:prstGeom>
          </p:spPr>
        </p:pic>
      </p:grpSp>
      <p:pic>
        <p:nvPicPr>
          <p:cNvPr id="9" name="Picture 8" descr="A blue screen with white text&#10;&#10;Description automatically generated">
            <a:extLst>
              <a:ext uri="{FF2B5EF4-FFF2-40B4-BE49-F238E27FC236}">
                <a16:creationId xmlns:a16="http://schemas.microsoft.com/office/drawing/2014/main" id="{70E95BC1-44EA-F572-BB0F-93D94DEE2256}"/>
              </a:ext>
            </a:extLst>
          </p:cNvPr>
          <p:cNvPicPr>
            <a:picLocks noChangeAspect="1"/>
          </p:cNvPicPr>
          <p:nvPr/>
        </p:nvPicPr>
        <p:blipFill>
          <a:blip r:embed="rId5"/>
          <a:stretch>
            <a:fillRect/>
          </a:stretch>
        </p:blipFill>
        <p:spPr>
          <a:xfrm>
            <a:off x="5192292" y="706109"/>
            <a:ext cx="3103158" cy="1745527"/>
          </a:xfrm>
          <a:prstGeom prst="rect">
            <a:avLst/>
          </a:prstGeom>
        </p:spPr>
      </p:pic>
      <p:grpSp>
        <p:nvGrpSpPr>
          <p:cNvPr id="23" name="Group 22">
            <a:extLst>
              <a:ext uri="{FF2B5EF4-FFF2-40B4-BE49-F238E27FC236}">
                <a16:creationId xmlns:a16="http://schemas.microsoft.com/office/drawing/2014/main" id="{3E99F7E7-0069-4ECB-A4CC-C58EBCB179E3}"/>
              </a:ext>
            </a:extLst>
          </p:cNvPr>
          <p:cNvGrpSpPr/>
          <p:nvPr/>
        </p:nvGrpSpPr>
        <p:grpSpPr>
          <a:xfrm>
            <a:off x="3788871" y="2994116"/>
            <a:ext cx="2242990" cy="1135239"/>
            <a:chOff x="3788871" y="2994116"/>
            <a:chExt cx="2242990" cy="1135239"/>
          </a:xfrm>
        </p:grpSpPr>
        <p:pic>
          <p:nvPicPr>
            <p:cNvPr id="11" name="Graphic 10" descr="Usb Stick with solid fill">
              <a:extLst>
                <a:ext uri="{FF2B5EF4-FFF2-40B4-BE49-F238E27FC236}">
                  <a16:creationId xmlns:a16="http://schemas.microsoft.com/office/drawing/2014/main" id="{6B84E7B7-F21A-24C8-7832-54FD3B2D56B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8871" y="3104536"/>
              <a:ext cx="914400" cy="914400"/>
            </a:xfrm>
            <a:prstGeom prst="rect">
              <a:avLst/>
            </a:prstGeom>
          </p:spPr>
        </p:pic>
        <p:pic>
          <p:nvPicPr>
            <p:cNvPr id="13" name="Picture 12" descr="A black and white image of a map&#10;&#10;Description automatically generated">
              <a:extLst>
                <a:ext uri="{FF2B5EF4-FFF2-40B4-BE49-F238E27FC236}">
                  <a16:creationId xmlns:a16="http://schemas.microsoft.com/office/drawing/2014/main" id="{90779CBB-5EC4-7A9B-B783-FA38D44BB1FF}"/>
                </a:ext>
              </a:extLst>
            </p:cNvPr>
            <p:cNvPicPr>
              <a:picLocks noChangeAspect="1"/>
            </p:cNvPicPr>
            <p:nvPr/>
          </p:nvPicPr>
          <p:blipFill>
            <a:blip r:embed="rId8"/>
            <a:stretch>
              <a:fillRect/>
            </a:stretch>
          </p:blipFill>
          <p:spPr>
            <a:xfrm>
              <a:off x="5117461" y="2994116"/>
              <a:ext cx="914400" cy="1135239"/>
            </a:xfrm>
            <a:prstGeom prst="rect">
              <a:avLst/>
            </a:prstGeom>
          </p:spPr>
        </p:pic>
        <p:cxnSp>
          <p:nvCxnSpPr>
            <p:cNvPr id="15" name="Straight Arrow Connector 14">
              <a:extLst>
                <a:ext uri="{FF2B5EF4-FFF2-40B4-BE49-F238E27FC236}">
                  <a16:creationId xmlns:a16="http://schemas.microsoft.com/office/drawing/2014/main" id="{1071D761-5A97-A777-F2A2-7C1ED10542CB}"/>
                </a:ext>
              </a:extLst>
            </p:cNvPr>
            <p:cNvCxnSpPr>
              <a:cxnSpLocks/>
            </p:cNvCxnSpPr>
            <p:nvPr/>
          </p:nvCxnSpPr>
          <p:spPr>
            <a:xfrm flipV="1">
              <a:off x="4584382" y="3561735"/>
              <a:ext cx="53307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2" name="Group 21">
            <a:extLst>
              <a:ext uri="{FF2B5EF4-FFF2-40B4-BE49-F238E27FC236}">
                <a16:creationId xmlns:a16="http://schemas.microsoft.com/office/drawing/2014/main" id="{44F681C4-AB47-DF18-59C0-FB72C017C4AB}"/>
              </a:ext>
            </a:extLst>
          </p:cNvPr>
          <p:cNvGrpSpPr/>
          <p:nvPr/>
        </p:nvGrpSpPr>
        <p:grpSpPr>
          <a:xfrm>
            <a:off x="6747330" y="3022988"/>
            <a:ext cx="2005320" cy="1651458"/>
            <a:chOff x="6747330" y="2994116"/>
            <a:chExt cx="2005320" cy="1651458"/>
          </a:xfrm>
        </p:grpSpPr>
        <p:pic>
          <p:nvPicPr>
            <p:cNvPr id="17" name="Graphic 16" descr="Back outline">
              <a:extLst>
                <a:ext uri="{FF2B5EF4-FFF2-40B4-BE49-F238E27FC236}">
                  <a16:creationId xmlns:a16="http://schemas.microsoft.com/office/drawing/2014/main" id="{0DF4CE2C-B762-882F-9410-BEFA02560B2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98702" y="3022988"/>
              <a:ext cx="768837" cy="768837"/>
            </a:xfrm>
            <a:prstGeom prst="rect">
              <a:avLst/>
            </a:prstGeom>
          </p:spPr>
        </p:pic>
        <p:pic>
          <p:nvPicPr>
            <p:cNvPr id="19" name="Graphic 18" descr="Contract outline">
              <a:extLst>
                <a:ext uri="{FF2B5EF4-FFF2-40B4-BE49-F238E27FC236}">
                  <a16:creationId xmlns:a16="http://schemas.microsoft.com/office/drawing/2014/main" id="{FB1C4C93-FC4E-730E-9254-32724D512F2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747330" y="2994116"/>
              <a:ext cx="914400" cy="914400"/>
            </a:xfrm>
            <a:prstGeom prst="rect">
              <a:avLst/>
            </a:prstGeom>
          </p:spPr>
        </p:pic>
        <p:pic>
          <p:nvPicPr>
            <p:cNvPr id="21" name="Graphic 20" descr="Contract outline">
              <a:extLst>
                <a:ext uri="{FF2B5EF4-FFF2-40B4-BE49-F238E27FC236}">
                  <a16:creationId xmlns:a16="http://schemas.microsoft.com/office/drawing/2014/main" id="{4F42D17A-D9E5-5F8C-45D0-C0EB19F83E7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838250" y="3731174"/>
              <a:ext cx="914400" cy="914400"/>
            </a:xfrm>
            <a:prstGeom prst="rect">
              <a:avLst/>
            </a:prstGeom>
          </p:spPr>
        </p:pic>
      </p:grpSp>
    </p:spTree>
    <p:extLst>
      <p:ext uri="{BB962C8B-B14F-4D97-AF65-F5344CB8AC3E}">
        <p14:creationId xmlns:p14="http://schemas.microsoft.com/office/powerpoint/2010/main" val="25419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678F-70B9-B435-8B51-D98BF71AE434}"/>
              </a:ext>
            </a:extLst>
          </p:cNvPr>
          <p:cNvSpPr>
            <a:spLocks noGrp="1"/>
          </p:cNvSpPr>
          <p:nvPr>
            <p:ph type="title"/>
          </p:nvPr>
        </p:nvSpPr>
        <p:spPr/>
        <p:txBody>
          <a:bodyPr/>
          <a:lstStyle/>
          <a:p>
            <a:r>
              <a:rPr lang="en-GB" dirty="0"/>
              <a:t>Task : Identify version control programs and instances. </a:t>
            </a:r>
          </a:p>
        </p:txBody>
      </p:sp>
      <p:sp>
        <p:nvSpPr>
          <p:cNvPr id="4" name="Content Placeholder 3">
            <a:extLst>
              <a:ext uri="{FF2B5EF4-FFF2-40B4-BE49-F238E27FC236}">
                <a16:creationId xmlns:a16="http://schemas.microsoft.com/office/drawing/2014/main" id="{CC8FA66A-F3EE-6437-A4F2-02F873E5180F}"/>
              </a:ext>
            </a:extLst>
          </p:cNvPr>
          <p:cNvSpPr txBox="1">
            <a:spLocks noGrp="1"/>
          </p:cNvSpPr>
          <p:nvPr>
            <p:ph sz="quarter" idx="11"/>
          </p:nvPr>
        </p:nvSpPr>
        <p:spPr>
          <a:xfrm>
            <a:off x="622300" y="1824038"/>
            <a:ext cx="5702300" cy="1415772"/>
          </a:xfrm>
          <a:prstGeom prst="rect">
            <a:avLst/>
          </a:prstGeom>
          <a:noFill/>
        </p:spPr>
        <p:txBody>
          <a:bodyPr wrap="square" rtlCol="0">
            <a:spAutoFit/>
          </a:bodyPr>
          <a:lstStyle/>
          <a:p>
            <a:r>
              <a:rPr lang="en-GB" dirty="0">
                <a:latin typeface="+mn-lt"/>
              </a:rPr>
              <a:t>Git </a:t>
            </a:r>
          </a:p>
          <a:p>
            <a:r>
              <a:rPr lang="en-GB" dirty="0">
                <a:latin typeface="+mn-lt"/>
              </a:rPr>
              <a:t>Google Docs </a:t>
            </a:r>
          </a:p>
          <a:p>
            <a:r>
              <a:rPr lang="en-GB" dirty="0">
                <a:latin typeface="+mn-lt"/>
              </a:rPr>
              <a:t>Revision Control systems </a:t>
            </a:r>
          </a:p>
          <a:p>
            <a:r>
              <a:rPr lang="en-GB" dirty="0">
                <a:latin typeface="+mn-lt"/>
              </a:rPr>
              <a:t>Concurrent Version Systems </a:t>
            </a:r>
          </a:p>
        </p:txBody>
      </p:sp>
      <p:sp>
        <p:nvSpPr>
          <p:cNvPr id="6" name="TextBox 5">
            <a:extLst>
              <a:ext uri="{FF2B5EF4-FFF2-40B4-BE49-F238E27FC236}">
                <a16:creationId xmlns:a16="http://schemas.microsoft.com/office/drawing/2014/main" id="{EA89F9AA-693E-BBC2-0DFF-8FF3068C6092}"/>
              </a:ext>
            </a:extLst>
          </p:cNvPr>
          <p:cNvSpPr txBox="1"/>
          <p:nvPr/>
        </p:nvSpPr>
        <p:spPr>
          <a:xfrm>
            <a:off x="537028" y="1326696"/>
            <a:ext cx="4572000" cy="369332"/>
          </a:xfrm>
          <a:prstGeom prst="rect">
            <a:avLst/>
          </a:prstGeom>
          <a:noFill/>
        </p:spPr>
        <p:txBody>
          <a:bodyPr wrap="square">
            <a:spAutoFit/>
          </a:bodyPr>
          <a:lstStyle/>
          <a:p>
            <a:r>
              <a:rPr lang="en-GB" dirty="0"/>
              <a:t>E.g. MS Word Track Changes </a:t>
            </a:r>
          </a:p>
        </p:txBody>
      </p:sp>
    </p:spTree>
    <p:extLst>
      <p:ext uri="{BB962C8B-B14F-4D97-AF65-F5344CB8AC3E}">
        <p14:creationId xmlns:p14="http://schemas.microsoft.com/office/powerpoint/2010/main" val="45457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9B17-9D45-D16A-B6CB-B69696482F88}"/>
              </a:ext>
            </a:extLst>
          </p:cNvPr>
          <p:cNvSpPr>
            <a:spLocks noGrp="1"/>
          </p:cNvSpPr>
          <p:nvPr>
            <p:ph type="title"/>
          </p:nvPr>
        </p:nvSpPr>
        <p:spPr/>
        <p:txBody>
          <a:bodyPr/>
          <a:lstStyle/>
          <a:p>
            <a:r>
              <a:rPr lang="en-US" dirty="0"/>
              <a:t>Installing git on your computer </a:t>
            </a:r>
          </a:p>
        </p:txBody>
      </p:sp>
      <p:sp>
        <p:nvSpPr>
          <p:cNvPr id="3" name="Content Placeholder 2">
            <a:extLst>
              <a:ext uri="{FF2B5EF4-FFF2-40B4-BE49-F238E27FC236}">
                <a16:creationId xmlns:a16="http://schemas.microsoft.com/office/drawing/2014/main" id="{E7BB35F7-E8D1-881F-1E95-1DDA1A70C66B}"/>
              </a:ext>
            </a:extLst>
          </p:cNvPr>
          <p:cNvSpPr>
            <a:spLocks noGrp="1"/>
          </p:cNvSpPr>
          <p:nvPr>
            <p:ph sz="quarter" idx="11"/>
          </p:nvPr>
        </p:nvSpPr>
        <p:spPr/>
        <p:txBody>
          <a:bodyPr/>
          <a:lstStyle/>
          <a:p>
            <a:r>
              <a:rPr lang="en-US" dirty="0"/>
              <a:t>Go to Apps Anywhere. </a:t>
            </a:r>
          </a:p>
          <a:p>
            <a:r>
              <a:rPr lang="en-US" dirty="0"/>
              <a:t>Launch git client. </a:t>
            </a:r>
          </a:p>
          <a:p>
            <a:r>
              <a:rPr lang="en-US" dirty="0"/>
              <a:t>Find git CMD through your search feature. </a:t>
            </a:r>
          </a:p>
        </p:txBody>
      </p:sp>
    </p:spTree>
    <p:extLst>
      <p:ext uri="{BB962C8B-B14F-4D97-AF65-F5344CB8AC3E}">
        <p14:creationId xmlns:p14="http://schemas.microsoft.com/office/powerpoint/2010/main" val="181798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06CE56-1EEC-5229-C574-9552C9C0A7DD}"/>
              </a:ext>
            </a:extLst>
          </p:cNvPr>
          <p:cNvSpPr>
            <a:spLocks noGrp="1"/>
          </p:cNvSpPr>
          <p:nvPr>
            <p:ph type="ctrTitle"/>
          </p:nvPr>
        </p:nvSpPr>
        <p:spPr/>
        <p:txBody>
          <a:bodyPr/>
          <a:lstStyle/>
          <a:p>
            <a:r>
              <a:rPr lang="en-US" dirty="0"/>
              <a:t>Git  </a:t>
            </a:r>
          </a:p>
        </p:txBody>
      </p:sp>
      <p:sp>
        <p:nvSpPr>
          <p:cNvPr id="6" name="Subtitle 5">
            <a:extLst>
              <a:ext uri="{FF2B5EF4-FFF2-40B4-BE49-F238E27FC236}">
                <a16:creationId xmlns:a16="http://schemas.microsoft.com/office/drawing/2014/main" id="{3D8E3A5C-6203-9DD6-DCC6-5638031E6B35}"/>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5A022488-BBA7-911B-0552-2618FE4CB876}"/>
              </a:ext>
            </a:extLst>
          </p:cNvPr>
          <p:cNvSpPr>
            <a:spLocks noGrp="1"/>
          </p:cNvSpPr>
          <p:nvPr>
            <p:ph type="sldNum" sz="quarter" idx="4294967295"/>
          </p:nvPr>
        </p:nvSpPr>
        <p:spPr>
          <a:xfrm>
            <a:off x="7010400" y="4767263"/>
            <a:ext cx="2133600" cy="274637"/>
          </a:xfrm>
        </p:spPr>
        <p:txBody>
          <a:bodyPr/>
          <a:lstStyle/>
          <a:p>
            <a:fld id="{D57F1E4F-1CFF-5643-939E-02111984F565}" type="slidenum">
              <a:rPr lang="en-US" smtClean="0"/>
              <a:pPr/>
              <a:t>7</a:t>
            </a:fld>
            <a:endParaRPr lang="en-US" dirty="0"/>
          </a:p>
        </p:txBody>
      </p:sp>
    </p:spTree>
    <p:extLst>
      <p:ext uri="{BB962C8B-B14F-4D97-AF65-F5344CB8AC3E}">
        <p14:creationId xmlns:p14="http://schemas.microsoft.com/office/powerpoint/2010/main" val="383210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Terminology </a:t>
            </a:r>
          </a:p>
        </p:txBody>
      </p:sp>
      <p:sp>
        <p:nvSpPr>
          <p:cNvPr id="4" name="Slide Number Placeholder 3"/>
          <p:cNvSpPr>
            <a:spLocks noGrp="1"/>
          </p:cNvSpPr>
          <p:nvPr>
            <p:ph type="sldNum" sz="quarter" idx="12"/>
          </p:nvPr>
        </p:nvSpPr>
        <p:spPr/>
        <p:txBody>
          <a:bodyPr/>
          <a:lstStyle/>
          <a:p>
            <a:fld id="{A82AD956-1430-46BB-93C5-FEC803E7C388}" type="slidenum">
              <a:rPr lang="bs-Latn-BA" smtClean="0"/>
              <a:pPr/>
              <a:t>8</a:t>
            </a:fld>
            <a:endParaRPr lang="bs-Latn-BA"/>
          </a:p>
        </p:txBody>
      </p:sp>
      <p:sp>
        <p:nvSpPr>
          <p:cNvPr id="7" name="TextBox 6">
            <a:extLst>
              <a:ext uri="{FF2B5EF4-FFF2-40B4-BE49-F238E27FC236}">
                <a16:creationId xmlns:a16="http://schemas.microsoft.com/office/drawing/2014/main" id="{7703218B-C70F-4F91-8B3D-20976BC3717E}"/>
              </a:ext>
            </a:extLst>
          </p:cNvPr>
          <p:cNvSpPr txBox="1"/>
          <p:nvPr/>
        </p:nvSpPr>
        <p:spPr>
          <a:xfrm>
            <a:off x="484584" y="1084716"/>
            <a:ext cx="2329867" cy="2585323"/>
          </a:xfrm>
          <a:prstGeom prst="rect">
            <a:avLst/>
          </a:prstGeom>
          <a:noFill/>
        </p:spPr>
        <p:txBody>
          <a:bodyPr wrap="square" rtlCol="0">
            <a:spAutoFit/>
          </a:bodyPr>
          <a:lstStyle/>
          <a:p>
            <a:r>
              <a:rPr lang="en-GB" dirty="0"/>
              <a:t>File / Directory  </a:t>
            </a:r>
          </a:p>
          <a:p>
            <a:r>
              <a:rPr lang="en-GB" dirty="0"/>
              <a:t>Repository </a:t>
            </a:r>
          </a:p>
          <a:p>
            <a:r>
              <a:rPr lang="en-GB" dirty="0"/>
              <a:t>Staging Area </a:t>
            </a:r>
          </a:p>
          <a:p>
            <a:r>
              <a:rPr lang="en-GB" dirty="0"/>
              <a:t>Add</a:t>
            </a:r>
          </a:p>
          <a:p>
            <a:r>
              <a:rPr lang="en-GB" dirty="0"/>
              <a:t>Commit </a:t>
            </a:r>
          </a:p>
          <a:p>
            <a:r>
              <a:rPr lang="en-GB" dirty="0"/>
              <a:t>Push </a:t>
            </a:r>
          </a:p>
          <a:p>
            <a:r>
              <a:rPr lang="en-GB" dirty="0"/>
              <a:t>Pull</a:t>
            </a:r>
          </a:p>
          <a:p>
            <a:r>
              <a:rPr lang="en-GB" dirty="0"/>
              <a:t>Branch </a:t>
            </a:r>
          </a:p>
          <a:p>
            <a:r>
              <a:rPr lang="en-GB" dirty="0"/>
              <a:t>Fork</a:t>
            </a:r>
          </a:p>
        </p:txBody>
      </p:sp>
    </p:spTree>
    <p:extLst>
      <p:ext uri="{BB962C8B-B14F-4D97-AF65-F5344CB8AC3E}">
        <p14:creationId xmlns:p14="http://schemas.microsoft.com/office/powerpoint/2010/main" val="136310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306A-C30A-3DF1-C8BF-468170181D5F}"/>
              </a:ext>
            </a:extLst>
          </p:cNvPr>
          <p:cNvSpPr>
            <a:spLocks noGrp="1"/>
          </p:cNvSpPr>
          <p:nvPr>
            <p:ph type="title"/>
          </p:nvPr>
        </p:nvSpPr>
        <p:spPr/>
        <p:txBody>
          <a:bodyPr/>
          <a:lstStyle/>
          <a:p>
            <a:r>
              <a:rPr lang="en-GB" dirty="0"/>
              <a:t>Task create a </a:t>
            </a:r>
            <a:r>
              <a:rPr lang="en-GB" dirty="0" err="1"/>
              <a:t>github</a:t>
            </a:r>
            <a:r>
              <a:rPr lang="en-GB" dirty="0"/>
              <a:t> account. </a:t>
            </a:r>
          </a:p>
        </p:txBody>
      </p:sp>
      <p:sp>
        <p:nvSpPr>
          <p:cNvPr id="4" name="Slide Number Placeholder 3">
            <a:extLst>
              <a:ext uri="{FF2B5EF4-FFF2-40B4-BE49-F238E27FC236}">
                <a16:creationId xmlns:a16="http://schemas.microsoft.com/office/drawing/2014/main" id="{427F08F5-4057-B1B0-106D-E7CB46048692}"/>
              </a:ext>
            </a:extLst>
          </p:cNvPr>
          <p:cNvSpPr>
            <a:spLocks noGrp="1"/>
          </p:cNvSpPr>
          <p:nvPr>
            <p:ph type="sldNum" sz="quarter" idx="12"/>
          </p:nvPr>
        </p:nvSpPr>
        <p:spPr/>
        <p:txBody>
          <a:bodyPr/>
          <a:lstStyle/>
          <a:p>
            <a:fld id="{D57F1E4F-1CFF-5643-939E-02111984F565}" type="slidenum">
              <a:rPr lang="en-US" smtClean="0"/>
              <a:pPr/>
              <a:t>9</a:t>
            </a:fld>
            <a:endParaRPr lang="en-US" dirty="0"/>
          </a:p>
        </p:txBody>
      </p:sp>
      <p:sp>
        <p:nvSpPr>
          <p:cNvPr id="8" name="TextBox 7">
            <a:extLst>
              <a:ext uri="{FF2B5EF4-FFF2-40B4-BE49-F238E27FC236}">
                <a16:creationId xmlns:a16="http://schemas.microsoft.com/office/drawing/2014/main" id="{D6AD21C7-3EE0-DA80-E821-876B387ECC3B}"/>
              </a:ext>
            </a:extLst>
          </p:cNvPr>
          <p:cNvSpPr txBox="1"/>
          <p:nvPr/>
        </p:nvSpPr>
        <p:spPr>
          <a:xfrm>
            <a:off x="2966127" y="1806637"/>
            <a:ext cx="4572000" cy="369332"/>
          </a:xfrm>
          <a:prstGeom prst="rect">
            <a:avLst/>
          </a:prstGeom>
          <a:noFill/>
        </p:spPr>
        <p:txBody>
          <a:bodyPr wrap="square">
            <a:spAutoFit/>
          </a:bodyPr>
          <a:lstStyle/>
          <a:p>
            <a:r>
              <a:rPr lang="en-GB" dirty="0"/>
              <a:t>https://github.com/signup</a:t>
            </a:r>
          </a:p>
        </p:txBody>
      </p:sp>
    </p:spTree>
    <p:extLst>
      <p:ext uri="{BB962C8B-B14F-4D97-AF65-F5344CB8AC3E}">
        <p14:creationId xmlns:p14="http://schemas.microsoft.com/office/powerpoint/2010/main" val="2948839945"/>
      </p:ext>
    </p:extLst>
  </p:cSld>
  <p:clrMapOvr>
    <a:masterClrMapping/>
  </p:clrMapOvr>
</p:sld>
</file>

<file path=ppt/theme/theme1.xml><?xml version="1.0" encoding="utf-8"?>
<a:theme xmlns:a="http://schemas.openxmlformats.org/drawingml/2006/main" name="Office Theme">
  <a:themeElements>
    <a:clrScheme name="Durham University">
      <a:dk1>
        <a:srgbClr val="002A41"/>
      </a:dk1>
      <a:lt1>
        <a:sysClr val="window" lastClr="FFFFFF"/>
      </a:lt1>
      <a:dk2>
        <a:srgbClr val="54145A"/>
      </a:dk2>
      <a:lt2>
        <a:srgbClr val="CBA8B1"/>
      </a:lt2>
      <a:accent1>
        <a:srgbClr val="00AEEF"/>
      </a:accent1>
      <a:accent2>
        <a:srgbClr val="A5C8D0"/>
      </a:accent2>
      <a:accent3>
        <a:srgbClr val="AFA961"/>
      </a:accent3>
      <a:accent4>
        <a:srgbClr val="B3BDB1"/>
      </a:accent4>
      <a:accent5>
        <a:srgbClr val="FFD53A"/>
      </a:accent5>
      <a:accent6>
        <a:srgbClr val="DACDA2"/>
      </a:accent6>
      <a:hlink>
        <a:srgbClr val="BE1E2D"/>
      </a:hlink>
      <a:folHlink>
        <a:srgbClr val="B6AA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urham University_powerpoint 29.08.19 FINAL.potx" id="{15F0B36B-451E-467F-AC1D-6B634029385F}" vid="{75B5DF01-1AD8-4B24-959A-92377C0E2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4916</TotalTime>
  <Words>1978</Words>
  <Application>Microsoft Office PowerPoint</Application>
  <PresentationFormat>On-screen Show (16:9)</PresentationFormat>
  <Paragraphs>249</Paragraphs>
  <Slides>39</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-apple-system</vt:lpstr>
      <vt:lpstr>Arial</vt:lpstr>
      <vt:lpstr>Calibri</vt:lpstr>
      <vt:lpstr>Courier New</vt:lpstr>
      <vt:lpstr>Lucida Grande</vt:lpstr>
      <vt:lpstr>Menlo</vt:lpstr>
      <vt:lpstr>Open Sans</vt:lpstr>
      <vt:lpstr>Office Theme</vt:lpstr>
      <vt:lpstr>Introduction to Version Control </vt:lpstr>
      <vt:lpstr>What is version control ?  </vt:lpstr>
      <vt:lpstr>What is version control ? Code….</vt:lpstr>
      <vt:lpstr>Why version control? </vt:lpstr>
      <vt:lpstr>Task : Identify version control programs and instances. </vt:lpstr>
      <vt:lpstr>Installing git on your computer </vt:lpstr>
      <vt:lpstr>Git  </vt:lpstr>
      <vt:lpstr>Terminology </vt:lpstr>
      <vt:lpstr>Task create a github account. </vt:lpstr>
      <vt:lpstr>Repositories </vt:lpstr>
      <vt:lpstr>Git Repositories </vt:lpstr>
      <vt:lpstr>Creating a git repository </vt:lpstr>
      <vt:lpstr>Creating a git repository </vt:lpstr>
      <vt:lpstr>Creating a git repository </vt:lpstr>
      <vt:lpstr>Connecting Remotely – Git Clone </vt:lpstr>
      <vt:lpstr>Turning an directory into a repository </vt:lpstr>
      <vt:lpstr>Turning an directory into a repository </vt:lpstr>
      <vt:lpstr>Connecting Remotely - Add origin </vt:lpstr>
      <vt:lpstr>Git remote – v  </vt:lpstr>
      <vt:lpstr>Git Procedures </vt:lpstr>
      <vt:lpstr>Git General Flow </vt:lpstr>
      <vt:lpstr>Git Status</vt:lpstr>
      <vt:lpstr>A clean working tree</vt:lpstr>
      <vt:lpstr>Changes in files / new files</vt:lpstr>
      <vt:lpstr>Git Add </vt:lpstr>
      <vt:lpstr>Back to git status</vt:lpstr>
      <vt:lpstr>Git Commit </vt:lpstr>
      <vt:lpstr>Git Commit </vt:lpstr>
      <vt:lpstr>Git Push </vt:lpstr>
      <vt:lpstr>Git pull </vt:lpstr>
      <vt:lpstr>Git pull</vt:lpstr>
      <vt:lpstr>Open a pull request </vt:lpstr>
      <vt:lpstr>Branching </vt:lpstr>
      <vt:lpstr>Branching </vt:lpstr>
      <vt:lpstr>Viewing Branches</vt:lpstr>
      <vt:lpstr>Creating Branches </vt:lpstr>
      <vt:lpstr>Forking </vt:lpstr>
      <vt:lpstr>Task: Create a story using git branches</vt:lpstr>
      <vt:lpstr>Finished everything? Try this…. </vt:lpstr>
    </vt:vector>
  </TitlesOfParts>
  <Company>Durham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DAWSON, STEPH</dc:creator>
  <cp:lastModifiedBy>CROSBY, RYAN</cp:lastModifiedBy>
  <cp:revision>255</cp:revision>
  <dcterms:created xsi:type="dcterms:W3CDTF">2019-09-04T13:17:49Z</dcterms:created>
  <dcterms:modified xsi:type="dcterms:W3CDTF">2023-07-28T16:00:11Z</dcterms:modified>
</cp:coreProperties>
</file>