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60" r:id="rId3"/>
    <p:sldId id="259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4"/>
  </p:normalViewPr>
  <p:slideViewPr>
    <p:cSldViewPr snapToGrid="0" snapToObjects="1" showGuides="1">
      <p:cViewPr varScale="1">
        <p:scale>
          <a:sx n="94" d="100"/>
          <a:sy n="94" d="100"/>
        </p:scale>
        <p:origin x="73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40F22-FA01-E740-8671-0DDE5CE2CA3E}" type="datetimeFigureOut">
              <a:rPr lang="en-US" smtClean="0"/>
              <a:t>6/3/17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898BA-4E8E-834B-886E-E6268545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4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est-data-api.herokuapp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ypicode/json-server#fil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81369"/>
            <a:ext cx="9905998" cy="3124201"/>
          </a:xfrm>
        </p:spPr>
        <p:txBody>
          <a:bodyPr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Instructions: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Build a simple application using your assigned framework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Satisfy the provided User </a:t>
            </a:r>
            <a:r>
              <a:rPr lang="en-US" dirty="0"/>
              <a:t>R</a:t>
            </a:r>
            <a:r>
              <a:rPr lang="en-US" dirty="0" smtClean="0"/>
              <a:t>equirements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mock up has been also been provided.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1413" y="238544"/>
            <a:ext cx="9905998" cy="954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mtClean="0"/>
              <a:t>Framework Hackathon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81369"/>
            <a:ext cx="9905998" cy="4414631"/>
          </a:xfrm>
        </p:spPr>
        <p:txBody>
          <a:bodyPr anchor="t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Requirements:</a:t>
            </a:r>
          </a:p>
          <a:p>
            <a:pPr>
              <a:buFont typeface="Arial" charset="0"/>
              <a:buChar char="•"/>
            </a:pPr>
            <a:r>
              <a:rPr lang="en-US" dirty="0"/>
              <a:t>User should be able to enter their query into a form</a:t>
            </a:r>
          </a:p>
          <a:p>
            <a:pPr>
              <a:buFont typeface="Arial" charset="0"/>
              <a:buChar char="•"/>
            </a:pPr>
            <a:r>
              <a:rPr lang="en-US" dirty="0"/>
              <a:t>Form should include inputs for the following parameters: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Date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Keyword</a:t>
            </a:r>
          </a:p>
          <a:p>
            <a:pPr>
              <a:buFont typeface="Arial" charset="0"/>
              <a:buChar char="•"/>
            </a:pPr>
            <a:r>
              <a:rPr lang="en-US" dirty="0"/>
              <a:t> User should be able to visualize the data on a </a:t>
            </a:r>
            <a:r>
              <a:rPr lang="en-US" dirty="0" smtClean="0"/>
              <a:t>map (Leaflet).</a:t>
            </a:r>
            <a:endParaRPr lang="en-US" dirty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Data URL</a:t>
            </a:r>
            <a:r>
              <a:rPr lang="en-US" dirty="0" smtClean="0"/>
              <a:t>: </a:t>
            </a:r>
            <a:r>
              <a:rPr lang="en-US" dirty="0">
                <a:effectLst/>
                <a:hlinkClick r:id="rId2"/>
              </a:rPr>
              <a:t>https://test-data-</a:t>
            </a:r>
            <a:r>
              <a:rPr lang="en-US" dirty="0" err="1">
                <a:effectLst/>
                <a:hlinkClick r:id="rId2"/>
              </a:rPr>
              <a:t>api.herokuapp.com</a:t>
            </a:r>
            <a:r>
              <a:rPr lang="en-US" dirty="0" smtClean="0">
                <a:effectLst/>
                <a:hlinkClick r:id="rId2"/>
              </a:rPr>
              <a:t>/</a:t>
            </a: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1413" y="238544"/>
            <a:ext cx="9905998" cy="954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mtClean="0"/>
              <a:t>Framework Hackathon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12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110463" y="980661"/>
            <a:ext cx="9997578" cy="5623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8544"/>
            <a:ext cx="9905998" cy="95415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Framework Hackathon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34083" y="1085723"/>
            <a:ext cx="9060220" cy="5413513"/>
            <a:chOff x="1465006" y="496092"/>
            <a:chExt cx="10647484" cy="6361908"/>
          </a:xfrm>
        </p:grpSpPr>
        <p:sp>
          <p:nvSpPr>
            <p:cNvPr id="6" name="Rectangle 5"/>
            <p:cNvSpPr/>
            <p:nvPr/>
          </p:nvSpPr>
          <p:spPr>
            <a:xfrm>
              <a:off x="1802299" y="1058518"/>
              <a:ext cx="10310191" cy="579948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802298" y="1058518"/>
              <a:ext cx="10310191" cy="53174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802298" y="496092"/>
              <a:ext cx="10310191" cy="434036"/>
              <a:chOff x="1802298" y="496092"/>
              <a:chExt cx="10310191" cy="434036"/>
            </a:xfrm>
          </p:grpSpPr>
          <p:grpSp>
            <p:nvGrpSpPr>
              <p:cNvPr id="27" name="Group 26"/>
              <p:cNvGrpSpPr/>
              <p:nvPr/>
            </p:nvGrpSpPr>
            <p:grpSpPr>
              <a:xfrm rot="16200000">
                <a:off x="6858002" y="-4474337"/>
                <a:ext cx="198783" cy="10310191"/>
                <a:chOff x="2191910" y="106017"/>
                <a:chExt cx="198783" cy="587072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2292626" y="106017"/>
                  <a:ext cx="0" cy="58707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2191910" y="106017"/>
                  <a:ext cx="1987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191910" y="693089"/>
                  <a:ext cx="1987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TextBox 27"/>
              <p:cNvSpPr txBox="1"/>
              <p:nvPr/>
            </p:nvSpPr>
            <p:spPr>
              <a:xfrm>
                <a:off x="6517330" y="496092"/>
                <a:ext cx="880127" cy="434036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100%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484647" y="1058518"/>
              <a:ext cx="198783" cy="531743"/>
              <a:chOff x="2191910" y="106017"/>
              <a:chExt cx="198783" cy="587072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2292626" y="106017"/>
                <a:ext cx="0" cy="587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2191910" y="106017"/>
                <a:ext cx="19878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191910" y="693089"/>
                <a:ext cx="19878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1465006" y="1632156"/>
              <a:ext cx="217094" cy="434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650375" y="1129892"/>
              <a:ext cx="403122" cy="403122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1177577" y="1130319"/>
              <a:ext cx="403122" cy="403122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0708845" y="1132866"/>
              <a:ext cx="403122" cy="403122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9944856" y="1139725"/>
              <a:ext cx="763329" cy="442574"/>
              <a:chOff x="9809946" y="1139725"/>
              <a:chExt cx="763329" cy="442574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0355125" y="1139725"/>
                <a:ext cx="198783" cy="393290"/>
                <a:chOff x="2191910" y="106017"/>
                <a:chExt cx="198783" cy="587072"/>
              </a:xfrm>
            </p:grpSpPr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292626" y="106017"/>
                  <a:ext cx="0" cy="58707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191910" y="106017"/>
                  <a:ext cx="1987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191910" y="693089"/>
                  <a:ext cx="1987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/>
              <p:cNvSpPr txBox="1"/>
              <p:nvPr/>
            </p:nvSpPr>
            <p:spPr>
              <a:xfrm>
                <a:off x="9809946" y="1184434"/>
                <a:ext cx="763329" cy="39786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50px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3975209" y="1671468"/>
              <a:ext cx="8057969" cy="51271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Map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78247" y="1671467"/>
              <a:ext cx="2017650" cy="51271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Query Form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031544" y="1640427"/>
            <a:ext cx="408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JS Framework: </a:t>
            </a:r>
            <a:r>
              <a:rPr lang="en-US" dirty="0" smtClean="0">
                <a:solidFill>
                  <a:schemeClr val="bg1"/>
                </a:solidFill>
              </a:rPr>
              <a:t>{{framework name}}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94521" y="1633406"/>
            <a:ext cx="540595" cy="31427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56px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0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81369"/>
            <a:ext cx="9905998" cy="4414631"/>
          </a:xfrm>
        </p:spPr>
        <p:txBody>
          <a:bodyPr anchor="t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New Requirement:</a:t>
            </a:r>
          </a:p>
          <a:p>
            <a:pPr>
              <a:buFont typeface="Arial" charset="0"/>
              <a:buChar char="•"/>
            </a:pPr>
            <a:r>
              <a:rPr lang="en-US" dirty="0"/>
              <a:t>User should be able to </a:t>
            </a:r>
            <a:r>
              <a:rPr lang="en-US" dirty="0" smtClean="0"/>
              <a:t>view the data in a table (</a:t>
            </a:r>
            <a:r>
              <a:rPr lang="en-US" dirty="0" smtClean="0"/>
              <a:t>ag-grid</a:t>
            </a:r>
            <a:r>
              <a:rPr lang="en-US" dirty="0" smtClean="0"/>
              <a:t>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1413" y="238544"/>
            <a:ext cx="9905998" cy="954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mtClean="0"/>
              <a:t>Framework Hackathon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30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110463" y="980661"/>
            <a:ext cx="9997578" cy="5623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8544"/>
            <a:ext cx="9905998" cy="954157"/>
          </a:xfrm>
        </p:spPr>
        <p:txBody>
          <a:bodyPr/>
          <a:lstStyle/>
          <a:p>
            <a:pPr algn="ctr"/>
            <a:r>
              <a:rPr lang="en-US" dirty="0" smtClean="0"/>
              <a:t>Framework Hackathon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94521" y="1085723"/>
            <a:ext cx="9399782" cy="5413513"/>
            <a:chOff x="1065956" y="496092"/>
            <a:chExt cx="11046534" cy="6361908"/>
          </a:xfrm>
        </p:grpSpPr>
        <p:sp>
          <p:nvSpPr>
            <p:cNvPr id="6" name="Rectangle 5"/>
            <p:cNvSpPr/>
            <p:nvPr/>
          </p:nvSpPr>
          <p:spPr>
            <a:xfrm>
              <a:off x="1802299" y="1058518"/>
              <a:ext cx="10310191" cy="579948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02298" y="1058518"/>
              <a:ext cx="10310191" cy="53174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Header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802298" y="496092"/>
              <a:ext cx="10310191" cy="369332"/>
              <a:chOff x="1802298" y="496092"/>
              <a:chExt cx="10310191" cy="369332"/>
            </a:xfrm>
          </p:grpSpPr>
          <p:grpSp>
            <p:nvGrpSpPr>
              <p:cNvPr id="27" name="Group 26"/>
              <p:cNvGrpSpPr/>
              <p:nvPr/>
            </p:nvGrpSpPr>
            <p:grpSpPr>
              <a:xfrm rot="16200000">
                <a:off x="6858002" y="-4474337"/>
                <a:ext cx="198783" cy="10310191"/>
                <a:chOff x="2191910" y="106017"/>
                <a:chExt cx="198783" cy="587072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2292626" y="106017"/>
                  <a:ext cx="0" cy="58707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2191910" y="106017"/>
                  <a:ext cx="1987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191910" y="693089"/>
                  <a:ext cx="1987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TextBox 27"/>
              <p:cNvSpPr txBox="1"/>
              <p:nvPr/>
            </p:nvSpPr>
            <p:spPr>
              <a:xfrm>
                <a:off x="6606977" y="496092"/>
                <a:ext cx="700833" cy="36933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100%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065956" y="1058518"/>
              <a:ext cx="635302" cy="531743"/>
              <a:chOff x="1065956" y="1058518"/>
              <a:chExt cx="635302" cy="531743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1484647" y="1058518"/>
                <a:ext cx="198783" cy="531743"/>
                <a:chOff x="2191910" y="106017"/>
                <a:chExt cx="198783" cy="587072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>
                  <a:off x="2292626" y="106017"/>
                  <a:ext cx="0" cy="58707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2191910" y="106017"/>
                  <a:ext cx="1987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2191910" y="693089"/>
                  <a:ext cx="1987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/>
              <p:cNvSpPr txBox="1"/>
              <p:nvPr/>
            </p:nvSpPr>
            <p:spPr>
              <a:xfrm>
                <a:off x="1065956" y="1139724"/>
                <a:ext cx="635302" cy="36933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56px</a:t>
                </a:r>
                <a:endParaRPr lang="en-US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465006" y="163215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1650375" y="1129892"/>
              <a:ext cx="403122" cy="403122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177577" y="1130319"/>
              <a:ext cx="403122" cy="403122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0708845" y="1132866"/>
              <a:ext cx="403122" cy="403122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9944856" y="1139725"/>
              <a:ext cx="763329" cy="442574"/>
              <a:chOff x="9809946" y="1139725"/>
              <a:chExt cx="763329" cy="442574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0355125" y="1139725"/>
                <a:ext cx="198783" cy="393290"/>
                <a:chOff x="2191910" y="106017"/>
                <a:chExt cx="198783" cy="587072"/>
              </a:xfrm>
            </p:grpSpPr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292626" y="106017"/>
                  <a:ext cx="0" cy="58707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191910" y="106017"/>
                  <a:ext cx="1987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191910" y="693089"/>
                  <a:ext cx="1987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/>
              <p:cNvSpPr txBox="1"/>
              <p:nvPr/>
            </p:nvSpPr>
            <p:spPr>
              <a:xfrm>
                <a:off x="9809946" y="1184434"/>
                <a:ext cx="763329" cy="39786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ysClr val="windowText" lastClr="000000"/>
                    </a:solidFill>
                  </a:rPr>
                  <a:t>50px</a:t>
                </a:r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3975209" y="1671468"/>
              <a:ext cx="8057969" cy="316496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Map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78247" y="1671467"/>
              <a:ext cx="2017650" cy="51271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Query Form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3867217" y="4848135"/>
            <a:ext cx="6856735" cy="16005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Table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31544" y="1640427"/>
            <a:ext cx="408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JS Framework: </a:t>
            </a:r>
            <a:r>
              <a:rPr lang="en-US" dirty="0" smtClean="0">
                <a:solidFill>
                  <a:schemeClr val="bg1"/>
                </a:solidFill>
              </a:rPr>
              <a:t>{{framework name}}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81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How to use the data </a:t>
            </a:r>
            <a:r>
              <a:rPr lang="en-US" dirty="0" err="1" smtClean="0">
                <a:latin typeface="+mn-lt"/>
              </a:rPr>
              <a:t>api</a:t>
            </a:r>
            <a:endParaRPr lang="en-US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1413" y="2770495"/>
            <a:ext cx="99059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a typeface="Arial" charset="0"/>
                <a:cs typeface="Arial" charset="0"/>
              </a:rPr>
              <a:t>To retrieve the first 10 records: </a:t>
            </a:r>
            <a:endParaRPr lang="en-US" sz="2000" dirty="0" smtClean="0">
              <a:ea typeface="Arial" charset="0"/>
              <a:cs typeface="Arial" charset="0"/>
            </a:endParaRPr>
          </a:p>
          <a:p>
            <a:r>
              <a:rPr lang="en-US" sz="20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data?_start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=0&amp;_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limit=10</a:t>
            </a:r>
          </a:p>
          <a:p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000" dirty="0">
                <a:ea typeface="Arial" charset="0"/>
                <a:cs typeface="Arial" charset="0"/>
              </a:rPr>
              <a:t>To retrieve records between a specified date range: </a:t>
            </a:r>
          </a:p>
          <a:p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	/</a:t>
            </a:r>
            <a:r>
              <a:rPr lang="mr-IN" sz="2000" dirty="0" err="1" smtClean="0">
                <a:latin typeface="Arial" charset="0"/>
                <a:ea typeface="Arial" charset="0"/>
                <a:cs typeface="Arial" charset="0"/>
              </a:rPr>
              <a:t>data?date_gte</a:t>
            </a:r>
            <a:r>
              <a:rPr lang="mr-IN" sz="2000" dirty="0" smtClean="0">
                <a:latin typeface="Arial" charset="0"/>
                <a:ea typeface="Arial" charset="0"/>
                <a:cs typeface="Arial" charset="0"/>
              </a:rPr>
              <a:t>=2017-04-05&amp;date_lte=2017-04-06</a:t>
            </a: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Additional searching parameter generation can be found at:</a:t>
            </a:r>
          </a:p>
          <a:p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  <a:hlinkClick r:id="rId2"/>
              </a:rPr>
              <a:t>https://github.com/typicode/json-server#filter</a:t>
            </a: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89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512</TotalTime>
  <Words>140</Words>
  <Application>Microsoft Macintosh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Mesh</vt:lpstr>
      <vt:lpstr>PowerPoint Presentation</vt:lpstr>
      <vt:lpstr>PowerPoint Presentation</vt:lpstr>
      <vt:lpstr>Framework Hackathon</vt:lpstr>
      <vt:lpstr>PowerPoint Presentation</vt:lpstr>
      <vt:lpstr>Framework Hackathon</vt:lpstr>
      <vt:lpstr>How to use the data api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Crosser, Ryan [USA]</dc:creator>
  <cp:lastModifiedBy>Crosser, Ryan [USA]</cp:lastModifiedBy>
  <cp:revision>12</cp:revision>
  <cp:lastPrinted>2017-06-03T12:04:29Z</cp:lastPrinted>
  <dcterms:created xsi:type="dcterms:W3CDTF">2017-04-07T14:31:01Z</dcterms:created>
  <dcterms:modified xsi:type="dcterms:W3CDTF">2017-06-03T12:04:58Z</dcterms:modified>
</cp:coreProperties>
</file>