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75382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75382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f68aa281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f68aa281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75382b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275382b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75382b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275382b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275382b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275382b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75382b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75382b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275382b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275382b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275382b6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275382b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275382b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275382b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275382b6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275382b6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f68aa28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f68aa28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20236f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20236f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275382b6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275382b6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8e0925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8e0925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275382b6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275382b6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275382b6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275382b6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275382b6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275382b6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275382b6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275382b6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275382b6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275382b6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8e09257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8e09257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2aa391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2aa391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92854e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92854e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3b7962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3b7962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04a21e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04a21e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04a21e5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504a21e5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444f14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444f14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444f142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444f142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444f142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444f142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444f142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444f142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444f142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444f142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444f142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444f142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5b516ec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5b516ec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92854e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92854e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5b516ec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5b516ec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5b516e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5b516e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92854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492854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19af6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19af6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68aa281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68aa281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19af6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19af6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92854e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492854e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5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46750" y="466875"/>
            <a:ext cx="8050500" cy="16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Curso de Git/GitHub -</a:t>
            </a:r>
            <a:r>
              <a:rPr b="1" lang="pt-BR" sz="3800"/>
              <a:t> 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Laboratório Agadê (UFPE)</a:t>
            </a:r>
            <a:endParaRPr b="1" sz="3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11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Ryan Alan da Cunha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620750" y="1058525"/>
            <a:ext cx="5902500" cy="393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1493850" y="553175"/>
            <a:ext cx="6156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Como criar um repositório no site do GitHub </a:t>
            </a:r>
            <a:endParaRPr b="1" sz="22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75" y="1068100"/>
            <a:ext cx="5897400" cy="3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502900" y="1550425"/>
            <a:ext cx="4311900" cy="30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60" name="Google Shape;160;p23"/>
          <p:cNvSpPr txBox="1"/>
          <p:nvPr>
            <p:ph type="ctrTitle"/>
          </p:nvPr>
        </p:nvSpPr>
        <p:spPr>
          <a:xfrm>
            <a:off x="1410750" y="524825"/>
            <a:ext cx="6322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Como criar um repositório no GitHub Desktop</a:t>
            </a:r>
            <a:endParaRPr b="1" sz="22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63" y="1159800"/>
            <a:ext cx="3314625" cy="37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98" y="1550525"/>
            <a:ext cx="4312050" cy="301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034350" y="2144788"/>
            <a:ext cx="3951600" cy="21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58050" y="1657138"/>
            <a:ext cx="4760700" cy="3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type="ctrTitle"/>
          </p:nvPr>
        </p:nvSpPr>
        <p:spPr>
          <a:xfrm>
            <a:off x="5957900" y="59800"/>
            <a:ext cx="3035700" cy="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4</a:t>
            </a:r>
            <a:r>
              <a:rPr b="1" lang="pt-BR" sz="1200"/>
              <a:t>: Realizando os comandos</a:t>
            </a:r>
            <a:endParaRPr b="1" sz="1200"/>
          </a:p>
        </p:txBody>
      </p:sp>
      <p:sp>
        <p:nvSpPr>
          <p:cNvPr id="171" name="Google Shape;171;p24"/>
          <p:cNvSpPr txBox="1"/>
          <p:nvPr>
            <p:ph type="ctrTitle"/>
          </p:nvPr>
        </p:nvSpPr>
        <p:spPr>
          <a:xfrm>
            <a:off x="2107950" y="808075"/>
            <a:ext cx="4928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e entendendo o commit</a:t>
            </a:r>
            <a:endParaRPr b="1" sz="22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3" y="1779250"/>
            <a:ext cx="4638775" cy="2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125" y="2175263"/>
            <a:ext cx="3879300" cy="20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750300" y="1500775"/>
            <a:ext cx="3948300" cy="31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555650" y="1114225"/>
            <a:ext cx="3667800" cy="38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type="ctrTitle"/>
          </p:nvPr>
        </p:nvSpPr>
        <p:spPr>
          <a:xfrm>
            <a:off x="5707850" y="442225"/>
            <a:ext cx="3750000" cy="2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82" name="Google Shape;182;p25"/>
          <p:cNvSpPr txBox="1"/>
          <p:nvPr>
            <p:ph type="ctrTitle"/>
          </p:nvPr>
        </p:nvSpPr>
        <p:spPr>
          <a:xfrm>
            <a:off x="1858200" y="575400"/>
            <a:ext cx="54276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e entendendo o commit</a:t>
            </a:r>
            <a:endParaRPr b="1" sz="22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46" y="1500775"/>
            <a:ext cx="3906655" cy="306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50" y="1130188"/>
            <a:ext cx="3637775" cy="3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302850" y="1466475"/>
            <a:ext cx="4691100" cy="30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09025" y="2032925"/>
            <a:ext cx="4073700" cy="192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type="ctrTitle"/>
          </p:nvPr>
        </p:nvSpPr>
        <p:spPr>
          <a:xfrm>
            <a:off x="5886475" y="474150"/>
            <a:ext cx="3292800" cy="1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>
            <a:off x="2226450" y="6837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Push</a:t>
            </a:r>
            <a:endParaRPr b="1" sz="22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5" y="2032925"/>
            <a:ext cx="4037575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850" y="1504926"/>
            <a:ext cx="4691100" cy="297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570713" y="1009175"/>
            <a:ext cx="80025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Adicionando um novo membro</a:t>
            </a:r>
            <a:endParaRPr b="1" sz="22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" y="1009175"/>
            <a:ext cx="7944775" cy="3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400200" y="1228075"/>
            <a:ext cx="8343600" cy="36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ctrTitle"/>
          </p:nvPr>
        </p:nvSpPr>
        <p:spPr>
          <a:xfrm>
            <a:off x="1013400" y="604300"/>
            <a:ext cx="7117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Copiando o link de clonagem do projeto no GitHub</a:t>
            </a:r>
            <a:endParaRPr b="1" sz="2200"/>
          </a:p>
        </p:txBody>
      </p:sp>
      <p:sp>
        <p:nvSpPr>
          <p:cNvPr id="212" name="Google Shape;212;p2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0" y="1228075"/>
            <a:ext cx="8343600" cy="36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539750" y="1256575"/>
            <a:ext cx="5396700" cy="32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310625" y="1256450"/>
            <a:ext cx="3041400" cy="32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type="ctrTitle"/>
          </p:nvPr>
        </p:nvSpPr>
        <p:spPr>
          <a:xfrm>
            <a:off x="2226450" y="6556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Clonando o Projeto</a:t>
            </a:r>
            <a:endParaRPr b="1" sz="2200"/>
          </a:p>
        </p:txBody>
      </p:sp>
      <p:sp>
        <p:nvSpPr>
          <p:cNvPr id="222" name="Google Shape;222;p2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" y="1280138"/>
            <a:ext cx="2968600" cy="31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475" y="1256363"/>
            <a:ext cx="5244289" cy="3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1681138" y="3383775"/>
            <a:ext cx="5781600" cy="16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type="ctrTitle"/>
          </p:nvPr>
        </p:nvSpPr>
        <p:spPr>
          <a:xfrm>
            <a:off x="2226450" y="6019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Encontrando o Projeto Clonado</a:t>
            </a:r>
            <a:endParaRPr b="1" sz="2200"/>
          </a:p>
        </p:txBody>
      </p:sp>
      <p:sp>
        <p:nvSpPr>
          <p:cNvPr id="232" name="Google Shape;232;p3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41" y="1012650"/>
            <a:ext cx="5168959" cy="22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00" y="3473113"/>
            <a:ext cx="5781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975150" y="2834125"/>
            <a:ext cx="7148100" cy="22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870450" y="1115075"/>
            <a:ext cx="7403100" cy="15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type="ctrTitle"/>
          </p:nvPr>
        </p:nvSpPr>
        <p:spPr>
          <a:xfrm>
            <a:off x="2226450" y="5970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Fetch e o Pull</a:t>
            </a:r>
            <a:endParaRPr b="1" sz="2200"/>
          </a:p>
        </p:txBody>
      </p:sp>
      <p:sp>
        <p:nvSpPr>
          <p:cNvPr id="243" name="Google Shape;243;p3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67252" l="4854" r="13692" t="0"/>
          <a:stretch/>
        </p:blipFill>
        <p:spPr>
          <a:xfrm>
            <a:off x="870450" y="1115075"/>
            <a:ext cx="7403101" cy="1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50" y="2834025"/>
            <a:ext cx="71479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8050" y="1391750"/>
            <a:ext cx="8607900" cy="3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2754150" y="461400"/>
            <a:ext cx="3635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Tecnologias necessárias</a:t>
            </a:r>
            <a:endParaRPr b="1" sz="2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0" y="2041550"/>
            <a:ext cx="2182726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725" y="1678250"/>
            <a:ext cx="2537875" cy="142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-9600" l="-2020" r="2020" t="9600"/>
          <a:stretch/>
        </p:blipFill>
        <p:spPr>
          <a:xfrm>
            <a:off x="3065950" y="3178175"/>
            <a:ext cx="3096900" cy="162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287" y="1860400"/>
            <a:ext cx="3376227" cy="1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624975" y="1267538"/>
            <a:ext cx="4126800" cy="34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46850" y="1169000"/>
            <a:ext cx="3623400" cy="36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type="ctrTitle"/>
          </p:nvPr>
        </p:nvSpPr>
        <p:spPr>
          <a:xfrm>
            <a:off x="2032050" y="568175"/>
            <a:ext cx="5079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Alterando e revertendo um commit</a:t>
            </a:r>
            <a:endParaRPr b="1" sz="2200"/>
          </a:p>
        </p:txBody>
      </p:sp>
      <p:sp>
        <p:nvSpPr>
          <p:cNvPr id="254" name="Google Shape;254;p3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169088"/>
            <a:ext cx="3623411" cy="3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75" y="1267375"/>
            <a:ext cx="4126925" cy="3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</a:t>
            </a:r>
            <a:r>
              <a:rPr b="1" lang="pt-BR" sz="1200"/>
              <a:t>: Criando nova Branch</a:t>
            </a:r>
            <a:endParaRPr b="1" sz="1200"/>
          </a:p>
        </p:txBody>
      </p:sp>
      <p:sp>
        <p:nvSpPr>
          <p:cNvPr id="263" name="Google Shape;263;p33"/>
          <p:cNvSpPr txBox="1"/>
          <p:nvPr>
            <p:ph type="ctrTitle"/>
          </p:nvPr>
        </p:nvSpPr>
        <p:spPr>
          <a:xfrm>
            <a:off x="2226450" y="562088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</a:t>
            </a:r>
            <a:r>
              <a:rPr b="1" lang="pt-BR" sz="2200"/>
              <a:t>Branch?</a:t>
            </a:r>
            <a:endParaRPr b="1" sz="22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5" y="1307199"/>
            <a:ext cx="8104651" cy="33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1266600" y="1071150"/>
            <a:ext cx="6610800" cy="39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5: Criando nova Branch</a:t>
            </a:r>
            <a:endParaRPr b="1" sz="1200"/>
          </a:p>
        </p:txBody>
      </p:sp>
      <p:sp>
        <p:nvSpPr>
          <p:cNvPr id="272" name="Google Shape;272;p34"/>
          <p:cNvSpPr txBox="1"/>
          <p:nvPr>
            <p:ph type="ctrTitle"/>
          </p:nvPr>
        </p:nvSpPr>
        <p:spPr>
          <a:xfrm>
            <a:off x="2226450" y="562088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Entendendo uma Branch</a:t>
            </a:r>
            <a:endParaRPr b="1" sz="2200"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38" y="1229625"/>
            <a:ext cx="6429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3677750" y="3171350"/>
            <a:ext cx="5199000" cy="18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816325" y="1148625"/>
            <a:ext cx="2257500" cy="38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type="ctrTitle"/>
          </p:nvPr>
        </p:nvSpPr>
        <p:spPr>
          <a:xfrm>
            <a:off x="2226450" y="5230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uma nova Branch</a:t>
            </a:r>
            <a:endParaRPr b="1" sz="2200"/>
          </a:p>
        </p:txBody>
      </p:sp>
      <p:sp>
        <p:nvSpPr>
          <p:cNvPr id="282" name="Google Shape;282;p3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50" y="1249750"/>
            <a:ext cx="2878991" cy="18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00" y="3209225"/>
            <a:ext cx="5166500" cy="1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250" y="1152325"/>
            <a:ext cx="2248500" cy="3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500575" y="1105275"/>
            <a:ext cx="3684300" cy="38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59650" y="1061925"/>
            <a:ext cx="2564400" cy="39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</a:t>
            </a:r>
            <a:r>
              <a:rPr b="1" lang="pt-BR" sz="2200"/>
              <a:t>rocesso de Merge</a:t>
            </a:r>
            <a:endParaRPr b="1" sz="2200"/>
          </a:p>
        </p:txBody>
      </p:sp>
      <p:sp>
        <p:nvSpPr>
          <p:cNvPr id="294" name="Google Shape;294;p3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1134600"/>
            <a:ext cx="2491825" cy="38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50" y="1134600"/>
            <a:ext cx="3604137" cy="3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1908425" y="2927350"/>
            <a:ext cx="5333700" cy="213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1773300" y="980275"/>
            <a:ext cx="5597400" cy="186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type="ctrTitle"/>
          </p:nvPr>
        </p:nvSpPr>
        <p:spPr>
          <a:xfrm>
            <a:off x="2226450" y="5392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</a:t>
            </a:r>
            <a:r>
              <a:rPr b="1" lang="pt-BR" sz="2200"/>
              <a:t>rocesso de Merge</a:t>
            </a:r>
            <a:endParaRPr b="1" sz="2200"/>
          </a:p>
        </p:txBody>
      </p:sp>
      <p:sp>
        <p:nvSpPr>
          <p:cNvPr id="305" name="Google Shape;305;p3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41" y="1008265"/>
            <a:ext cx="5523071" cy="18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086" y="2970172"/>
            <a:ext cx="5266215" cy="203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733475" y="1092800"/>
            <a:ext cx="2670000" cy="3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635400" y="1092800"/>
            <a:ext cx="4606500" cy="3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Deletando uma Branch</a:t>
            </a:r>
            <a:endParaRPr b="1" sz="2200"/>
          </a:p>
        </p:txBody>
      </p:sp>
      <p:sp>
        <p:nvSpPr>
          <p:cNvPr id="316" name="Google Shape;316;p3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99" y="1155446"/>
            <a:ext cx="4478135" cy="378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750" y="1154150"/>
            <a:ext cx="2518675" cy="3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5214175" y="1785025"/>
            <a:ext cx="3797100" cy="282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5271075" y="1834150"/>
            <a:ext cx="3683700" cy="27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32713" y="1922031"/>
            <a:ext cx="4980600" cy="25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>
            <p:ph type="ctrTitle"/>
          </p:nvPr>
        </p:nvSpPr>
        <p:spPr>
          <a:xfrm>
            <a:off x="2226450" y="7779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Deletando uma Branch</a:t>
            </a:r>
            <a:endParaRPr b="1" sz="2200"/>
          </a:p>
        </p:txBody>
      </p:sp>
      <p:sp>
        <p:nvSpPr>
          <p:cNvPr id="328" name="Google Shape;328;p3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</a:t>
            </a:r>
            <a:r>
              <a:rPr b="1" lang="pt-BR" sz="1200">
                <a:solidFill>
                  <a:schemeClr val="dk1"/>
                </a:solidFill>
              </a:rPr>
              <a:t>: </a:t>
            </a:r>
            <a:r>
              <a:rPr b="1" lang="pt-BR" sz="1200">
                <a:solidFill>
                  <a:schemeClr val="dk1"/>
                </a:solidFill>
              </a:rPr>
              <a:t>Criando nova</a:t>
            </a:r>
            <a:r>
              <a:rPr b="1" lang="pt-BR" sz="1200">
                <a:solidFill>
                  <a:schemeClr val="dk1"/>
                </a:solidFill>
              </a:rPr>
              <a:t>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0" y="1921925"/>
            <a:ext cx="4980436" cy="255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25" y="1834050"/>
            <a:ext cx="3683575" cy="27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1830750" y="1126950"/>
            <a:ext cx="5482500" cy="39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>
            <p:ph type="ctrTitle"/>
          </p:nvPr>
        </p:nvSpPr>
        <p:spPr>
          <a:xfrm>
            <a:off x="2226450" y="6115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Protegendo uma Branch</a:t>
            </a:r>
            <a:endParaRPr b="1" sz="2200"/>
          </a:p>
        </p:txBody>
      </p:sp>
      <p:sp>
        <p:nvSpPr>
          <p:cNvPr id="338" name="Google Shape;338;p4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50" y="1146450"/>
            <a:ext cx="5447350" cy="391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771150" y="1052175"/>
            <a:ext cx="7601700" cy="39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type="ctrTitle"/>
          </p:nvPr>
        </p:nvSpPr>
        <p:spPr>
          <a:xfrm>
            <a:off x="2226450" y="611163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um Pull Request?</a:t>
            </a:r>
            <a:endParaRPr b="1" sz="2200"/>
          </a:p>
        </p:txBody>
      </p:sp>
      <p:sp>
        <p:nvSpPr>
          <p:cNvPr id="347" name="Google Shape;347;p4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</a:t>
            </a:r>
            <a:r>
              <a:rPr b="1" lang="pt-BR" sz="1200">
                <a:solidFill>
                  <a:schemeClr val="dk1"/>
                </a:solidFill>
              </a:rPr>
              <a:t>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25" y="1186700"/>
            <a:ext cx="7029450" cy="360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1"/>
          <p:cNvCxnSpPr/>
          <p:nvPr/>
        </p:nvCxnSpPr>
        <p:spPr>
          <a:xfrm flipH="1" rot="10800000">
            <a:off x="1921500" y="2219125"/>
            <a:ext cx="1568700" cy="1246500"/>
          </a:xfrm>
          <a:prstGeom prst="curvedConnector3">
            <a:avLst>
              <a:gd fmla="val 136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1"/>
          <p:cNvCxnSpPr/>
          <p:nvPr/>
        </p:nvCxnSpPr>
        <p:spPr>
          <a:xfrm flipH="1" rot="10800000">
            <a:off x="4285475" y="2219125"/>
            <a:ext cx="408300" cy="7200"/>
          </a:xfrm>
          <a:prstGeom prst="curvedConnector3">
            <a:avLst>
              <a:gd fmla="val 543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1"/>
          <p:cNvCxnSpPr/>
          <p:nvPr/>
        </p:nvCxnSpPr>
        <p:spPr>
          <a:xfrm flipH="1" rot="-5400000">
            <a:off x="5986725" y="2645525"/>
            <a:ext cx="988800" cy="637500"/>
          </a:xfrm>
          <a:prstGeom prst="curvedConnector3">
            <a:avLst>
              <a:gd fmla="val 23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1"/>
          <p:cNvCxnSpPr/>
          <p:nvPr/>
        </p:nvCxnSpPr>
        <p:spPr>
          <a:xfrm>
            <a:off x="5266925" y="2226325"/>
            <a:ext cx="573000" cy="93000"/>
          </a:xfrm>
          <a:prstGeom prst="curvedConnector3">
            <a:avLst>
              <a:gd fmla="val 575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48800" y="1376650"/>
            <a:ext cx="8846400" cy="350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4" y="1783988"/>
            <a:ext cx="8673270" cy="29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1436250" y="765100"/>
            <a:ext cx="6271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um Sistema de Controle de Versão?</a:t>
            </a:r>
            <a:endParaRPr b="1" sz="2200"/>
          </a:p>
        </p:txBody>
      </p:sp>
      <p:cxnSp>
        <p:nvCxnSpPr>
          <p:cNvPr id="77" name="Google Shape;77;p15"/>
          <p:cNvCxnSpPr/>
          <p:nvPr/>
        </p:nvCxnSpPr>
        <p:spPr>
          <a:xfrm>
            <a:off x="207107" y="4150933"/>
            <a:ext cx="86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1344683" y="3298912"/>
            <a:ext cx="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6192076" y="3298912"/>
            <a:ext cx="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4559516" y="3428947"/>
            <a:ext cx="600" cy="7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2894987" y="3479515"/>
            <a:ext cx="15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7827462" y="3493952"/>
            <a:ext cx="39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2261250" y="2571750"/>
            <a:ext cx="4621500" cy="25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 txBox="1"/>
          <p:nvPr>
            <p:ph type="ctrTitle"/>
          </p:nvPr>
        </p:nvSpPr>
        <p:spPr>
          <a:xfrm>
            <a:off x="1594950" y="597075"/>
            <a:ext cx="5954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pull request no github desktop</a:t>
            </a:r>
            <a:endParaRPr b="1" sz="2200"/>
          </a:p>
        </p:txBody>
      </p:sp>
      <p:sp>
        <p:nvSpPr>
          <p:cNvPr id="360" name="Google Shape;360;p4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131325"/>
            <a:ext cx="57626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231" y="2612542"/>
            <a:ext cx="4557614" cy="242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/>
          <p:nvPr/>
        </p:nvSpPr>
        <p:spPr>
          <a:xfrm>
            <a:off x="1526513" y="1146450"/>
            <a:ext cx="6090900" cy="390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pull request no github</a:t>
            </a:r>
            <a:endParaRPr b="1" sz="2200"/>
          </a:p>
        </p:txBody>
      </p:sp>
      <p:sp>
        <p:nvSpPr>
          <p:cNvPr id="370" name="Google Shape;370;p4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71" name="Google Shape;3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13" y="1146450"/>
            <a:ext cx="6090975" cy="3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145350" y="1412925"/>
            <a:ext cx="8853300" cy="298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 txBox="1"/>
          <p:nvPr>
            <p:ph type="ctrTitle"/>
          </p:nvPr>
        </p:nvSpPr>
        <p:spPr>
          <a:xfrm>
            <a:off x="2226450" y="69820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merge</a:t>
            </a:r>
            <a:endParaRPr b="1" sz="2200"/>
          </a:p>
        </p:txBody>
      </p:sp>
      <p:sp>
        <p:nvSpPr>
          <p:cNvPr id="379" name="Google Shape;379;p44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2" y="1479193"/>
            <a:ext cx="8723277" cy="284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4695125" y="1799378"/>
            <a:ext cx="4286700" cy="22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181500" y="1277863"/>
            <a:ext cx="4390500" cy="33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 txBox="1"/>
          <p:nvPr>
            <p:ph type="ctrTitle"/>
          </p:nvPr>
        </p:nvSpPr>
        <p:spPr>
          <a:xfrm>
            <a:off x="2226450" y="6135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Tag e como funciona?</a:t>
            </a:r>
            <a:endParaRPr b="1" sz="2200"/>
          </a:p>
        </p:txBody>
      </p:sp>
      <p:sp>
        <p:nvSpPr>
          <p:cNvPr id="389" name="Google Shape;389;p4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3" y="1277850"/>
            <a:ext cx="4343975" cy="333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125" y="1799275"/>
            <a:ext cx="4286522" cy="22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>
            <a:off x="1322250" y="2412900"/>
            <a:ext cx="6527700" cy="26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3146850" y="1169586"/>
            <a:ext cx="2850300" cy="11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6"/>
          <p:cNvSpPr txBox="1"/>
          <p:nvPr>
            <p:ph type="ctrTitle"/>
          </p:nvPr>
        </p:nvSpPr>
        <p:spPr>
          <a:xfrm>
            <a:off x="2030800" y="621675"/>
            <a:ext cx="4961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Release e como funciona?</a:t>
            </a:r>
            <a:endParaRPr b="1" sz="2200"/>
          </a:p>
        </p:txBody>
      </p:sp>
      <p:sp>
        <p:nvSpPr>
          <p:cNvPr id="400" name="Google Shape;400;p4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25" y="2450775"/>
            <a:ext cx="6460001" cy="2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220" y="1235895"/>
            <a:ext cx="2714802" cy="100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"/>
          <p:cNvSpPr/>
          <p:nvPr/>
        </p:nvSpPr>
        <p:spPr>
          <a:xfrm>
            <a:off x="5329113" y="1953800"/>
            <a:ext cx="3683700" cy="214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31187" y="1009187"/>
            <a:ext cx="5114700" cy="40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7"/>
          <p:cNvSpPr txBox="1"/>
          <p:nvPr>
            <p:ph type="ctrTitle"/>
          </p:nvPr>
        </p:nvSpPr>
        <p:spPr>
          <a:xfrm>
            <a:off x="2654550" y="568175"/>
            <a:ext cx="3834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Release</a:t>
            </a:r>
            <a:endParaRPr b="1" sz="2200"/>
          </a:p>
        </p:txBody>
      </p:sp>
      <p:sp>
        <p:nvSpPr>
          <p:cNvPr id="411" name="Google Shape;411;p4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12" y="2000312"/>
            <a:ext cx="3622550" cy="20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3" y="1040346"/>
            <a:ext cx="5063681" cy="397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>
            <a:off x="171300" y="1453800"/>
            <a:ext cx="8801400" cy="322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"/>
          <p:cNvSpPr txBox="1"/>
          <p:nvPr>
            <p:ph type="ctrTitle"/>
          </p:nvPr>
        </p:nvSpPr>
        <p:spPr>
          <a:xfrm>
            <a:off x="3150138" y="749700"/>
            <a:ext cx="2843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Release criado</a:t>
            </a:r>
            <a:endParaRPr b="1" sz="2200"/>
          </a:p>
        </p:txBody>
      </p:sp>
      <p:sp>
        <p:nvSpPr>
          <p:cNvPr id="421" name="Google Shape;421;p4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4" y="1497334"/>
            <a:ext cx="8724072" cy="314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/>
          <p:nvPr/>
        </p:nvSpPr>
        <p:spPr>
          <a:xfrm>
            <a:off x="120600" y="1431175"/>
            <a:ext cx="8902800" cy="30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"/>
          <p:cNvSpPr txBox="1"/>
          <p:nvPr>
            <p:ph type="ctrTitle"/>
          </p:nvPr>
        </p:nvSpPr>
        <p:spPr>
          <a:xfrm>
            <a:off x="2226450" y="62870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são Issues?</a:t>
            </a:r>
            <a:endParaRPr b="1" sz="2200"/>
          </a:p>
        </p:txBody>
      </p:sp>
      <p:sp>
        <p:nvSpPr>
          <p:cNvPr id="430" name="Google Shape;430;p4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1700"/>
            <a:ext cx="8839198" cy="298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/>
          <p:nvPr/>
        </p:nvSpPr>
        <p:spPr>
          <a:xfrm>
            <a:off x="249300" y="1119475"/>
            <a:ext cx="8645400" cy="39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uma Issue</a:t>
            </a:r>
            <a:endParaRPr b="1" sz="2200"/>
          </a:p>
        </p:txBody>
      </p:sp>
      <p:sp>
        <p:nvSpPr>
          <p:cNvPr id="439" name="Google Shape;439;p5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40" name="Google Shape;4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55" y="1157334"/>
            <a:ext cx="8567342" cy="385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1"/>
          <p:cNvSpPr/>
          <p:nvPr/>
        </p:nvSpPr>
        <p:spPr>
          <a:xfrm>
            <a:off x="105450" y="2314550"/>
            <a:ext cx="8933100" cy="15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1"/>
          <p:cNvSpPr txBox="1"/>
          <p:nvPr>
            <p:ph type="ctrTitle"/>
          </p:nvPr>
        </p:nvSpPr>
        <p:spPr>
          <a:xfrm>
            <a:off x="1353750" y="908575"/>
            <a:ext cx="6436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Designando um colaborador para uma issue</a:t>
            </a:r>
            <a:endParaRPr b="1" sz="2200"/>
          </a:p>
        </p:txBody>
      </p:sp>
      <p:sp>
        <p:nvSpPr>
          <p:cNvPr id="448" name="Google Shape;448;p5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49" name="Google Shape;4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9225"/>
            <a:ext cx="8839201" cy="149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143600" y="1199200"/>
            <a:ext cx="6856800" cy="381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>
            <a:off x="280800" y="675325"/>
            <a:ext cx="8582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Arquiteturas de Sistemas de Controle de Versão: Centralizado</a:t>
            </a:r>
            <a:endParaRPr b="1" sz="22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66" y="1363355"/>
            <a:ext cx="5662558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2"/>
          <p:cNvSpPr/>
          <p:nvPr/>
        </p:nvSpPr>
        <p:spPr>
          <a:xfrm>
            <a:off x="1385400" y="1062125"/>
            <a:ext cx="6373200" cy="40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2"/>
          <p:cNvSpPr txBox="1"/>
          <p:nvPr>
            <p:ph type="ctrTitle"/>
          </p:nvPr>
        </p:nvSpPr>
        <p:spPr>
          <a:xfrm>
            <a:off x="2673600" y="568175"/>
            <a:ext cx="37968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Fechando uma issue</a:t>
            </a:r>
            <a:endParaRPr b="1" sz="2200"/>
          </a:p>
        </p:txBody>
      </p:sp>
      <p:sp>
        <p:nvSpPr>
          <p:cNvPr id="457" name="Google Shape;457;p5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58" name="Google Shape;4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28" y="1107842"/>
            <a:ext cx="6282019" cy="393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3"/>
          <p:cNvSpPr/>
          <p:nvPr/>
        </p:nvSpPr>
        <p:spPr>
          <a:xfrm>
            <a:off x="2040300" y="1120075"/>
            <a:ext cx="5063400" cy="39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3"/>
          <p:cNvSpPr txBox="1"/>
          <p:nvPr>
            <p:ph type="ctrTitle"/>
          </p:nvPr>
        </p:nvSpPr>
        <p:spPr>
          <a:xfrm>
            <a:off x="918900" y="568175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Exemplos de sintaxes para utilizar nos comentários</a:t>
            </a:r>
            <a:endParaRPr b="1" sz="2200"/>
          </a:p>
        </p:txBody>
      </p:sp>
      <p:sp>
        <p:nvSpPr>
          <p:cNvPr id="466" name="Google Shape;466;p5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67" name="Google Shape;4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05" y="1150206"/>
            <a:ext cx="5010092" cy="390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086600" y="1204725"/>
            <a:ext cx="6970800" cy="37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306150" y="682550"/>
            <a:ext cx="8531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Arquiteturas de Sistemas de Controle de Versão: Distribuído</a:t>
            </a:r>
            <a:endParaRPr b="1" sz="2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86" y="1288384"/>
            <a:ext cx="6134771" cy="362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914375" y="1300325"/>
            <a:ext cx="5299200" cy="37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3057000" y="660200"/>
            <a:ext cx="30300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Git?</a:t>
            </a:r>
            <a:endParaRPr b="1" sz="22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321900"/>
            <a:ext cx="5258300" cy="3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8762" y="1053325"/>
            <a:ext cx="8086500" cy="39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2844450" y="526675"/>
            <a:ext cx="3455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GitHub?</a:t>
            </a:r>
            <a:endParaRPr b="1" sz="22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1057869"/>
            <a:ext cx="8071903" cy="395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434350" y="1008400"/>
            <a:ext cx="4275300" cy="40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1222650" y="485500"/>
            <a:ext cx="6698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Para que serve um repositório compartilhado</a:t>
            </a:r>
            <a:endParaRPr b="1" sz="22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60" y="1028035"/>
            <a:ext cx="3847218" cy="398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6423775" y="59800"/>
            <a:ext cx="25701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34" name="Google Shape;134;p21"/>
          <p:cNvSpPr txBox="1"/>
          <p:nvPr>
            <p:ph type="ctrTitle"/>
          </p:nvPr>
        </p:nvSpPr>
        <p:spPr>
          <a:xfrm>
            <a:off x="2368800" y="504375"/>
            <a:ext cx="4406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Funcionamento do Git/GitHub</a:t>
            </a:r>
            <a:endParaRPr b="1" sz="22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52" y="1116221"/>
            <a:ext cx="7226111" cy="3902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2497924" y="2124283"/>
            <a:ext cx="2138100" cy="11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399444" y="2365304"/>
            <a:ext cx="15618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2540052" y="3060858"/>
            <a:ext cx="13224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5367709" y="2792263"/>
            <a:ext cx="13293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 rot="1711704">
            <a:off x="2954687" y="2375706"/>
            <a:ext cx="1119988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Clone</a:t>
            </a:r>
            <a:endParaRPr b="1"/>
          </a:p>
        </p:txBody>
      </p:sp>
      <p:sp>
        <p:nvSpPr>
          <p:cNvPr id="141" name="Google Shape;141;p21"/>
          <p:cNvSpPr txBox="1"/>
          <p:nvPr/>
        </p:nvSpPr>
        <p:spPr>
          <a:xfrm rot="1934200">
            <a:off x="2720018" y="2669667"/>
            <a:ext cx="1118635" cy="40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Pull</a:t>
            </a:r>
            <a:endParaRPr b="1"/>
          </a:p>
        </p:txBody>
      </p:sp>
      <p:sp>
        <p:nvSpPr>
          <p:cNvPr id="142" name="Google Shape;142;p21"/>
          <p:cNvSpPr txBox="1"/>
          <p:nvPr/>
        </p:nvSpPr>
        <p:spPr>
          <a:xfrm rot="1976638">
            <a:off x="2718212" y="3219354"/>
            <a:ext cx="1118204" cy="400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Push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 rot="-2071557">
            <a:off x="5435045" y="2872696"/>
            <a:ext cx="1117895" cy="400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Commit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