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275382b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275382b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f68aa2814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f68aa2814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275382b6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275382b6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275382b6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275382b6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275382b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275382b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275382b6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e275382b6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275382b6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275382b6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275382b64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e275382b64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275382b6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e275382b6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275382b64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e275382b64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f68aa281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f68aa281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20236fa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20236fa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275382b64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e275382b64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8e09257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58e09257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e275382b64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e275382b64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e275382b64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e275382b64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e275382b64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e275382b64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e275382b64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e275382b64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e275382b64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e275382b64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58e09257c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58e09257c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e2aa391c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e2aa391c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492854eb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492854eb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e3b79624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e3b79624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504a21e5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504a21e5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504a21e5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504a21e5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e444f142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e444f142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e444f1427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e444f142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e444f1427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e444f1427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e444f1427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e444f1427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e444f1427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e444f1427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e444f1427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e444f1427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55b516ec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55b516ec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492854eb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492854eb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55b516ec3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55b516ec3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55b516ec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55b516ec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492854e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492854e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419af6f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419af6f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f68aa2814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f68aa2814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419af6f7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419af6f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492854eb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492854eb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1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Relationship Id="rId4" Type="http://schemas.openxmlformats.org/officeDocument/2006/relationships/image" Target="../media/image5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4.png"/><Relationship Id="rId4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Relationship Id="rId4" Type="http://schemas.openxmlformats.org/officeDocument/2006/relationships/image" Target="../media/image5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7.png"/><Relationship Id="rId4" Type="http://schemas.openxmlformats.org/officeDocument/2006/relationships/image" Target="../media/image6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1.png"/><Relationship Id="rId4" Type="http://schemas.openxmlformats.org/officeDocument/2006/relationships/image" Target="../media/image5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0.png"/><Relationship Id="rId4" Type="http://schemas.openxmlformats.org/officeDocument/2006/relationships/image" Target="../media/image5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546750" y="466875"/>
            <a:ext cx="8050500" cy="16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/>
              <a:t>Curso de Git/GitHub -</a:t>
            </a:r>
            <a:r>
              <a:rPr b="1" lang="pt-BR" sz="3800"/>
              <a:t> </a:t>
            </a:r>
            <a:endParaRPr b="1"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/>
              <a:t>Laboratório Agadê (UFPE)</a:t>
            </a:r>
            <a:endParaRPr b="1" sz="38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911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Ryan Alan da Cunha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1620750" y="1058525"/>
            <a:ext cx="5902500" cy="393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type="ctrTitle"/>
          </p:nvPr>
        </p:nvSpPr>
        <p:spPr>
          <a:xfrm>
            <a:off x="6309750" y="59800"/>
            <a:ext cx="26838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3</a:t>
            </a:r>
            <a:r>
              <a:rPr b="1" lang="pt-BR" sz="1200"/>
              <a:t>: Criando um repositório</a:t>
            </a:r>
            <a:endParaRPr b="1" sz="1200"/>
          </a:p>
        </p:txBody>
      </p:sp>
      <p:sp>
        <p:nvSpPr>
          <p:cNvPr id="151" name="Google Shape;151;p22"/>
          <p:cNvSpPr txBox="1"/>
          <p:nvPr>
            <p:ph type="ctrTitle"/>
          </p:nvPr>
        </p:nvSpPr>
        <p:spPr>
          <a:xfrm>
            <a:off x="1493850" y="553175"/>
            <a:ext cx="61563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Como criar um repositório no site do GitHub </a:t>
            </a:r>
            <a:endParaRPr b="1" sz="2200"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875" y="1068100"/>
            <a:ext cx="5897400" cy="38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4502900" y="1550425"/>
            <a:ext cx="4311900" cy="30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type="ctrTitle"/>
          </p:nvPr>
        </p:nvSpPr>
        <p:spPr>
          <a:xfrm>
            <a:off x="6309750" y="59800"/>
            <a:ext cx="26838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3</a:t>
            </a:r>
            <a:r>
              <a:rPr b="1" lang="pt-BR" sz="1200"/>
              <a:t>: Criando um repositório</a:t>
            </a:r>
            <a:endParaRPr b="1" sz="1200"/>
          </a:p>
        </p:txBody>
      </p:sp>
      <p:sp>
        <p:nvSpPr>
          <p:cNvPr id="160" name="Google Shape;160;p23"/>
          <p:cNvSpPr txBox="1"/>
          <p:nvPr>
            <p:ph type="ctrTitle"/>
          </p:nvPr>
        </p:nvSpPr>
        <p:spPr>
          <a:xfrm>
            <a:off x="1410750" y="524825"/>
            <a:ext cx="63225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Como criar um repositório no GitHub Desktop</a:t>
            </a:r>
            <a:endParaRPr b="1" sz="2200"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263" y="1159800"/>
            <a:ext cx="3314625" cy="37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898" y="1550525"/>
            <a:ext cx="4312050" cy="3018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5034350" y="2144788"/>
            <a:ext cx="3951600" cy="214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158050" y="1657138"/>
            <a:ext cx="4760700" cy="3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 txBox="1"/>
          <p:nvPr>
            <p:ph type="ctrTitle"/>
          </p:nvPr>
        </p:nvSpPr>
        <p:spPr>
          <a:xfrm>
            <a:off x="5957900" y="59800"/>
            <a:ext cx="3035700" cy="3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4</a:t>
            </a:r>
            <a:r>
              <a:rPr b="1" lang="pt-BR" sz="1200"/>
              <a:t>: Realizando os comandos</a:t>
            </a:r>
            <a:endParaRPr b="1" sz="1200"/>
          </a:p>
        </p:txBody>
      </p:sp>
      <p:sp>
        <p:nvSpPr>
          <p:cNvPr id="171" name="Google Shape;171;p24"/>
          <p:cNvSpPr txBox="1"/>
          <p:nvPr>
            <p:ph type="ctrTitle"/>
          </p:nvPr>
        </p:nvSpPr>
        <p:spPr>
          <a:xfrm>
            <a:off x="2107950" y="808075"/>
            <a:ext cx="4928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Realizando e entendendo o commit</a:t>
            </a:r>
            <a:endParaRPr b="1" sz="2200"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13" y="1779250"/>
            <a:ext cx="4638775" cy="28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125" y="2175263"/>
            <a:ext cx="3879300" cy="2083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4750300" y="1500775"/>
            <a:ext cx="3948300" cy="310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555650" y="1114225"/>
            <a:ext cx="3667800" cy="387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 txBox="1"/>
          <p:nvPr>
            <p:ph type="ctrTitle"/>
          </p:nvPr>
        </p:nvSpPr>
        <p:spPr>
          <a:xfrm>
            <a:off x="5707850" y="442225"/>
            <a:ext cx="3750000" cy="23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1200"/>
              <a:t>Módulo 4: Realizando os comandos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/>
          </a:p>
        </p:txBody>
      </p:sp>
      <p:sp>
        <p:nvSpPr>
          <p:cNvPr id="182" name="Google Shape;182;p25"/>
          <p:cNvSpPr txBox="1"/>
          <p:nvPr>
            <p:ph type="ctrTitle"/>
          </p:nvPr>
        </p:nvSpPr>
        <p:spPr>
          <a:xfrm>
            <a:off x="1858200" y="575400"/>
            <a:ext cx="54276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Realizando e entendendo o commit</a:t>
            </a:r>
            <a:endParaRPr b="1" sz="2200"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746" y="1500775"/>
            <a:ext cx="3906655" cy="3067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650" y="1130188"/>
            <a:ext cx="3637775" cy="38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4302850" y="1466475"/>
            <a:ext cx="4691100" cy="301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109025" y="2032925"/>
            <a:ext cx="4073700" cy="192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 txBox="1"/>
          <p:nvPr>
            <p:ph type="ctrTitle"/>
          </p:nvPr>
        </p:nvSpPr>
        <p:spPr>
          <a:xfrm>
            <a:off x="5886475" y="474150"/>
            <a:ext cx="3292800" cy="1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1200"/>
              <a:t>Módulo 4: Realizando os comandos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/>
          </a:p>
        </p:txBody>
      </p:sp>
      <p:sp>
        <p:nvSpPr>
          <p:cNvPr id="193" name="Google Shape;193;p26"/>
          <p:cNvSpPr txBox="1"/>
          <p:nvPr>
            <p:ph type="ctrTitle"/>
          </p:nvPr>
        </p:nvSpPr>
        <p:spPr>
          <a:xfrm>
            <a:off x="2226450" y="683750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Realizando o Push</a:t>
            </a:r>
            <a:endParaRPr b="1" sz="2200"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25" y="2032925"/>
            <a:ext cx="4037575" cy="18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2850" y="1504926"/>
            <a:ext cx="4691100" cy="297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570713" y="1009175"/>
            <a:ext cx="8002500" cy="399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 txBox="1"/>
          <p:nvPr>
            <p:ph type="ctrTitle"/>
          </p:nvPr>
        </p:nvSpPr>
        <p:spPr>
          <a:xfrm>
            <a:off x="2226450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Adicionando um novo membro</a:t>
            </a:r>
            <a:endParaRPr b="1" sz="2200"/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25" y="1009175"/>
            <a:ext cx="7944775" cy="38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4</a:t>
            </a:r>
            <a:r>
              <a:rPr b="1" lang="pt-BR" sz="1200">
                <a:solidFill>
                  <a:schemeClr val="dk1"/>
                </a:solidFill>
              </a:rPr>
              <a:t>: Realizando os comandos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400200" y="1228075"/>
            <a:ext cx="8343600" cy="364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8"/>
          <p:cNvSpPr txBox="1"/>
          <p:nvPr>
            <p:ph type="ctrTitle"/>
          </p:nvPr>
        </p:nvSpPr>
        <p:spPr>
          <a:xfrm>
            <a:off x="1013400" y="604300"/>
            <a:ext cx="71172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Copiando o link de clonagem do projeto no GitHub</a:t>
            </a:r>
            <a:endParaRPr b="1" sz="2200"/>
          </a:p>
        </p:txBody>
      </p:sp>
      <p:sp>
        <p:nvSpPr>
          <p:cNvPr id="212" name="Google Shape;212;p28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4</a:t>
            </a:r>
            <a:r>
              <a:rPr b="1" lang="pt-BR" sz="1200">
                <a:solidFill>
                  <a:schemeClr val="dk1"/>
                </a:solidFill>
              </a:rPr>
              <a:t>: Realizando os comandos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00" y="1228075"/>
            <a:ext cx="8343600" cy="364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3539750" y="1256575"/>
            <a:ext cx="5396700" cy="322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310625" y="1256450"/>
            <a:ext cx="3041400" cy="322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 txBox="1"/>
          <p:nvPr>
            <p:ph type="ctrTitle"/>
          </p:nvPr>
        </p:nvSpPr>
        <p:spPr>
          <a:xfrm>
            <a:off x="2226450" y="655650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Clonando o Projeto</a:t>
            </a:r>
            <a:endParaRPr b="1" sz="2200"/>
          </a:p>
        </p:txBody>
      </p:sp>
      <p:sp>
        <p:nvSpPr>
          <p:cNvPr id="222" name="Google Shape;222;p29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4</a:t>
            </a:r>
            <a:r>
              <a:rPr b="1" lang="pt-BR" sz="1200">
                <a:solidFill>
                  <a:schemeClr val="dk1"/>
                </a:solidFill>
              </a:rPr>
              <a:t>: Realizando os comandos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23" name="Google Shape;2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150" y="1280138"/>
            <a:ext cx="2968600" cy="318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1475" y="1256363"/>
            <a:ext cx="5244289" cy="32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"/>
          <p:cNvSpPr/>
          <p:nvPr/>
        </p:nvSpPr>
        <p:spPr>
          <a:xfrm>
            <a:off x="1681138" y="3383775"/>
            <a:ext cx="5781600" cy="166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0"/>
          <p:cNvSpPr txBox="1"/>
          <p:nvPr>
            <p:ph type="ctrTitle"/>
          </p:nvPr>
        </p:nvSpPr>
        <p:spPr>
          <a:xfrm>
            <a:off x="2226450" y="60192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Encontrando o Projeto Clonado</a:t>
            </a:r>
            <a:endParaRPr b="1" sz="2200"/>
          </a:p>
        </p:txBody>
      </p:sp>
      <p:sp>
        <p:nvSpPr>
          <p:cNvPr id="232" name="Google Shape;232;p30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4</a:t>
            </a:r>
            <a:r>
              <a:rPr b="1" lang="pt-BR" sz="1200">
                <a:solidFill>
                  <a:schemeClr val="dk1"/>
                </a:solidFill>
              </a:rPr>
              <a:t>: Realizando os comandos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541" y="1012650"/>
            <a:ext cx="5168959" cy="228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1200" y="3473113"/>
            <a:ext cx="578167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/>
          <p:nvPr/>
        </p:nvSpPr>
        <p:spPr>
          <a:xfrm>
            <a:off x="975150" y="2834125"/>
            <a:ext cx="7148100" cy="220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/>
          <p:nvPr/>
        </p:nvSpPr>
        <p:spPr>
          <a:xfrm>
            <a:off x="870450" y="1115075"/>
            <a:ext cx="7403100" cy="156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1"/>
          <p:cNvSpPr txBox="1"/>
          <p:nvPr>
            <p:ph type="ctrTitle"/>
          </p:nvPr>
        </p:nvSpPr>
        <p:spPr>
          <a:xfrm>
            <a:off x="2226450" y="5970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Realizando o Fetch e o Pull</a:t>
            </a:r>
            <a:endParaRPr b="1" sz="2200"/>
          </a:p>
        </p:txBody>
      </p:sp>
      <p:sp>
        <p:nvSpPr>
          <p:cNvPr id="243" name="Google Shape;243;p31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4</a:t>
            </a:r>
            <a:r>
              <a:rPr b="1" lang="pt-BR" sz="1200">
                <a:solidFill>
                  <a:schemeClr val="dk1"/>
                </a:solidFill>
              </a:rPr>
              <a:t>: Realizando os comandos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44" name="Google Shape;244;p31"/>
          <p:cNvPicPr preferRelativeResize="0"/>
          <p:nvPr/>
        </p:nvPicPr>
        <p:blipFill rotWithShape="1">
          <a:blip r:embed="rId3">
            <a:alphaModFix/>
          </a:blip>
          <a:srcRect b="67252" l="4854" r="13692" t="0"/>
          <a:stretch/>
        </p:blipFill>
        <p:spPr>
          <a:xfrm>
            <a:off x="870450" y="1115075"/>
            <a:ext cx="7403101" cy="1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150" y="2834025"/>
            <a:ext cx="7147975" cy="22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68050" y="1391750"/>
            <a:ext cx="8607900" cy="341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2754150" y="461400"/>
            <a:ext cx="3635700" cy="5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/>
              <a:t>Tecnologias necessárias</a:t>
            </a:r>
            <a:endParaRPr b="1" sz="22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00" y="2041550"/>
            <a:ext cx="2182726" cy="9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4725" y="1678250"/>
            <a:ext cx="2537875" cy="1421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 b="-9600" l="-2020" r="2020" t="9600"/>
          <a:stretch/>
        </p:blipFill>
        <p:spPr>
          <a:xfrm>
            <a:off x="3065950" y="3178175"/>
            <a:ext cx="3096900" cy="162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6287" y="1860400"/>
            <a:ext cx="3376227" cy="11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4624975" y="1267538"/>
            <a:ext cx="4126800" cy="343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446850" y="1169000"/>
            <a:ext cx="3623400" cy="363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"/>
          <p:cNvSpPr txBox="1"/>
          <p:nvPr>
            <p:ph type="ctrTitle"/>
          </p:nvPr>
        </p:nvSpPr>
        <p:spPr>
          <a:xfrm>
            <a:off x="2032050" y="568175"/>
            <a:ext cx="50799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Alterando e revertendo um commit</a:t>
            </a:r>
            <a:endParaRPr b="1" sz="2200"/>
          </a:p>
        </p:txBody>
      </p:sp>
      <p:sp>
        <p:nvSpPr>
          <p:cNvPr id="254" name="Google Shape;254;p32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4: Realizando os comandos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25" y="1169088"/>
            <a:ext cx="3623411" cy="36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975" y="1267375"/>
            <a:ext cx="4126925" cy="34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3"/>
          <p:cNvSpPr txBox="1"/>
          <p:nvPr>
            <p:ph type="ctrTitle"/>
          </p:nvPr>
        </p:nvSpPr>
        <p:spPr>
          <a:xfrm>
            <a:off x="6309750" y="59800"/>
            <a:ext cx="26838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5</a:t>
            </a:r>
            <a:r>
              <a:rPr b="1" lang="pt-BR" sz="1200"/>
              <a:t>: Criando nova Branch</a:t>
            </a:r>
            <a:endParaRPr b="1" sz="1200"/>
          </a:p>
        </p:txBody>
      </p:sp>
      <p:sp>
        <p:nvSpPr>
          <p:cNvPr id="263" name="Google Shape;263;p33"/>
          <p:cNvSpPr txBox="1"/>
          <p:nvPr>
            <p:ph type="ctrTitle"/>
          </p:nvPr>
        </p:nvSpPr>
        <p:spPr>
          <a:xfrm>
            <a:off x="2226450" y="562088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O que é </a:t>
            </a:r>
            <a:r>
              <a:rPr b="1" lang="pt-BR" sz="2200"/>
              <a:t>Branch?</a:t>
            </a:r>
            <a:endParaRPr b="1" sz="2200"/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75" y="1307199"/>
            <a:ext cx="8104651" cy="33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4"/>
          <p:cNvSpPr/>
          <p:nvPr/>
        </p:nvSpPr>
        <p:spPr>
          <a:xfrm>
            <a:off x="1266600" y="1071150"/>
            <a:ext cx="6610800" cy="395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"/>
          <p:cNvSpPr txBox="1"/>
          <p:nvPr>
            <p:ph type="ctrTitle"/>
          </p:nvPr>
        </p:nvSpPr>
        <p:spPr>
          <a:xfrm>
            <a:off x="6309750" y="59800"/>
            <a:ext cx="26838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5: Criando nova Branch</a:t>
            </a:r>
            <a:endParaRPr b="1" sz="1200"/>
          </a:p>
        </p:txBody>
      </p:sp>
      <p:sp>
        <p:nvSpPr>
          <p:cNvPr id="272" name="Google Shape;272;p34"/>
          <p:cNvSpPr txBox="1"/>
          <p:nvPr>
            <p:ph type="ctrTitle"/>
          </p:nvPr>
        </p:nvSpPr>
        <p:spPr>
          <a:xfrm>
            <a:off x="2226450" y="562088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Entendendo uma Branch</a:t>
            </a:r>
            <a:endParaRPr b="1" sz="2200"/>
          </a:p>
        </p:txBody>
      </p:sp>
      <p:pic>
        <p:nvPicPr>
          <p:cNvPr id="273" name="Google Shape;2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038" y="1229625"/>
            <a:ext cx="642937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5"/>
          <p:cNvSpPr/>
          <p:nvPr/>
        </p:nvSpPr>
        <p:spPr>
          <a:xfrm>
            <a:off x="3677750" y="3171350"/>
            <a:ext cx="5199000" cy="188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5"/>
          <p:cNvSpPr/>
          <p:nvPr/>
        </p:nvSpPr>
        <p:spPr>
          <a:xfrm>
            <a:off x="816325" y="1148625"/>
            <a:ext cx="2257500" cy="384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5"/>
          <p:cNvSpPr txBox="1"/>
          <p:nvPr>
            <p:ph type="ctrTitle"/>
          </p:nvPr>
        </p:nvSpPr>
        <p:spPr>
          <a:xfrm>
            <a:off x="2226450" y="5230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Criando uma nova Branch</a:t>
            </a:r>
            <a:endParaRPr b="1" sz="2200"/>
          </a:p>
        </p:txBody>
      </p:sp>
      <p:sp>
        <p:nvSpPr>
          <p:cNvPr id="282" name="Google Shape;282;p35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</a:rPr>
              <a:t>Módulo 5: Criando nova branch 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83" name="Google Shape;2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750" y="1249750"/>
            <a:ext cx="2878991" cy="18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4000" y="3209225"/>
            <a:ext cx="5166500" cy="18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250" y="1152325"/>
            <a:ext cx="2248500" cy="37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4500575" y="1105275"/>
            <a:ext cx="3684300" cy="389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"/>
          <p:cNvSpPr/>
          <p:nvPr/>
        </p:nvSpPr>
        <p:spPr>
          <a:xfrm>
            <a:off x="859650" y="1061925"/>
            <a:ext cx="2564400" cy="393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"/>
          <p:cNvSpPr txBox="1"/>
          <p:nvPr>
            <p:ph type="ctrTitle"/>
          </p:nvPr>
        </p:nvSpPr>
        <p:spPr>
          <a:xfrm>
            <a:off x="2226450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P</a:t>
            </a:r>
            <a:r>
              <a:rPr b="1" lang="pt-BR" sz="2200"/>
              <a:t>rocesso de Merge</a:t>
            </a:r>
            <a:endParaRPr b="1" sz="2200"/>
          </a:p>
        </p:txBody>
      </p:sp>
      <p:sp>
        <p:nvSpPr>
          <p:cNvPr id="294" name="Google Shape;294;p36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</a:rPr>
              <a:t>Módulo 5: Criando nova branch 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95" name="Google Shape;2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225" y="1134600"/>
            <a:ext cx="2491825" cy="38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150" y="1134600"/>
            <a:ext cx="3604137" cy="38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7"/>
          <p:cNvSpPr/>
          <p:nvPr/>
        </p:nvSpPr>
        <p:spPr>
          <a:xfrm>
            <a:off x="1908425" y="2927350"/>
            <a:ext cx="5333700" cy="213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7"/>
          <p:cNvSpPr/>
          <p:nvPr/>
        </p:nvSpPr>
        <p:spPr>
          <a:xfrm>
            <a:off x="1773300" y="980275"/>
            <a:ext cx="5597400" cy="186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7"/>
          <p:cNvSpPr txBox="1"/>
          <p:nvPr>
            <p:ph type="ctrTitle"/>
          </p:nvPr>
        </p:nvSpPr>
        <p:spPr>
          <a:xfrm>
            <a:off x="2226450" y="5392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P</a:t>
            </a:r>
            <a:r>
              <a:rPr b="1" lang="pt-BR" sz="2200"/>
              <a:t>rocesso de Merge</a:t>
            </a:r>
            <a:endParaRPr b="1" sz="2200"/>
          </a:p>
        </p:txBody>
      </p:sp>
      <p:sp>
        <p:nvSpPr>
          <p:cNvPr id="305" name="Google Shape;305;p37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</a:rPr>
              <a:t>Módulo 5: Criando nova branch 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06" name="Google Shape;3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741" y="1008265"/>
            <a:ext cx="5523071" cy="180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0086" y="2970172"/>
            <a:ext cx="5266215" cy="2039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8"/>
          <p:cNvSpPr/>
          <p:nvPr/>
        </p:nvSpPr>
        <p:spPr>
          <a:xfrm>
            <a:off x="5733475" y="1092800"/>
            <a:ext cx="2670000" cy="390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8"/>
          <p:cNvSpPr/>
          <p:nvPr/>
        </p:nvSpPr>
        <p:spPr>
          <a:xfrm>
            <a:off x="635400" y="1092800"/>
            <a:ext cx="4606500" cy="390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8"/>
          <p:cNvSpPr txBox="1"/>
          <p:nvPr>
            <p:ph type="ctrTitle"/>
          </p:nvPr>
        </p:nvSpPr>
        <p:spPr>
          <a:xfrm>
            <a:off x="2226450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Deletando uma Branch</a:t>
            </a:r>
            <a:endParaRPr b="1" sz="2200"/>
          </a:p>
        </p:txBody>
      </p:sp>
      <p:sp>
        <p:nvSpPr>
          <p:cNvPr id="316" name="Google Shape;316;p38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5: Criando nova branch 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17" name="Google Shape;3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799" y="1155446"/>
            <a:ext cx="4478135" cy="3789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6750" y="1154150"/>
            <a:ext cx="2518675" cy="37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5214175" y="1785025"/>
            <a:ext cx="3797100" cy="282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5271075" y="1834150"/>
            <a:ext cx="3683700" cy="272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132713" y="1922031"/>
            <a:ext cx="4980600" cy="255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9"/>
          <p:cNvSpPr txBox="1"/>
          <p:nvPr>
            <p:ph type="ctrTitle"/>
          </p:nvPr>
        </p:nvSpPr>
        <p:spPr>
          <a:xfrm>
            <a:off x="2226450" y="77792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Deletando uma Branch</a:t>
            </a:r>
            <a:endParaRPr b="1" sz="2200"/>
          </a:p>
        </p:txBody>
      </p:sp>
      <p:sp>
        <p:nvSpPr>
          <p:cNvPr id="328" name="Google Shape;328;p39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5</a:t>
            </a:r>
            <a:r>
              <a:rPr b="1" lang="pt-BR" sz="1200">
                <a:solidFill>
                  <a:schemeClr val="dk1"/>
                </a:solidFill>
              </a:rPr>
              <a:t>: </a:t>
            </a:r>
            <a:r>
              <a:rPr b="1" lang="pt-BR" sz="1200">
                <a:solidFill>
                  <a:schemeClr val="dk1"/>
                </a:solidFill>
              </a:rPr>
              <a:t>Criando nova</a:t>
            </a:r>
            <a:r>
              <a:rPr b="1" lang="pt-BR" sz="1200">
                <a:solidFill>
                  <a:schemeClr val="dk1"/>
                </a:solidFill>
              </a:rPr>
              <a:t> branch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29" name="Google Shape;3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00" y="1921925"/>
            <a:ext cx="4980436" cy="255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925" y="1834050"/>
            <a:ext cx="3683575" cy="27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0"/>
          <p:cNvSpPr/>
          <p:nvPr/>
        </p:nvSpPr>
        <p:spPr>
          <a:xfrm>
            <a:off x="1830750" y="1126950"/>
            <a:ext cx="5482500" cy="393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0"/>
          <p:cNvSpPr txBox="1"/>
          <p:nvPr>
            <p:ph type="ctrTitle"/>
          </p:nvPr>
        </p:nvSpPr>
        <p:spPr>
          <a:xfrm>
            <a:off x="2226450" y="61152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Protegendo uma Branch</a:t>
            </a:r>
            <a:endParaRPr b="1" sz="2200"/>
          </a:p>
        </p:txBody>
      </p:sp>
      <p:sp>
        <p:nvSpPr>
          <p:cNvPr id="338" name="Google Shape;338;p40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5: Criando nova branch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39" name="Google Shape;3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850" y="1146450"/>
            <a:ext cx="5447350" cy="391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1"/>
          <p:cNvSpPr/>
          <p:nvPr/>
        </p:nvSpPr>
        <p:spPr>
          <a:xfrm>
            <a:off x="771150" y="1052175"/>
            <a:ext cx="7601700" cy="399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1"/>
          <p:cNvSpPr txBox="1"/>
          <p:nvPr>
            <p:ph type="ctrTitle"/>
          </p:nvPr>
        </p:nvSpPr>
        <p:spPr>
          <a:xfrm>
            <a:off x="2226450" y="611163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O que é um Pull Request?</a:t>
            </a:r>
            <a:endParaRPr b="1" sz="2200"/>
          </a:p>
        </p:txBody>
      </p:sp>
      <p:sp>
        <p:nvSpPr>
          <p:cNvPr id="347" name="Google Shape;347;p41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6</a:t>
            </a:r>
            <a:r>
              <a:rPr b="1" lang="pt-BR" sz="1200">
                <a:solidFill>
                  <a:schemeClr val="dk1"/>
                </a:solidFill>
              </a:rPr>
              <a:t>: Pull request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48" name="Google Shape;3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725" y="1186700"/>
            <a:ext cx="7029450" cy="3600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41"/>
          <p:cNvCxnSpPr/>
          <p:nvPr/>
        </p:nvCxnSpPr>
        <p:spPr>
          <a:xfrm flipH="1" rot="10800000">
            <a:off x="1921500" y="2219125"/>
            <a:ext cx="1568700" cy="1246500"/>
          </a:xfrm>
          <a:prstGeom prst="curvedConnector3">
            <a:avLst>
              <a:gd fmla="val 136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1"/>
          <p:cNvCxnSpPr/>
          <p:nvPr/>
        </p:nvCxnSpPr>
        <p:spPr>
          <a:xfrm flipH="1" rot="10800000">
            <a:off x="4285475" y="2219125"/>
            <a:ext cx="408300" cy="7200"/>
          </a:xfrm>
          <a:prstGeom prst="curvedConnector3">
            <a:avLst>
              <a:gd fmla="val 543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41"/>
          <p:cNvCxnSpPr/>
          <p:nvPr/>
        </p:nvCxnSpPr>
        <p:spPr>
          <a:xfrm flipH="1" rot="-5400000">
            <a:off x="5986725" y="2645525"/>
            <a:ext cx="988800" cy="637500"/>
          </a:xfrm>
          <a:prstGeom prst="curvedConnector3">
            <a:avLst>
              <a:gd fmla="val 231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41"/>
          <p:cNvCxnSpPr/>
          <p:nvPr/>
        </p:nvCxnSpPr>
        <p:spPr>
          <a:xfrm>
            <a:off x="5266925" y="2226325"/>
            <a:ext cx="573000" cy="93000"/>
          </a:xfrm>
          <a:prstGeom prst="curvedConnector3">
            <a:avLst>
              <a:gd fmla="val 575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48800" y="1376650"/>
            <a:ext cx="8846400" cy="350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34" y="1783988"/>
            <a:ext cx="8673270" cy="29130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ctrTitle"/>
          </p:nvPr>
        </p:nvSpPr>
        <p:spPr>
          <a:xfrm>
            <a:off x="6714325" y="59800"/>
            <a:ext cx="22794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1: Introdução ao Git</a:t>
            </a:r>
            <a:endParaRPr b="1" sz="1200"/>
          </a:p>
        </p:txBody>
      </p:sp>
      <p:sp>
        <p:nvSpPr>
          <p:cNvPr id="76" name="Google Shape;76;p15"/>
          <p:cNvSpPr txBox="1"/>
          <p:nvPr>
            <p:ph type="ctrTitle"/>
          </p:nvPr>
        </p:nvSpPr>
        <p:spPr>
          <a:xfrm>
            <a:off x="1436250" y="765100"/>
            <a:ext cx="62715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O que é um Sistema de Controle de Versão?</a:t>
            </a:r>
            <a:endParaRPr b="1" sz="2200"/>
          </a:p>
        </p:txBody>
      </p:sp>
      <p:cxnSp>
        <p:nvCxnSpPr>
          <p:cNvPr id="77" name="Google Shape;77;p15"/>
          <p:cNvCxnSpPr/>
          <p:nvPr/>
        </p:nvCxnSpPr>
        <p:spPr>
          <a:xfrm>
            <a:off x="207107" y="4150933"/>
            <a:ext cx="86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 flipH="1">
            <a:off x="1344683" y="3298912"/>
            <a:ext cx="7200" cy="8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 flipH="1">
            <a:off x="6192076" y="3298912"/>
            <a:ext cx="7200" cy="8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 flipH="1">
            <a:off x="4559516" y="3428947"/>
            <a:ext cx="600" cy="7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2894987" y="3479515"/>
            <a:ext cx="1500" cy="6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/>
          <p:nvPr/>
        </p:nvCxnSpPr>
        <p:spPr>
          <a:xfrm>
            <a:off x="7827462" y="3493952"/>
            <a:ext cx="390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2"/>
          <p:cNvSpPr/>
          <p:nvPr/>
        </p:nvSpPr>
        <p:spPr>
          <a:xfrm>
            <a:off x="2261250" y="2571750"/>
            <a:ext cx="4621500" cy="25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2"/>
          <p:cNvSpPr txBox="1"/>
          <p:nvPr>
            <p:ph type="ctrTitle"/>
          </p:nvPr>
        </p:nvSpPr>
        <p:spPr>
          <a:xfrm>
            <a:off x="1594950" y="597075"/>
            <a:ext cx="5954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Criando um pull request no github desktop</a:t>
            </a:r>
            <a:endParaRPr b="1" sz="2200"/>
          </a:p>
        </p:txBody>
      </p:sp>
      <p:sp>
        <p:nvSpPr>
          <p:cNvPr id="360" name="Google Shape;360;p42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6: Pull request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61" name="Google Shape;3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88" y="1131325"/>
            <a:ext cx="576262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3231" y="2612542"/>
            <a:ext cx="4557614" cy="2420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3"/>
          <p:cNvSpPr/>
          <p:nvPr/>
        </p:nvSpPr>
        <p:spPr>
          <a:xfrm>
            <a:off x="1526513" y="1146450"/>
            <a:ext cx="6090900" cy="390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3"/>
          <p:cNvSpPr txBox="1"/>
          <p:nvPr>
            <p:ph type="ctrTitle"/>
          </p:nvPr>
        </p:nvSpPr>
        <p:spPr>
          <a:xfrm>
            <a:off x="1768350" y="617900"/>
            <a:ext cx="56073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Criando um pull request no github</a:t>
            </a:r>
            <a:endParaRPr b="1" sz="2200"/>
          </a:p>
        </p:txBody>
      </p:sp>
      <p:sp>
        <p:nvSpPr>
          <p:cNvPr id="370" name="Google Shape;370;p43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6: Pull request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71" name="Google Shape;37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513" y="1146450"/>
            <a:ext cx="6090975" cy="39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4"/>
          <p:cNvSpPr/>
          <p:nvPr/>
        </p:nvSpPr>
        <p:spPr>
          <a:xfrm>
            <a:off x="145350" y="1412925"/>
            <a:ext cx="8853300" cy="298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4"/>
          <p:cNvSpPr txBox="1"/>
          <p:nvPr>
            <p:ph type="ctrTitle"/>
          </p:nvPr>
        </p:nvSpPr>
        <p:spPr>
          <a:xfrm>
            <a:off x="2226450" y="698200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Realizando o merge</a:t>
            </a:r>
            <a:endParaRPr b="1" sz="2200"/>
          </a:p>
        </p:txBody>
      </p:sp>
      <p:sp>
        <p:nvSpPr>
          <p:cNvPr id="379" name="Google Shape;379;p44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6: Pull request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80" name="Google Shape;3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42" y="1479193"/>
            <a:ext cx="8723277" cy="2840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5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5"/>
          <p:cNvSpPr/>
          <p:nvPr/>
        </p:nvSpPr>
        <p:spPr>
          <a:xfrm>
            <a:off x="4695125" y="1799378"/>
            <a:ext cx="4286700" cy="229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5"/>
          <p:cNvSpPr/>
          <p:nvPr/>
        </p:nvSpPr>
        <p:spPr>
          <a:xfrm>
            <a:off x="181500" y="1277863"/>
            <a:ext cx="4390500" cy="333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5"/>
          <p:cNvSpPr txBox="1"/>
          <p:nvPr>
            <p:ph type="ctrTitle"/>
          </p:nvPr>
        </p:nvSpPr>
        <p:spPr>
          <a:xfrm>
            <a:off x="2226450" y="613550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O que é Tag e como funciona?</a:t>
            </a:r>
            <a:endParaRPr b="1" sz="2200"/>
          </a:p>
        </p:txBody>
      </p:sp>
      <p:sp>
        <p:nvSpPr>
          <p:cNvPr id="389" name="Google Shape;389;p45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7: Tag e Releases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90" name="Google Shape;3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63" y="1277850"/>
            <a:ext cx="4343975" cy="3339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125" y="1799275"/>
            <a:ext cx="4286522" cy="229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6"/>
          <p:cNvSpPr/>
          <p:nvPr/>
        </p:nvSpPr>
        <p:spPr>
          <a:xfrm>
            <a:off x="1322250" y="2412900"/>
            <a:ext cx="6527700" cy="263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6"/>
          <p:cNvSpPr/>
          <p:nvPr/>
        </p:nvSpPr>
        <p:spPr>
          <a:xfrm>
            <a:off x="3146850" y="1169586"/>
            <a:ext cx="2850300" cy="113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6"/>
          <p:cNvSpPr txBox="1"/>
          <p:nvPr>
            <p:ph type="ctrTitle"/>
          </p:nvPr>
        </p:nvSpPr>
        <p:spPr>
          <a:xfrm>
            <a:off x="2030800" y="621675"/>
            <a:ext cx="49614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O que é Release e como funciona?</a:t>
            </a:r>
            <a:endParaRPr b="1" sz="2200"/>
          </a:p>
        </p:txBody>
      </p:sp>
      <p:sp>
        <p:nvSpPr>
          <p:cNvPr id="400" name="Google Shape;400;p46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7: Tags e Releases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401" name="Google Shape;40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125" y="2450775"/>
            <a:ext cx="6460001" cy="2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1220" y="1235895"/>
            <a:ext cx="2714802" cy="100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7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7"/>
          <p:cNvSpPr/>
          <p:nvPr/>
        </p:nvSpPr>
        <p:spPr>
          <a:xfrm>
            <a:off x="5329113" y="1953800"/>
            <a:ext cx="3683700" cy="214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7"/>
          <p:cNvSpPr/>
          <p:nvPr/>
        </p:nvSpPr>
        <p:spPr>
          <a:xfrm>
            <a:off x="131187" y="1009187"/>
            <a:ext cx="5114700" cy="403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7"/>
          <p:cNvSpPr txBox="1"/>
          <p:nvPr>
            <p:ph type="ctrTitle"/>
          </p:nvPr>
        </p:nvSpPr>
        <p:spPr>
          <a:xfrm>
            <a:off x="2654550" y="568175"/>
            <a:ext cx="38349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Criando um Release</a:t>
            </a:r>
            <a:endParaRPr b="1" sz="2200"/>
          </a:p>
        </p:txBody>
      </p:sp>
      <p:sp>
        <p:nvSpPr>
          <p:cNvPr id="411" name="Google Shape;411;p47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7: Tags e Releases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412" name="Google Shape;41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412" y="2000312"/>
            <a:ext cx="3622550" cy="20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93" y="1040346"/>
            <a:ext cx="5063681" cy="3975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8"/>
          <p:cNvSpPr/>
          <p:nvPr/>
        </p:nvSpPr>
        <p:spPr>
          <a:xfrm>
            <a:off x="171300" y="1453800"/>
            <a:ext cx="8801400" cy="322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8"/>
          <p:cNvSpPr txBox="1"/>
          <p:nvPr>
            <p:ph type="ctrTitle"/>
          </p:nvPr>
        </p:nvSpPr>
        <p:spPr>
          <a:xfrm>
            <a:off x="3150138" y="749700"/>
            <a:ext cx="28437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Release criado</a:t>
            </a:r>
            <a:endParaRPr b="1" sz="2200"/>
          </a:p>
        </p:txBody>
      </p:sp>
      <p:sp>
        <p:nvSpPr>
          <p:cNvPr id="421" name="Google Shape;421;p48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7: Tags e Releases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422" name="Google Shape;42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14" y="1497334"/>
            <a:ext cx="8724072" cy="3141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9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9"/>
          <p:cNvSpPr/>
          <p:nvPr/>
        </p:nvSpPr>
        <p:spPr>
          <a:xfrm>
            <a:off x="120600" y="1431175"/>
            <a:ext cx="8902800" cy="306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9"/>
          <p:cNvSpPr txBox="1"/>
          <p:nvPr>
            <p:ph type="ctrTitle"/>
          </p:nvPr>
        </p:nvSpPr>
        <p:spPr>
          <a:xfrm>
            <a:off x="2226450" y="628700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O que são Issues?</a:t>
            </a:r>
            <a:endParaRPr b="1" sz="2200"/>
          </a:p>
        </p:txBody>
      </p:sp>
      <p:sp>
        <p:nvSpPr>
          <p:cNvPr id="430" name="Google Shape;430;p49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8: Issues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431" name="Google Shape;43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1700"/>
            <a:ext cx="8839198" cy="2982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0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0"/>
          <p:cNvSpPr/>
          <p:nvPr/>
        </p:nvSpPr>
        <p:spPr>
          <a:xfrm>
            <a:off x="249300" y="1119475"/>
            <a:ext cx="8645400" cy="392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0"/>
          <p:cNvSpPr txBox="1"/>
          <p:nvPr>
            <p:ph type="ctrTitle"/>
          </p:nvPr>
        </p:nvSpPr>
        <p:spPr>
          <a:xfrm>
            <a:off x="2226450" y="568175"/>
            <a:ext cx="4691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Criando uma Issue</a:t>
            </a:r>
            <a:endParaRPr b="1" sz="2200"/>
          </a:p>
        </p:txBody>
      </p:sp>
      <p:sp>
        <p:nvSpPr>
          <p:cNvPr id="439" name="Google Shape;439;p50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8: Issues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440" name="Google Shape;44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55" y="1157334"/>
            <a:ext cx="8567342" cy="3851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1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1"/>
          <p:cNvSpPr/>
          <p:nvPr/>
        </p:nvSpPr>
        <p:spPr>
          <a:xfrm>
            <a:off x="105450" y="2314550"/>
            <a:ext cx="8933100" cy="158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1"/>
          <p:cNvSpPr txBox="1"/>
          <p:nvPr>
            <p:ph type="ctrTitle"/>
          </p:nvPr>
        </p:nvSpPr>
        <p:spPr>
          <a:xfrm>
            <a:off x="1353750" y="908575"/>
            <a:ext cx="64365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Designando um colaborador para uma issue</a:t>
            </a:r>
            <a:endParaRPr b="1" sz="2200"/>
          </a:p>
        </p:txBody>
      </p:sp>
      <p:sp>
        <p:nvSpPr>
          <p:cNvPr id="448" name="Google Shape;448;p51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8: Issues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449" name="Google Shape;44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59225"/>
            <a:ext cx="8839201" cy="1499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1143600" y="1199200"/>
            <a:ext cx="6856800" cy="381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type="ctrTitle"/>
          </p:nvPr>
        </p:nvSpPr>
        <p:spPr>
          <a:xfrm>
            <a:off x="6714325" y="59800"/>
            <a:ext cx="22794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1: Introdução ao Git</a:t>
            </a:r>
            <a:endParaRPr b="1" sz="1200"/>
          </a:p>
        </p:txBody>
      </p:sp>
      <p:sp>
        <p:nvSpPr>
          <p:cNvPr id="90" name="Google Shape;90;p16"/>
          <p:cNvSpPr txBox="1"/>
          <p:nvPr>
            <p:ph type="ctrTitle"/>
          </p:nvPr>
        </p:nvSpPr>
        <p:spPr>
          <a:xfrm>
            <a:off x="280800" y="675325"/>
            <a:ext cx="85824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Arquiteturas de Sistemas de Controle de Versão: Centralizado</a:t>
            </a:r>
            <a:endParaRPr b="1" sz="22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166" y="1363355"/>
            <a:ext cx="5662558" cy="35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2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2"/>
          <p:cNvSpPr/>
          <p:nvPr/>
        </p:nvSpPr>
        <p:spPr>
          <a:xfrm>
            <a:off x="1385400" y="1062125"/>
            <a:ext cx="6373200" cy="402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2"/>
          <p:cNvSpPr txBox="1"/>
          <p:nvPr>
            <p:ph type="ctrTitle"/>
          </p:nvPr>
        </p:nvSpPr>
        <p:spPr>
          <a:xfrm>
            <a:off x="2673600" y="568175"/>
            <a:ext cx="37968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Fechando uma issue</a:t>
            </a:r>
            <a:endParaRPr b="1" sz="2200"/>
          </a:p>
        </p:txBody>
      </p:sp>
      <p:sp>
        <p:nvSpPr>
          <p:cNvPr id="457" name="Google Shape;457;p52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8: Issues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458" name="Google Shape;45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928" y="1107842"/>
            <a:ext cx="6282019" cy="3931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3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3"/>
          <p:cNvSpPr/>
          <p:nvPr/>
        </p:nvSpPr>
        <p:spPr>
          <a:xfrm>
            <a:off x="2040300" y="1120075"/>
            <a:ext cx="5063400" cy="396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3"/>
          <p:cNvSpPr txBox="1"/>
          <p:nvPr>
            <p:ph type="ctrTitle"/>
          </p:nvPr>
        </p:nvSpPr>
        <p:spPr>
          <a:xfrm>
            <a:off x="918900" y="568175"/>
            <a:ext cx="73062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Exemplos de sintaxes para utilizar nos comentários</a:t>
            </a:r>
            <a:endParaRPr b="1" sz="2200"/>
          </a:p>
        </p:txBody>
      </p:sp>
      <p:sp>
        <p:nvSpPr>
          <p:cNvPr id="466" name="Google Shape;466;p53"/>
          <p:cNvSpPr txBox="1"/>
          <p:nvPr/>
        </p:nvSpPr>
        <p:spPr>
          <a:xfrm>
            <a:off x="5936450" y="19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Módulo 8: Issues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467" name="Google Shape;46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05" y="1150206"/>
            <a:ext cx="5010092" cy="390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1086600" y="1204725"/>
            <a:ext cx="6970800" cy="379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type="ctrTitle"/>
          </p:nvPr>
        </p:nvSpPr>
        <p:spPr>
          <a:xfrm>
            <a:off x="6714325" y="59800"/>
            <a:ext cx="22794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1: Introdução ao Git</a:t>
            </a:r>
            <a:endParaRPr b="1" sz="1200"/>
          </a:p>
        </p:txBody>
      </p:sp>
      <p:sp>
        <p:nvSpPr>
          <p:cNvPr id="99" name="Google Shape;99;p17"/>
          <p:cNvSpPr txBox="1"/>
          <p:nvPr>
            <p:ph type="ctrTitle"/>
          </p:nvPr>
        </p:nvSpPr>
        <p:spPr>
          <a:xfrm>
            <a:off x="306150" y="682550"/>
            <a:ext cx="85317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Arquiteturas de Sistemas de Controle de Versão: Distribuído</a:t>
            </a:r>
            <a:endParaRPr b="1" sz="2200"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586" y="1288384"/>
            <a:ext cx="6134771" cy="3627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1914375" y="1300325"/>
            <a:ext cx="5299200" cy="37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type="ctrTitle"/>
          </p:nvPr>
        </p:nvSpPr>
        <p:spPr>
          <a:xfrm>
            <a:off x="6714325" y="59800"/>
            <a:ext cx="22794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1: Introdução ao Git</a:t>
            </a:r>
            <a:endParaRPr b="1" sz="1200"/>
          </a:p>
        </p:txBody>
      </p:sp>
      <p:sp>
        <p:nvSpPr>
          <p:cNvPr id="108" name="Google Shape;108;p18"/>
          <p:cNvSpPr txBox="1"/>
          <p:nvPr>
            <p:ph type="ctrTitle"/>
          </p:nvPr>
        </p:nvSpPr>
        <p:spPr>
          <a:xfrm>
            <a:off x="3057000" y="660200"/>
            <a:ext cx="30300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O que é o Git?</a:t>
            </a:r>
            <a:endParaRPr b="1" sz="220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825" y="1321900"/>
            <a:ext cx="5258300" cy="37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528762" y="1053325"/>
            <a:ext cx="8086500" cy="396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type="ctrTitle"/>
          </p:nvPr>
        </p:nvSpPr>
        <p:spPr>
          <a:xfrm>
            <a:off x="6432300" y="59800"/>
            <a:ext cx="25614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2: Introdução ao GitHub</a:t>
            </a:r>
            <a:endParaRPr b="1" sz="1200"/>
          </a:p>
        </p:txBody>
      </p:sp>
      <p:sp>
        <p:nvSpPr>
          <p:cNvPr id="117" name="Google Shape;117;p19"/>
          <p:cNvSpPr txBox="1"/>
          <p:nvPr>
            <p:ph type="ctrTitle"/>
          </p:nvPr>
        </p:nvSpPr>
        <p:spPr>
          <a:xfrm>
            <a:off x="2844450" y="526675"/>
            <a:ext cx="34551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O que é o GitHub?</a:t>
            </a:r>
            <a:endParaRPr b="1" sz="2200"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50" y="1057869"/>
            <a:ext cx="8071903" cy="3957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2434350" y="1008400"/>
            <a:ext cx="4275300" cy="402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type="ctrTitle"/>
          </p:nvPr>
        </p:nvSpPr>
        <p:spPr>
          <a:xfrm>
            <a:off x="6432300" y="59800"/>
            <a:ext cx="25614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2: Introdução ao GitHub</a:t>
            </a:r>
            <a:endParaRPr b="1" sz="1200"/>
          </a:p>
        </p:txBody>
      </p:sp>
      <p:sp>
        <p:nvSpPr>
          <p:cNvPr id="126" name="Google Shape;126;p20"/>
          <p:cNvSpPr txBox="1"/>
          <p:nvPr>
            <p:ph type="ctrTitle"/>
          </p:nvPr>
        </p:nvSpPr>
        <p:spPr>
          <a:xfrm>
            <a:off x="1222650" y="485500"/>
            <a:ext cx="66987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Para que serve um repositório compartilhado</a:t>
            </a:r>
            <a:endParaRPr b="1" sz="2200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160" y="1028035"/>
            <a:ext cx="3847218" cy="3989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>
            <a:off x="18488" y="18913"/>
            <a:ext cx="9107025" cy="51056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type="ctrTitle"/>
          </p:nvPr>
        </p:nvSpPr>
        <p:spPr>
          <a:xfrm>
            <a:off x="6423775" y="59800"/>
            <a:ext cx="25701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00"/>
              <a:t>Módulo 2: Introdução ao GitHub</a:t>
            </a:r>
            <a:endParaRPr b="1" sz="1200"/>
          </a:p>
        </p:txBody>
      </p:sp>
      <p:sp>
        <p:nvSpPr>
          <p:cNvPr id="134" name="Google Shape;134;p21"/>
          <p:cNvSpPr txBox="1"/>
          <p:nvPr>
            <p:ph type="ctrTitle"/>
          </p:nvPr>
        </p:nvSpPr>
        <p:spPr>
          <a:xfrm>
            <a:off x="2368800" y="504375"/>
            <a:ext cx="44064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200"/>
              <a:t>Funcionamento do Git/GitHub</a:t>
            </a:r>
            <a:endParaRPr b="1" sz="2200"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252" y="1116221"/>
            <a:ext cx="7226111" cy="39029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1"/>
          <p:cNvCxnSpPr/>
          <p:nvPr/>
        </p:nvCxnSpPr>
        <p:spPr>
          <a:xfrm>
            <a:off x="2497924" y="2124283"/>
            <a:ext cx="2138100" cy="11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1"/>
          <p:cNvCxnSpPr/>
          <p:nvPr/>
        </p:nvCxnSpPr>
        <p:spPr>
          <a:xfrm>
            <a:off x="2399444" y="2365304"/>
            <a:ext cx="1561800" cy="10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1"/>
          <p:cNvCxnSpPr/>
          <p:nvPr/>
        </p:nvCxnSpPr>
        <p:spPr>
          <a:xfrm rot="10800000">
            <a:off x="2540052" y="3060858"/>
            <a:ext cx="1322400" cy="8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1"/>
          <p:cNvCxnSpPr/>
          <p:nvPr/>
        </p:nvCxnSpPr>
        <p:spPr>
          <a:xfrm flipH="1">
            <a:off x="5367709" y="2792263"/>
            <a:ext cx="1329300" cy="8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1"/>
          <p:cNvSpPr txBox="1"/>
          <p:nvPr/>
        </p:nvSpPr>
        <p:spPr>
          <a:xfrm rot="1711704">
            <a:off x="2954687" y="2375706"/>
            <a:ext cx="1119988" cy="400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Clone</a:t>
            </a:r>
            <a:endParaRPr b="1"/>
          </a:p>
        </p:txBody>
      </p:sp>
      <p:sp>
        <p:nvSpPr>
          <p:cNvPr id="141" name="Google Shape;141;p21"/>
          <p:cNvSpPr txBox="1"/>
          <p:nvPr/>
        </p:nvSpPr>
        <p:spPr>
          <a:xfrm rot="1934200">
            <a:off x="2720018" y="2669667"/>
            <a:ext cx="1118635" cy="400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Pull</a:t>
            </a:r>
            <a:endParaRPr b="1"/>
          </a:p>
        </p:txBody>
      </p:sp>
      <p:sp>
        <p:nvSpPr>
          <p:cNvPr id="142" name="Google Shape;142;p21"/>
          <p:cNvSpPr txBox="1"/>
          <p:nvPr/>
        </p:nvSpPr>
        <p:spPr>
          <a:xfrm rot="1976638">
            <a:off x="2718212" y="3219354"/>
            <a:ext cx="1118204" cy="4003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Push</a:t>
            </a:r>
            <a:endParaRPr b="1"/>
          </a:p>
        </p:txBody>
      </p:sp>
      <p:sp>
        <p:nvSpPr>
          <p:cNvPr id="143" name="Google Shape;143;p21"/>
          <p:cNvSpPr txBox="1"/>
          <p:nvPr/>
        </p:nvSpPr>
        <p:spPr>
          <a:xfrm rot="-2071557">
            <a:off x="5435045" y="2872696"/>
            <a:ext cx="1117895" cy="4002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Commit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