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program to help you memorize things.</a:t>
            </a:r>
          </a:p>
        </p:txBody>
      </p:sp>
    </p:spTree>
    <p:extLst>
      <p:ext uri="{BB962C8B-B14F-4D97-AF65-F5344CB8AC3E}">
        <p14:creationId xmlns:p14="http://schemas.microsoft.com/office/powerpoint/2010/main" val="372400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year, my father in law asked me to write him a quick program to help him memorize things.</a:t>
            </a:r>
          </a:p>
          <a:p>
            <a:r>
              <a:rPr lang="en-US" dirty="0" smtClean="0"/>
              <a:t>I wrote him a quick program one afternoon while I was staying with him.</a:t>
            </a:r>
          </a:p>
          <a:p>
            <a:r>
              <a:rPr lang="en-US" dirty="0" smtClean="0"/>
              <a:t>I then took it home and tweaked it.</a:t>
            </a:r>
          </a:p>
          <a:p>
            <a:r>
              <a:rPr lang="en-US" dirty="0" smtClean="0"/>
              <a:t>I’m still using a text-based database and user interface.</a:t>
            </a:r>
          </a:p>
          <a:p>
            <a:r>
              <a:rPr lang="en-US" dirty="0" smtClean="0"/>
              <a:t>Obvious To Do’s: switch to </a:t>
            </a:r>
            <a:r>
              <a:rPr lang="en-US" dirty="0" err="1" smtClean="0"/>
              <a:t>js</a:t>
            </a:r>
            <a:r>
              <a:rPr lang="en-US" dirty="0" smtClean="0"/>
              <a:t>/web for the UI and use a simple </a:t>
            </a:r>
            <a:r>
              <a:rPr lang="en-US" dirty="0" err="1" smtClean="0"/>
              <a:t>mysql</a:t>
            </a:r>
            <a:r>
              <a:rPr lang="en-US" dirty="0" smtClean="0"/>
              <a:t> for the db.</a:t>
            </a:r>
          </a:p>
          <a:p>
            <a:r>
              <a:rPr lang="en-US" dirty="0" smtClean="0"/>
              <a:t>Thought I’d throw this onto </a:t>
            </a:r>
            <a:r>
              <a:rPr lang="en-US" dirty="0" err="1" smtClean="0"/>
              <a:t>github</a:t>
            </a:r>
            <a:r>
              <a:rPr lang="en-US" dirty="0" smtClean="0"/>
              <a:t> in case anyone else wanted to run with it.</a:t>
            </a:r>
          </a:p>
        </p:txBody>
      </p:sp>
    </p:spTree>
    <p:extLst>
      <p:ext uri="{BB962C8B-B14F-4D97-AF65-F5344CB8AC3E}">
        <p14:creationId xmlns:p14="http://schemas.microsoft.com/office/powerpoint/2010/main" val="26138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5288" y="2592125"/>
            <a:ext cx="1550505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Facts.json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63140"/>
              </p:ext>
            </p:extLst>
          </p:nvPr>
        </p:nvGraphicFramePr>
        <p:xfrm>
          <a:off x="266811" y="3204376"/>
          <a:ext cx="36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02"/>
                <a:gridCol w="1009522"/>
                <a:gridCol w="922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Ask?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hot drink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Jitter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Youngest</a:t>
                      </a:r>
                      <a:r>
                        <a:rPr lang="en-US" baseline="0" dirty="0" smtClean="0"/>
                        <a:t> 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Agile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765793" y="2838615"/>
            <a:ext cx="2211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00438" y="1899347"/>
            <a:ext cx="7113385" cy="400948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34450" y="1899347"/>
            <a:ext cx="1550505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Memorize.py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854804" y="2592125"/>
            <a:ext cx="443060" cy="4929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4450" y="3085106"/>
            <a:ext cx="1260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Decrement </a:t>
            </a:r>
            <a:r>
              <a:rPr lang="en-US" dirty="0" smtClean="0"/>
              <a:t>Array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[ MAX </a:t>
            </a:r>
            <a:r>
              <a:rPr lang="en-US" dirty="0" smtClean="0"/>
              <a:t>]</a:t>
            </a:r>
          </a:p>
          <a:p>
            <a:pPr algn="ctr"/>
            <a:r>
              <a:rPr lang="en-US" dirty="0" smtClean="0"/>
              <a:t>(e.g. </a:t>
            </a:r>
          </a:p>
          <a:p>
            <a:pPr algn="ctr"/>
            <a:r>
              <a:rPr lang="en-US" dirty="0" smtClean="0"/>
              <a:t>= 3)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09702" y="2476568"/>
            <a:ext cx="1572760" cy="3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82462" y="2046957"/>
            <a:ext cx="1550505" cy="4929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population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69465"/>
              </p:ext>
            </p:extLst>
          </p:nvPr>
        </p:nvGraphicFramePr>
        <p:xfrm>
          <a:off x="6782462" y="2550284"/>
          <a:ext cx="2683124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3602"/>
                <a:gridCol w="1009522"/>
              </a:tblGrid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Question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Answer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 Jitter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1024ms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 Jitter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1024ms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 Jitter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1024ms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Youngest</a:t>
                      </a:r>
                      <a:r>
                        <a:rPr lang="en-US" sz="1100" baseline="0" dirty="0" smtClean="0"/>
                        <a:t> kid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Eliana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Youngest</a:t>
                      </a:r>
                      <a:r>
                        <a:rPr lang="en-US" sz="1100" baseline="0" dirty="0" smtClean="0"/>
                        <a:t> kid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Eliana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Youngest</a:t>
                      </a:r>
                      <a:r>
                        <a:rPr lang="en-US" sz="1100" baseline="0" dirty="0" smtClean="0"/>
                        <a:t> kid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Eliana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Agile Author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Beedle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Agile Author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Beedle</a:t>
                      </a:r>
                      <a:endParaRPr lang="en-US" sz="1100" dirty="0"/>
                    </a:p>
                  </a:txBody>
                  <a:tcPr/>
                </a:tc>
              </a:tr>
              <a:tr h="19129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Agile Author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Beedle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4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</TotalTime>
  <Words>169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Mem</vt:lpstr>
      <vt:lpstr>The story…</vt:lpstr>
      <vt:lpstr>Layout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</dc:title>
  <dc:creator>Ryan and Anna Wolfe</dc:creator>
  <cp:lastModifiedBy>Ryan and Anna Wolfe</cp:lastModifiedBy>
  <cp:revision>8</cp:revision>
  <dcterms:created xsi:type="dcterms:W3CDTF">2017-01-17T12:50:52Z</dcterms:created>
  <dcterms:modified xsi:type="dcterms:W3CDTF">2017-01-17T19:39:23Z</dcterms:modified>
</cp:coreProperties>
</file>