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23925" y="1889525"/>
            <a:ext cx="3347100" cy="1428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12338" y="3699888"/>
            <a:ext cx="3929400" cy="1227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77093" y="2061414"/>
            <a:ext cx="1024200" cy="45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α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612463" y="2061413"/>
            <a:ext cx="1024200" cy="45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415713" y="3816538"/>
            <a:ext cx="1672200" cy="52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239213" y="3816538"/>
            <a:ext cx="1591500" cy="52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 data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612463" y="216013"/>
            <a:ext cx="4383600" cy="15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941025" y="856713"/>
            <a:ext cx="1230000" cy="617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Minimize - logLkd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314800" y="856713"/>
            <a:ext cx="1352700" cy="617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Update parameters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125788" y="2839100"/>
            <a:ext cx="1975500" cy="617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difficulty</a:t>
            </a: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subject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252663" y="2840813"/>
            <a:ext cx="1755000" cy="617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Premium pupil status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971884" y="2065951"/>
            <a:ext cx="1024200" cy="45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λ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261075" y="1279213"/>
            <a:ext cx="1591500" cy="45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Validation set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61075" y="216013"/>
            <a:ext cx="1591500" cy="45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Training</a:t>
            </a: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0925" y="747613"/>
            <a:ext cx="1137000" cy="45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</a:t>
            </a: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60925" y="2061413"/>
            <a:ext cx="1137000" cy="139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accuracy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6261075" y="2696738"/>
            <a:ext cx="1672200" cy="451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rate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261063" y="2066500"/>
            <a:ext cx="1672200" cy="455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 of iterations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127913" y="160488"/>
            <a:ext cx="1352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IRT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338613" y="4400388"/>
            <a:ext cx="15522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Metadata</a:t>
            </a:r>
            <a:endParaRPr sz="2200"/>
          </a:p>
        </p:txBody>
      </p:sp>
      <p:sp>
        <p:nvSpPr>
          <p:cNvPr id="74" name="Google Shape;74;p13"/>
          <p:cNvSpPr txBox="1"/>
          <p:nvPr/>
        </p:nvSpPr>
        <p:spPr>
          <a:xfrm rot="932">
            <a:off x="6102325" y="3313900"/>
            <a:ext cx="221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Hyperparameters</a:t>
            </a:r>
            <a:endParaRPr sz="2000"/>
          </a:p>
        </p:txBody>
      </p:sp>
      <p:cxnSp>
        <p:nvCxnSpPr>
          <p:cNvPr id="75" name="Google Shape;75;p13"/>
          <p:cNvCxnSpPr>
            <a:stCxn id="67" idx="2"/>
            <a:endCxn id="60" idx="3"/>
          </p:cNvCxnSpPr>
          <p:nvPr/>
        </p:nvCxnSpPr>
        <p:spPr>
          <a:xfrm flipH="1">
            <a:off x="5996025" y="671713"/>
            <a:ext cx="10608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0" idx="3"/>
            <a:endCxn id="66" idx="0"/>
          </p:cNvCxnSpPr>
          <p:nvPr/>
        </p:nvCxnSpPr>
        <p:spPr>
          <a:xfrm>
            <a:off x="5996063" y="975463"/>
            <a:ext cx="10608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0" idx="1"/>
            <a:endCxn id="68" idx="3"/>
          </p:cNvCxnSpPr>
          <p:nvPr/>
        </p:nvCxnSpPr>
        <p:spPr>
          <a:xfrm rot="10800000">
            <a:off x="1298063" y="975463"/>
            <a:ext cx="31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8" idx="2"/>
            <a:endCxn id="69" idx="0"/>
          </p:cNvCxnSpPr>
          <p:nvPr/>
        </p:nvCxnSpPr>
        <p:spPr>
          <a:xfrm>
            <a:off x="729425" y="1203313"/>
            <a:ext cx="0" cy="85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57" idx="0"/>
            <a:endCxn id="60" idx="2"/>
          </p:cNvCxnSpPr>
          <p:nvPr/>
        </p:nvCxnSpPr>
        <p:spPr>
          <a:xfrm flipH="1" rot="10800000">
            <a:off x="2124563" y="1735013"/>
            <a:ext cx="1679700" cy="3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56" idx="0"/>
            <a:endCxn id="60" idx="2"/>
          </p:cNvCxnSpPr>
          <p:nvPr/>
        </p:nvCxnSpPr>
        <p:spPr>
          <a:xfrm flipH="1" rot="10800000">
            <a:off x="3589193" y="1735014"/>
            <a:ext cx="215100" cy="3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5" idx="2"/>
            <a:endCxn id="64" idx="0"/>
          </p:cNvCxnSpPr>
          <p:nvPr/>
        </p:nvCxnSpPr>
        <p:spPr>
          <a:xfrm flipH="1">
            <a:off x="5130284" y="2517151"/>
            <a:ext cx="353700" cy="3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4" idx="0"/>
            <a:endCxn id="60" idx="2"/>
          </p:cNvCxnSpPr>
          <p:nvPr/>
        </p:nvCxnSpPr>
        <p:spPr>
          <a:xfrm rot="10800000">
            <a:off x="3804163" y="1735013"/>
            <a:ext cx="1326000" cy="110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1" idx="0"/>
            <a:endCxn id="66" idx="2"/>
          </p:cNvCxnSpPr>
          <p:nvPr/>
        </p:nvCxnSpPr>
        <p:spPr>
          <a:xfrm rot="10800000">
            <a:off x="7056963" y="1735000"/>
            <a:ext cx="40200" cy="3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0" idx="3"/>
            <a:endCxn id="66" idx="3"/>
          </p:cNvCxnSpPr>
          <p:nvPr/>
        </p:nvCxnSpPr>
        <p:spPr>
          <a:xfrm rot="10800000">
            <a:off x="7852575" y="1506938"/>
            <a:ext cx="80700" cy="1415400"/>
          </a:xfrm>
          <a:prstGeom prst="bentConnector3">
            <a:avLst>
              <a:gd fmla="val -51716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3" idx="0"/>
            <a:endCxn id="56" idx="2"/>
          </p:cNvCxnSpPr>
          <p:nvPr/>
        </p:nvCxnSpPr>
        <p:spPr>
          <a:xfrm flipH="1" rot="10800000">
            <a:off x="3113538" y="2512700"/>
            <a:ext cx="475800" cy="3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58" idx="0"/>
            <a:endCxn id="63" idx="2"/>
          </p:cNvCxnSpPr>
          <p:nvPr/>
        </p:nvCxnSpPr>
        <p:spPr>
          <a:xfrm rot="10800000">
            <a:off x="3113513" y="3456238"/>
            <a:ext cx="138300" cy="36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9" idx="0"/>
            <a:endCxn id="64" idx="2"/>
          </p:cNvCxnSpPr>
          <p:nvPr/>
        </p:nvCxnSpPr>
        <p:spPr>
          <a:xfrm flipH="1" rot="10800000">
            <a:off x="5034963" y="3458038"/>
            <a:ext cx="95100" cy="35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2" idx="0"/>
            <a:endCxn id="61" idx="0"/>
          </p:cNvCxnSpPr>
          <p:nvPr/>
        </p:nvCxnSpPr>
        <p:spPr>
          <a:xfrm rot="5400000">
            <a:off x="3773300" y="-360537"/>
            <a:ext cx="600" cy="2435100"/>
          </a:xfrm>
          <a:prstGeom prst="bentConnector3">
            <a:avLst>
              <a:gd fmla="val -2554375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3"/>
          <p:cNvCxnSpPr>
            <a:stCxn id="61" idx="2"/>
            <a:endCxn id="62" idx="2"/>
          </p:cNvCxnSpPr>
          <p:nvPr/>
        </p:nvCxnSpPr>
        <p:spPr>
          <a:xfrm flipH="1" rot="-5400000">
            <a:off x="3773275" y="256563"/>
            <a:ext cx="600" cy="2435100"/>
          </a:xfrm>
          <a:prstGeom prst="bentConnector3">
            <a:avLst>
              <a:gd fmla="val 2131041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