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58" r:id="rId5"/>
    <p:sldId id="264" r:id="rId6"/>
    <p:sldId id="265" r:id="rId7"/>
    <p:sldId id="256" r:id="rId8"/>
    <p:sldId id="259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4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13AF-7EA0-4A72-BA77-ADC88D851FD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1CEC-C2AE-44DF-8426-AD07107E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13AF-7EA0-4A72-BA77-ADC88D851FD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1CEC-C2AE-44DF-8426-AD07107E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2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13AF-7EA0-4A72-BA77-ADC88D851FD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1CEC-C2AE-44DF-8426-AD07107E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0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13AF-7EA0-4A72-BA77-ADC88D851FD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1CEC-C2AE-44DF-8426-AD07107E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13AF-7EA0-4A72-BA77-ADC88D851FD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1CEC-C2AE-44DF-8426-AD07107E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3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13AF-7EA0-4A72-BA77-ADC88D851FD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1CEC-C2AE-44DF-8426-AD07107E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2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13AF-7EA0-4A72-BA77-ADC88D851FD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1CEC-C2AE-44DF-8426-AD07107E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4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13AF-7EA0-4A72-BA77-ADC88D851FD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1CEC-C2AE-44DF-8426-AD07107E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8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13AF-7EA0-4A72-BA77-ADC88D851FD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1CEC-C2AE-44DF-8426-AD07107E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13AF-7EA0-4A72-BA77-ADC88D851FD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1CEC-C2AE-44DF-8426-AD07107E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13AF-7EA0-4A72-BA77-ADC88D851FD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1CEC-C2AE-44DF-8426-AD07107E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1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13AF-7EA0-4A72-BA77-ADC88D851FD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91CEC-C2AE-44DF-8426-AD07107E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0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Boost Converter </a:t>
            </a:r>
            <a:r>
              <a:rPr lang="en-US" sz="4800" dirty="0" smtClean="0"/>
              <a:t>9V input, 12 - 24 V Output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007238" cy="455049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690940"/>
            <a:ext cx="4293888" cy="4554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2180014"/>
            <a:ext cx="5118100" cy="353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066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Digi-Key Shopping Cart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8" r="62852" b="19239"/>
          <a:stretch/>
        </p:blipFill>
        <p:spPr>
          <a:xfrm>
            <a:off x="2021680" y="1022854"/>
            <a:ext cx="8148639" cy="583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12" y="1483912"/>
            <a:ext cx="11417976" cy="39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Driving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 NE555 Precision Timer</a:t>
            </a:r>
          </a:p>
          <a:p>
            <a:r>
              <a:rPr lang="en-US" dirty="0" smtClean="0"/>
              <a:t>Operating conditions</a:t>
            </a:r>
          </a:p>
          <a:p>
            <a:pPr lvl="1"/>
            <a:r>
              <a:rPr lang="en-US" dirty="0" smtClean="0"/>
              <a:t>&lt;18V</a:t>
            </a:r>
          </a:p>
          <a:p>
            <a:pPr lvl="1"/>
            <a:r>
              <a:rPr lang="en-US" dirty="0" smtClean="0"/>
              <a:t>&lt;100 kHz</a:t>
            </a:r>
          </a:p>
          <a:p>
            <a:pPr lvl="1"/>
            <a:r>
              <a:rPr lang="en-US" dirty="0" smtClean="0"/>
              <a:t>220 mA output current</a:t>
            </a:r>
          </a:p>
          <a:p>
            <a:r>
              <a:rPr lang="en-US" dirty="0" smtClean="0"/>
              <a:t>Potentiometer control</a:t>
            </a:r>
          </a:p>
          <a:p>
            <a:r>
              <a:rPr lang="en-US" dirty="0" smtClean="0"/>
              <a:t>Use diodes to ensure correct</a:t>
            </a:r>
          </a:p>
          <a:p>
            <a:pPr marL="0" indent="0">
              <a:buNone/>
            </a:pPr>
            <a:r>
              <a:rPr lang="en-US" dirty="0" smtClean="0"/>
              <a:t>   frequency with varying duty cycle.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90010"/>
            <a:ext cx="5257800" cy="3312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041" y="4472488"/>
            <a:ext cx="3079788" cy="1704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72488"/>
            <a:ext cx="23145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81" t="12207" r="65078" b="6640"/>
          <a:stretch/>
        </p:blipFill>
        <p:spPr>
          <a:xfrm>
            <a:off x="551969" y="951759"/>
            <a:ext cx="5172076" cy="53061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7300" y="6372225"/>
            <a:ext cx="376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Frequency = 48 kHz,  Duty cycle = 72%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04849" y="6372225"/>
            <a:ext cx="411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Frequency = 47.1 kHz,  Duty cycle = 19.3%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515" t="11914" r="65547" b="7008"/>
          <a:stretch/>
        </p:blipFill>
        <p:spPr>
          <a:xfrm>
            <a:off x="6529396" y="951759"/>
            <a:ext cx="5061776" cy="53061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37520" y="129573"/>
            <a:ext cx="7043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Simulation of Gate Driver Output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609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37520" y="129573"/>
            <a:ext cx="6474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Hardware Gate Driver Output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51" t="14717" r="56290" b="9147"/>
          <a:stretch/>
        </p:blipFill>
        <p:spPr>
          <a:xfrm>
            <a:off x="1900238" y="985838"/>
            <a:ext cx="8202678" cy="58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854" y="0"/>
            <a:ext cx="12268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5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75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Boost Converter 9V input, 12 - 24 V Output</vt:lpstr>
      <vt:lpstr>Topology</vt:lpstr>
      <vt:lpstr>Gate Driving 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Digi-Key Shopping Cart</vt:lpstr>
    </vt:vector>
  </TitlesOfParts>
  <Company>University of 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 Converter</dc:title>
  <dc:creator>Donahue, Ryan (dona1865@vandals.uidaho.edu)</dc:creator>
  <cp:lastModifiedBy>Donahue, Ryan (dona1865@vandals.uidaho.edu)</cp:lastModifiedBy>
  <cp:revision>13</cp:revision>
  <dcterms:created xsi:type="dcterms:W3CDTF">2018-02-28T19:12:13Z</dcterms:created>
  <dcterms:modified xsi:type="dcterms:W3CDTF">2018-02-28T20:52:27Z</dcterms:modified>
</cp:coreProperties>
</file>