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2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9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9193" y="1236859"/>
            <a:ext cx="5052270" cy="916162"/>
          </a:xfrm>
        </p:spPr>
        <p:txBody>
          <a:bodyPr/>
          <a:lstStyle/>
          <a:p>
            <a:r>
              <a:rPr lang="en-US" dirty="0"/>
              <a:t>Ice Cream!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3323" y="2153021"/>
            <a:ext cx="4184009" cy="567290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573323" y="4823670"/>
            <a:ext cx="4184009" cy="1082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possible factors that influence ice cream consumption? Can we predict consumption?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19" y="2615355"/>
            <a:ext cx="2963615" cy="20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9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481430" y="1669409"/>
            <a:ext cx="5394121" cy="4186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dirty="0"/>
              <a:t>Ice cream consumption (cons, pints per person) was measured over 30 four-week periods from March 1951 to July 1953. </a:t>
            </a:r>
          </a:p>
          <a:p>
            <a:pPr algn="l">
              <a:lnSpc>
                <a:spcPct val="130000"/>
              </a:lnSpc>
            </a:pPr>
            <a:r>
              <a:rPr lang="en-US" dirty="0"/>
              <a:t>It is thought that variables influencing consumption may include:</a:t>
            </a:r>
          </a:p>
          <a:p>
            <a:pPr marL="800100" lvl="1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weekly family income (</a:t>
            </a:r>
            <a:r>
              <a:rPr lang="en-US" dirty="0" err="1"/>
              <a:t>inc</a:t>
            </a:r>
            <a:r>
              <a:rPr lang="en-US" dirty="0"/>
              <a:t>, $)</a:t>
            </a:r>
          </a:p>
          <a:p>
            <a:pPr marL="800100" lvl="1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mean monthly temperature (temp, °F) </a:t>
            </a:r>
          </a:p>
          <a:p>
            <a:pPr algn="l">
              <a:lnSpc>
                <a:spcPct val="130000"/>
              </a:lnSpc>
            </a:pPr>
            <a:r>
              <a:rPr lang="en-US" dirty="0"/>
              <a:t>Can you build a model that predicts consumption based on given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" r="30037" b="183"/>
          <a:stretch/>
        </p:blipFill>
        <p:spPr>
          <a:xfrm>
            <a:off x="0" y="-12584"/>
            <a:ext cx="3204594" cy="68705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81430" y="691574"/>
            <a:ext cx="5052270" cy="91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98983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30709"/>
              </p:ext>
            </p:extLst>
          </p:nvPr>
        </p:nvGraphicFramePr>
        <p:xfrm>
          <a:off x="125835" y="62376"/>
          <a:ext cx="2088858" cy="674529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96286">
                  <a:extLst>
                    <a:ext uri="{9D8B030D-6E8A-4147-A177-3AD203B41FA5}">
                      <a16:colId xmlns:a16="http://schemas.microsoft.com/office/drawing/2014/main" val="3350707597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7350794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084687690"/>
                    </a:ext>
                  </a:extLst>
                </a:gridCol>
              </a:tblGrid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inc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temp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7233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92186147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10727609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54292459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29532138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192925789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328562137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728380945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60397535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413379145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93966040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173092821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63194129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170341462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563293052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4196469012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337581575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88792404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793604377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66015968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164028847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4911753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17521463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115028903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443840117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39362617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894940437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409152565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20570039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413987705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47206815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0" y="201540"/>
            <a:ext cx="4253738" cy="2290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99" y="2492014"/>
            <a:ext cx="3902402" cy="21012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99" y="4527311"/>
            <a:ext cx="3985291" cy="214592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723034" y="268652"/>
            <a:ext cx="2210240" cy="91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Visualizing</a:t>
            </a:r>
          </a:p>
        </p:txBody>
      </p:sp>
    </p:spTree>
    <p:extLst>
      <p:ext uri="{BB962C8B-B14F-4D97-AF65-F5344CB8AC3E}">
        <p14:creationId xmlns:p14="http://schemas.microsoft.com/office/powerpoint/2010/main" val="32306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41" y="104861"/>
            <a:ext cx="6526635" cy="652663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82999"/>
              </p:ext>
            </p:extLst>
          </p:nvPr>
        </p:nvGraphicFramePr>
        <p:xfrm>
          <a:off x="235264" y="1325810"/>
          <a:ext cx="2452825" cy="477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3791">
                  <a:extLst>
                    <a:ext uri="{9D8B030D-6E8A-4147-A177-3AD203B41FA5}">
                      <a16:colId xmlns:a16="http://schemas.microsoft.com/office/drawing/2014/main" val="907014485"/>
                    </a:ext>
                  </a:extLst>
                </a:gridCol>
                <a:gridCol w="764517">
                  <a:extLst>
                    <a:ext uri="{9D8B030D-6E8A-4147-A177-3AD203B41FA5}">
                      <a16:colId xmlns:a16="http://schemas.microsoft.com/office/drawing/2014/main" val="788488959"/>
                    </a:ext>
                  </a:extLst>
                </a:gridCol>
                <a:gridCol w="764517">
                  <a:extLst>
                    <a:ext uri="{9D8B030D-6E8A-4147-A177-3AD203B41FA5}">
                      <a16:colId xmlns:a16="http://schemas.microsoft.com/office/drawing/2014/main" val="2874268357"/>
                    </a:ext>
                  </a:extLst>
                </a:gridCol>
              </a:tblGrid>
              <a:tr h="238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Correlation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46" marR="11946" marT="119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inc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46" marR="11946" marT="119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temp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46" marR="11946" marT="11946" marB="0" anchor="ctr"/>
                </a:tc>
                <a:extLst>
                  <a:ext uri="{0D108BD9-81ED-4DB2-BD59-A6C34878D82A}">
                    <a16:rowId xmlns:a16="http://schemas.microsoft.com/office/drawing/2014/main" val="711552368"/>
                  </a:ext>
                </a:extLst>
              </a:tr>
              <a:tr h="238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46" marR="11946" marT="119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46" marR="11946" marT="119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46" marR="11946" marT="11946" marB="0" anchor="ctr"/>
                </a:tc>
                <a:extLst>
                  <a:ext uri="{0D108BD9-81ED-4DB2-BD59-A6C34878D82A}">
                    <a16:rowId xmlns:a16="http://schemas.microsoft.com/office/drawing/2014/main" val="855338656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53179" y="2200700"/>
            <a:ext cx="2734439" cy="91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5837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20" y="0"/>
            <a:ext cx="657556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3179" y="61507"/>
            <a:ext cx="2734439" cy="91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32269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2415" y="20049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8954"/>
          <a:stretch/>
        </p:blipFill>
        <p:spPr>
          <a:xfrm>
            <a:off x="458785" y="413733"/>
            <a:ext cx="4817891" cy="2859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91717" y="3965537"/>
                <a:ext cx="5519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=−0.1132+(0.0035×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)+(0.00354×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717" y="3965537"/>
                <a:ext cx="5519588" cy="276999"/>
              </a:xfrm>
              <a:prstGeom prst="rect">
                <a:avLst/>
              </a:prstGeom>
              <a:blipFill>
                <a:blip r:embed="rId3"/>
                <a:stretch>
                  <a:fillRect l="-110" t="-4444" r="-11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27571" y="3480884"/>
                <a:ext cx="1898532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571" y="3480884"/>
                <a:ext cx="1898532" cy="270652"/>
              </a:xfrm>
              <a:prstGeom prst="rect">
                <a:avLst/>
              </a:prstGeom>
              <a:blipFill>
                <a:blip r:embed="rId4"/>
                <a:stretch>
                  <a:fillRect l="-160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6117752" y="120230"/>
            <a:ext cx="2734439" cy="91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06792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3179" y="5858300"/>
            <a:ext cx="2734439" cy="91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278830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214</Words>
  <Application>Microsoft Office PowerPoint</Application>
  <PresentationFormat>On-screen Show (4:3)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Ice Cream!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Data</dc:title>
  <dc:creator>Sakib</dc:creator>
  <cp:lastModifiedBy>Sakib</cp:lastModifiedBy>
  <cp:revision>16</cp:revision>
  <dcterms:created xsi:type="dcterms:W3CDTF">2017-02-16T04:14:31Z</dcterms:created>
  <dcterms:modified xsi:type="dcterms:W3CDTF">2017-03-24T06:07:58Z</dcterms:modified>
</cp:coreProperties>
</file>