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2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3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9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8C3C-43E5-49E1-88D4-66F8C4DEAEA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866FF-7D7B-4FBA-87CE-C3F7AAC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7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9193" y="1236859"/>
            <a:ext cx="5052270" cy="916162"/>
          </a:xfrm>
        </p:spPr>
        <p:txBody>
          <a:bodyPr/>
          <a:lstStyle/>
          <a:p>
            <a:r>
              <a:rPr lang="en-US" dirty="0"/>
              <a:t>Ice Cream!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3323" y="2153021"/>
            <a:ext cx="4184009" cy="567290"/>
          </a:xfrm>
        </p:spPr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573323" y="4823670"/>
            <a:ext cx="4184009" cy="1082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What are the possible factors that influence ice cream consumption?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Can we predict consumption?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19" y="2615355"/>
            <a:ext cx="2963615" cy="20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9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481430" y="1669409"/>
            <a:ext cx="5394121" cy="4186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dirty="0"/>
              <a:t>Ice cream consumption (cons, pints per person) was measured over 30 four-week periods from March 1951 to July 1953. </a:t>
            </a:r>
          </a:p>
          <a:p>
            <a:pPr algn="l">
              <a:lnSpc>
                <a:spcPct val="130000"/>
              </a:lnSpc>
            </a:pPr>
            <a:r>
              <a:rPr lang="en-US" dirty="0"/>
              <a:t>It is thought that variables influencing consumption may include:</a:t>
            </a:r>
          </a:p>
          <a:p>
            <a:pPr marL="800100" lvl="1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weekly family income (</a:t>
            </a:r>
            <a:r>
              <a:rPr lang="en-US" dirty="0" err="1"/>
              <a:t>inc</a:t>
            </a:r>
            <a:r>
              <a:rPr lang="en-US" dirty="0"/>
              <a:t>, $)</a:t>
            </a:r>
          </a:p>
          <a:p>
            <a:pPr marL="800100" lvl="1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mean monthly temperature (temp, °F) </a:t>
            </a:r>
          </a:p>
          <a:p>
            <a:pPr algn="l">
              <a:lnSpc>
                <a:spcPct val="130000"/>
              </a:lnSpc>
            </a:pPr>
            <a:r>
              <a:rPr lang="en-US" dirty="0"/>
              <a:t>Can you build a model that predicts consumption based on given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3" r="30037" b="183"/>
          <a:stretch/>
        </p:blipFill>
        <p:spPr>
          <a:xfrm>
            <a:off x="0" y="-12584"/>
            <a:ext cx="3204594" cy="687058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81430" y="691574"/>
            <a:ext cx="5052270" cy="91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298983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748405"/>
              </p:ext>
            </p:extLst>
          </p:nvPr>
        </p:nvGraphicFramePr>
        <p:xfrm>
          <a:off x="3254929" y="62376"/>
          <a:ext cx="2088858" cy="674529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96286">
                  <a:extLst>
                    <a:ext uri="{9D8B030D-6E8A-4147-A177-3AD203B41FA5}">
                      <a16:colId xmlns:a16="http://schemas.microsoft.com/office/drawing/2014/main" val="3350707597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73507946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084687690"/>
                    </a:ext>
                  </a:extLst>
                </a:gridCol>
              </a:tblGrid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inc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temp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37233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392186147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310727609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354292459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329532138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192925789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3328562137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728380945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60397535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413379145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93966040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173092821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63194129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170341462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563293052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4196469012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337581575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88792404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793604377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66015968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164028847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4911753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17521463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115028903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443840117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339362617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3894940437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409152565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220570039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413987705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78" marR="10878" marT="10878" marB="0" anchor="ctr"/>
                </a:tc>
                <a:extLst>
                  <a:ext uri="{0D108BD9-81ED-4DB2-BD59-A6C34878D82A}">
                    <a16:rowId xmlns:a16="http://schemas.microsoft.com/office/drawing/2014/main" val="47206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6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6" r="23332" b="53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0"/>
            <a:ext cx="56642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690872" cy="1828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Titanic ML Problem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kaggle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22575"/>
            <a:ext cx="4690872" cy="413694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</a:rPr>
              <a:t>On April 15, 1912, during her maiden voyage, the Titanic sank after colliding with an iceberg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</a:rPr>
              <a:t>Killing 1502 out of 2224 passengers and crew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</a:rPr>
              <a:t>Some groups of people were more likely to survive than others (such as women, children, and the upper-class)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</a:rPr>
              <a:t>Apply the tools of machine learning to: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b="1" u="sng" dirty="0">
                <a:solidFill>
                  <a:schemeClr val="bg1"/>
                </a:solidFill>
              </a:rPr>
              <a:t>Predict which passengers survived the tragedy</a:t>
            </a:r>
          </a:p>
          <a:p>
            <a:pPr fontAlgn="base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</a:rPr>
              <a:t>Practice Skills</a:t>
            </a:r>
          </a:p>
          <a:p>
            <a:pPr lvl="1" fontAlgn="base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Binary classification</a:t>
            </a:r>
          </a:p>
          <a:p>
            <a:pPr lvl="1" fontAlgn="base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Python and R basics</a:t>
            </a:r>
          </a:p>
          <a:p>
            <a:pPr>
              <a:lnSpc>
                <a:spcPct val="120000"/>
              </a:lnSpc>
            </a:pP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3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87799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…see the data</a:t>
            </a:r>
            <a:br>
              <a:rPr lang="en-US" dirty="0"/>
            </a:br>
            <a:r>
              <a:rPr lang="en-US" dirty="0"/>
              <a:t>…categorical/continuous </a:t>
            </a:r>
            <a:r>
              <a:rPr lang="en-US" dirty="0" err="1"/>
              <a:t>vars</a:t>
            </a:r>
            <a:br>
              <a:rPr lang="en-US" dirty="0"/>
            </a:br>
            <a:r>
              <a:rPr lang="en-US" dirty="0"/>
              <a:t>… classification is the objective</a:t>
            </a:r>
          </a:p>
        </p:txBody>
      </p:sp>
    </p:spTree>
    <p:extLst>
      <p:ext uri="{BB962C8B-B14F-4D97-AF65-F5344CB8AC3E}">
        <p14:creationId xmlns:p14="http://schemas.microsoft.com/office/powerpoint/2010/main" val="348979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090737"/>
            <a:ext cx="69056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260</Words>
  <Application>Microsoft Office PowerPoint</Application>
  <PresentationFormat>On-screen Show (4:3)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Ice Cream!</vt:lpstr>
      <vt:lpstr>PowerPoint Presentation</vt:lpstr>
      <vt:lpstr>PowerPoint Presentation</vt:lpstr>
      <vt:lpstr>Titanic ML Problem (kaggle)</vt:lpstr>
      <vt:lpstr>…see the data …categorical/continuous vars … classification is the objective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Data</dc:title>
  <dc:creator>Sakib</dc:creator>
  <cp:lastModifiedBy>Sakib</cp:lastModifiedBy>
  <cp:revision>27</cp:revision>
  <dcterms:created xsi:type="dcterms:W3CDTF">2017-02-16T04:14:31Z</dcterms:created>
  <dcterms:modified xsi:type="dcterms:W3CDTF">2017-03-24T08:07:58Z</dcterms:modified>
</cp:coreProperties>
</file>