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78" r:id="rId4"/>
    <p:sldId id="257" r:id="rId5"/>
    <p:sldId id="259" r:id="rId6"/>
    <p:sldId id="265" r:id="rId7"/>
    <p:sldId id="290" r:id="rId8"/>
    <p:sldId id="263" r:id="rId9"/>
    <p:sldId id="264" r:id="rId10"/>
    <p:sldId id="267" r:id="rId11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3"/>
      <p:bold r:id="rId14"/>
      <p:italic r:id="rId15"/>
      <p:boldItalic r:id="rId16"/>
    </p:embeddedFont>
    <p:embeddedFont>
      <p:font typeface="Fira Sans Extra Condensed" panose="020B0503050000020004" pitchFamily="34" charset="0"/>
      <p:regular r:id="rId17"/>
      <p:bold r:id="rId18"/>
      <p:italic r:id="rId19"/>
      <p:boldItalic r:id="rId20"/>
    </p:embeddedFont>
    <p:embeddedFont>
      <p:font typeface="Fira Sans Extra Condensed SemiBold" panose="020B060402020202020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0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206afaa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206afaa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c73459845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c73459845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2a8583979_0_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2a8583979_0_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9c73459845_0_4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9c73459845_0_4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8adbe68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8adbe68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98a723aff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98a723aff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>
          <a:extLst>
            <a:ext uri="{FF2B5EF4-FFF2-40B4-BE49-F238E27FC236}">
              <a16:creationId xmlns:a16="http://schemas.microsoft.com/office/drawing/2014/main" id="{736EF6F4-66EF-0E85-0464-2EECED781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98a723aff1_0_207:notes">
            <a:extLst>
              <a:ext uri="{FF2B5EF4-FFF2-40B4-BE49-F238E27FC236}">
                <a16:creationId xmlns:a16="http://schemas.microsoft.com/office/drawing/2014/main" id="{D588372C-4516-FB21-ADFE-B6F9F5EB03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98a723aff1_0_207:notes">
            <a:extLst>
              <a:ext uri="{FF2B5EF4-FFF2-40B4-BE49-F238E27FC236}">
                <a16:creationId xmlns:a16="http://schemas.microsoft.com/office/drawing/2014/main" id="{F17B032F-7F31-3D4A-BC5C-72F488A032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528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917d3ea68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917d3ea68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17d3ea687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17d3ea687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987356" y="1685720"/>
            <a:ext cx="4079534" cy="14684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Legal Analytics Insights</a:t>
            </a:r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869964" y="3165050"/>
            <a:ext cx="3323737" cy="778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Leveraging Data for Operational</a:t>
            </a:r>
          </a:p>
          <a:p>
            <a:r>
              <a:rPr lang="en-US" dirty="0"/>
              <a:t>Excellence in Law Firms</a:t>
            </a:r>
          </a:p>
        </p:txBody>
      </p:sp>
      <p:sp>
        <p:nvSpPr>
          <p:cNvPr id="59" name="Google Shape;59;p15"/>
          <p:cNvSpPr/>
          <p:nvPr/>
        </p:nvSpPr>
        <p:spPr>
          <a:xfrm rot="5400000">
            <a:off x="746424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" name="Google Shape;60;p15"/>
          <p:cNvSpPr/>
          <p:nvPr/>
        </p:nvSpPr>
        <p:spPr>
          <a:xfrm rot="5400000">
            <a:off x="663331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1" name="Google Shape;61;p15"/>
          <p:cNvSpPr/>
          <p:nvPr/>
        </p:nvSpPr>
        <p:spPr>
          <a:xfrm rot="5400000">
            <a:off x="580239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" name="Google Shape;62;p15"/>
          <p:cNvSpPr/>
          <p:nvPr/>
        </p:nvSpPr>
        <p:spPr>
          <a:xfrm rot="5400000">
            <a:off x="497146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" name="Google Shape;63;p15"/>
          <p:cNvSpPr/>
          <p:nvPr/>
        </p:nvSpPr>
        <p:spPr>
          <a:xfrm rot="5400000">
            <a:off x="5980990" y="962641"/>
            <a:ext cx="1230000" cy="1268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" name="Google Shape;64;p15"/>
          <p:cNvGrpSpPr/>
          <p:nvPr/>
        </p:nvGrpSpPr>
        <p:grpSpPr>
          <a:xfrm>
            <a:off x="6373463" y="1220354"/>
            <a:ext cx="379746" cy="379756"/>
            <a:chOff x="-2571737" y="2403625"/>
            <a:chExt cx="292225" cy="291425"/>
          </a:xfrm>
        </p:grpSpPr>
        <p:sp>
          <p:nvSpPr>
            <p:cNvPr id="65" name="Google Shape;65;p15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15"/>
          <p:cNvSpPr/>
          <p:nvPr/>
        </p:nvSpPr>
        <p:spPr>
          <a:xfrm>
            <a:off x="5838205" y="1687645"/>
            <a:ext cx="1450500" cy="285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Big Data</a:t>
            </a:r>
            <a:endParaRPr sz="19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73" name="Google Shape;73;p15"/>
          <p:cNvCxnSpPr>
            <a:stCxn id="63" idx="3"/>
            <a:endCxn id="62" idx="2"/>
          </p:cNvCxnSpPr>
          <p:nvPr/>
        </p:nvCxnSpPr>
        <p:spPr>
          <a:xfrm rot="5400000">
            <a:off x="5328190" y="2201341"/>
            <a:ext cx="1257300" cy="1278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5"/>
          <p:cNvCxnSpPr>
            <a:stCxn id="63" idx="3"/>
            <a:endCxn id="61" idx="2"/>
          </p:cNvCxnSpPr>
          <p:nvPr/>
        </p:nvCxnSpPr>
        <p:spPr>
          <a:xfrm rot="5400000">
            <a:off x="5743690" y="2616841"/>
            <a:ext cx="1257300" cy="447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5"/>
          <p:cNvCxnSpPr>
            <a:stCxn id="63" idx="3"/>
            <a:endCxn id="60" idx="2"/>
          </p:cNvCxnSpPr>
          <p:nvPr/>
        </p:nvCxnSpPr>
        <p:spPr>
          <a:xfrm rot="-5400000" flipH="1">
            <a:off x="6159040" y="2648791"/>
            <a:ext cx="1257300" cy="383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5"/>
          <p:cNvCxnSpPr>
            <a:stCxn id="63" idx="3"/>
            <a:endCxn id="59" idx="2"/>
          </p:cNvCxnSpPr>
          <p:nvPr/>
        </p:nvCxnSpPr>
        <p:spPr>
          <a:xfrm rot="-5400000" flipH="1">
            <a:off x="6574540" y="2233291"/>
            <a:ext cx="1257300" cy="1214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" name="Google Shape;77;p15"/>
          <p:cNvGrpSpPr/>
          <p:nvPr/>
        </p:nvGrpSpPr>
        <p:grpSpPr>
          <a:xfrm>
            <a:off x="5142093" y="3632583"/>
            <a:ext cx="351136" cy="365769"/>
            <a:chOff x="-65129950" y="2646800"/>
            <a:chExt cx="311125" cy="317425"/>
          </a:xfrm>
        </p:grpSpPr>
        <p:sp>
          <p:nvSpPr>
            <p:cNvPr id="78" name="Google Shape;78;p15"/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15"/>
          <p:cNvGrpSpPr/>
          <p:nvPr/>
        </p:nvGrpSpPr>
        <p:grpSpPr>
          <a:xfrm>
            <a:off x="5965703" y="3632603"/>
            <a:ext cx="365756" cy="365747"/>
            <a:chOff x="1412450" y="1954475"/>
            <a:chExt cx="297750" cy="296175"/>
          </a:xfrm>
        </p:grpSpPr>
        <p:sp>
          <p:nvSpPr>
            <p:cNvPr id="81" name="Google Shape;81;p15"/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15"/>
          <p:cNvGrpSpPr/>
          <p:nvPr/>
        </p:nvGrpSpPr>
        <p:grpSpPr>
          <a:xfrm>
            <a:off x="6782916" y="3632592"/>
            <a:ext cx="393186" cy="365766"/>
            <a:chOff x="-62890750" y="2296300"/>
            <a:chExt cx="330825" cy="317450"/>
          </a:xfrm>
        </p:grpSpPr>
        <p:sp>
          <p:nvSpPr>
            <p:cNvPr id="84" name="Google Shape;84;p15"/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7627546" y="3632577"/>
            <a:ext cx="365770" cy="365770"/>
            <a:chOff x="-3137650" y="2408950"/>
            <a:chExt cx="291450" cy="292125"/>
          </a:xfrm>
        </p:grpSpPr>
        <p:sp>
          <p:nvSpPr>
            <p:cNvPr id="88" name="Google Shape;88;p15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raphic 2" descr="Scales of justice with solid fill">
            <a:extLst>
              <a:ext uri="{FF2B5EF4-FFF2-40B4-BE49-F238E27FC236}">
                <a16:creationId xmlns:a16="http://schemas.microsoft.com/office/drawing/2014/main" id="{66F44655-2E1F-CED0-8FF5-0AEDA0D5F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1314" y="43544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6"/>
          <p:cNvSpPr txBox="1"/>
          <p:nvPr/>
        </p:nvSpPr>
        <p:spPr>
          <a:xfrm>
            <a:off x="3769105" y="1730575"/>
            <a:ext cx="1605788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Questions?</a:t>
            </a:r>
          </a:p>
        </p:txBody>
      </p:sp>
      <p:sp>
        <p:nvSpPr>
          <p:cNvPr id="4" name="Google Shape;351;p21">
            <a:extLst>
              <a:ext uri="{FF2B5EF4-FFF2-40B4-BE49-F238E27FC236}">
                <a16:creationId xmlns:a16="http://schemas.microsoft.com/office/drawing/2014/main" id="{348CBD10-DB68-2140-6A91-0B4ABA6FC4F2}"/>
              </a:ext>
            </a:extLst>
          </p:cNvPr>
          <p:cNvSpPr txBox="1"/>
          <p:nvPr/>
        </p:nvSpPr>
        <p:spPr>
          <a:xfrm>
            <a:off x="2546731" y="2012837"/>
            <a:ext cx="4050537" cy="111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Thank you for your time</a:t>
            </a:r>
            <a:endParaRPr sz="32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/>
          <p:nvPr/>
        </p:nvSpPr>
        <p:spPr>
          <a:xfrm rot="10800000">
            <a:off x="457200" y="2114017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4073650" y="1259075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/>
              <a:t>Project Goals</a:t>
            </a:r>
            <a:br>
              <a:rPr lang="en-IN" b="1" dirty="0"/>
            </a:br>
            <a:endParaRPr dirty="0"/>
          </a:p>
        </p:txBody>
      </p:sp>
      <p:sp>
        <p:nvSpPr>
          <p:cNvPr id="162" name="Google Shape;162;p17"/>
          <p:cNvSpPr/>
          <p:nvPr/>
        </p:nvSpPr>
        <p:spPr>
          <a:xfrm rot="10800000">
            <a:off x="457200" y="3823900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4073650" y="2968958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3510437" y="1051947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4474780" y="1895549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3510437" y="2739152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4474780" y="3582754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5485800" y="1324975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Identify billing inefficiencies</a:t>
            </a:r>
          </a:p>
        </p:txBody>
      </p:sp>
      <p:sp>
        <p:nvSpPr>
          <p:cNvPr id="169" name="Google Shape;169;p17"/>
          <p:cNvSpPr txBox="1"/>
          <p:nvPr/>
        </p:nvSpPr>
        <p:spPr>
          <a:xfrm>
            <a:off x="5940600" y="1576263"/>
            <a:ext cx="2517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Spot inaccurate, missed, or excessive charges</a:t>
            </a:r>
          </a:p>
        </p:txBody>
      </p:sp>
      <p:sp>
        <p:nvSpPr>
          <p:cNvPr id="170" name="Google Shape;170;p17"/>
          <p:cNvSpPr txBox="1"/>
          <p:nvPr/>
        </p:nvSpPr>
        <p:spPr>
          <a:xfrm>
            <a:off x="685800" y="2179925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 err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Analyze</a:t>
            </a:r>
            <a:r>
              <a:rPr lang="en-IN" sz="16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attorney productivity</a:t>
            </a:r>
          </a:p>
        </p:txBody>
      </p:sp>
      <p:sp>
        <p:nvSpPr>
          <p:cNvPr id="171" name="Google Shape;171;p17"/>
          <p:cNvSpPr txBox="1"/>
          <p:nvPr/>
        </p:nvSpPr>
        <p:spPr>
          <a:xfrm>
            <a:off x="685800" y="2431216"/>
            <a:ext cx="2517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Evaluate time allocation and output per attorney</a:t>
            </a:r>
          </a:p>
        </p:txBody>
      </p:sp>
      <p:sp>
        <p:nvSpPr>
          <p:cNvPr id="172" name="Google Shape;172;p17"/>
          <p:cNvSpPr txBox="1"/>
          <p:nvPr/>
        </p:nvSpPr>
        <p:spPr>
          <a:xfrm>
            <a:off x="5485800" y="3003250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Track case duration and lifecycle:</a:t>
            </a:r>
            <a:endParaRPr lang="en-IN" sz="16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5940600" y="3252342"/>
            <a:ext cx="25176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Understand time taken from case open to close</a:t>
            </a:r>
          </a:p>
        </p:txBody>
      </p:sp>
      <p:sp>
        <p:nvSpPr>
          <p:cNvPr id="174" name="Google Shape;174;p17"/>
          <p:cNvSpPr txBox="1"/>
          <p:nvPr/>
        </p:nvSpPr>
        <p:spPr>
          <a:xfrm>
            <a:off x="685800" y="3856450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Industry and case type trends:</a:t>
            </a:r>
            <a:endParaRPr lang="en-IN" sz="16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685800" y="4109046"/>
            <a:ext cx="25176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Discover which segments are most active or profitable</a:t>
            </a:r>
          </a:p>
        </p:txBody>
      </p:sp>
      <p:grpSp>
        <p:nvGrpSpPr>
          <p:cNvPr id="176" name="Google Shape;176;p17"/>
          <p:cNvGrpSpPr/>
          <p:nvPr/>
        </p:nvGrpSpPr>
        <p:grpSpPr>
          <a:xfrm>
            <a:off x="4944496" y="2377602"/>
            <a:ext cx="219345" cy="227301"/>
            <a:chOff x="3357325" y="2093500"/>
            <a:chExt cx="311525" cy="322825"/>
          </a:xfrm>
        </p:grpSpPr>
        <p:sp>
          <p:nvSpPr>
            <p:cNvPr id="177" name="Google Shape;177;p17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0" name="Google Shape;180;p17"/>
          <p:cNvGrpSpPr/>
          <p:nvPr/>
        </p:nvGrpSpPr>
        <p:grpSpPr>
          <a:xfrm>
            <a:off x="3920200" y="1456990"/>
            <a:ext cx="339253" cy="339253"/>
            <a:chOff x="1492675" y="2620775"/>
            <a:chExt cx="481825" cy="481825"/>
          </a:xfrm>
        </p:grpSpPr>
        <p:sp>
          <p:nvSpPr>
            <p:cNvPr id="181" name="Google Shape;181;p17"/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3" name="Google Shape;183;p17"/>
          <p:cNvGrpSpPr/>
          <p:nvPr/>
        </p:nvGrpSpPr>
        <p:grpSpPr>
          <a:xfrm>
            <a:off x="4862792" y="3973506"/>
            <a:ext cx="382765" cy="367810"/>
            <a:chOff x="-62890750" y="3747425"/>
            <a:chExt cx="330825" cy="317900"/>
          </a:xfrm>
        </p:grpSpPr>
        <p:sp>
          <p:nvSpPr>
            <p:cNvPr id="184" name="Google Shape;184;p17"/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17"/>
          <p:cNvGrpSpPr/>
          <p:nvPr/>
        </p:nvGrpSpPr>
        <p:grpSpPr>
          <a:xfrm>
            <a:off x="3905737" y="3130628"/>
            <a:ext cx="368186" cy="366364"/>
            <a:chOff x="-63679950" y="3360375"/>
            <a:chExt cx="318225" cy="316650"/>
          </a:xfrm>
        </p:grpSpPr>
        <p:sp>
          <p:nvSpPr>
            <p:cNvPr id="199" name="Google Shape;199;p17"/>
            <p:cNvSpPr/>
            <p:nvPr/>
          </p:nvSpPr>
          <p:spPr>
            <a:xfrm>
              <a:off x="-63497200" y="3423400"/>
              <a:ext cx="40975" cy="40975"/>
            </a:xfrm>
            <a:custGeom>
              <a:avLst/>
              <a:gdLst/>
              <a:ahLst/>
              <a:cxnLst/>
              <a:rect l="l" t="t" r="r" b="b"/>
              <a:pathLst>
                <a:path w="1639" h="1639" extrusionOk="0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-63516900" y="3485625"/>
              <a:ext cx="79575" cy="29950"/>
            </a:xfrm>
            <a:custGeom>
              <a:avLst/>
              <a:gdLst/>
              <a:ahLst/>
              <a:cxnLst/>
              <a:rect l="l" t="t" r="r" b="b"/>
              <a:pathLst>
                <a:path w="3183" h="1198" extrusionOk="0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-63618500" y="3360375"/>
              <a:ext cx="256775" cy="256600"/>
            </a:xfrm>
            <a:custGeom>
              <a:avLst/>
              <a:gdLst/>
              <a:ahLst/>
              <a:cxnLst/>
              <a:rect l="l" t="t" r="r" b="b"/>
              <a:pathLst>
                <a:path w="10271" h="10264" extrusionOk="0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-63679950" y="3576200"/>
              <a:ext cx="102425" cy="100825"/>
            </a:xfrm>
            <a:custGeom>
              <a:avLst/>
              <a:gdLst/>
              <a:ahLst/>
              <a:cxnLst/>
              <a:rect l="l" t="t" r="r" b="b"/>
              <a:pathLst>
                <a:path w="4097" h="4033" extrusionOk="0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3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Dataset Overview</a:t>
            </a:r>
          </a:p>
        </p:txBody>
      </p:sp>
      <p:sp>
        <p:nvSpPr>
          <p:cNvPr id="1243" name="Google Shape;1243;p37"/>
          <p:cNvSpPr txBox="1"/>
          <p:nvPr/>
        </p:nvSpPr>
        <p:spPr>
          <a:xfrm>
            <a:off x="7152325" y="1981083"/>
            <a:ext cx="1689900" cy="855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Client profiles and industries served</a:t>
            </a:r>
          </a:p>
        </p:txBody>
      </p:sp>
      <p:sp>
        <p:nvSpPr>
          <p:cNvPr id="1244" name="Google Shape;1244;p37"/>
          <p:cNvSpPr txBox="1"/>
          <p:nvPr/>
        </p:nvSpPr>
        <p:spPr>
          <a:xfrm>
            <a:off x="4705350" y="1434300"/>
            <a:ext cx="1689900" cy="77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Attorney details including role, total hours worked, and billing rates</a:t>
            </a:r>
            <a:endParaRPr lang="en-US"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5" name="Google Shape;1245;p37"/>
          <p:cNvSpPr txBox="1"/>
          <p:nvPr/>
        </p:nvSpPr>
        <p:spPr>
          <a:xfrm>
            <a:off x="4705350" y="3769181"/>
            <a:ext cx="1689900" cy="962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Billing amounts, payments received, and invoice history</a:t>
            </a:r>
            <a:endParaRPr lang="en-US"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8" name="Google Shape;1248;p37"/>
          <p:cNvSpPr txBox="1"/>
          <p:nvPr/>
        </p:nvSpPr>
        <p:spPr>
          <a:xfrm>
            <a:off x="7152325" y="3238963"/>
            <a:ext cx="1689900" cy="76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Metadata including case type, status, industry, and duration</a:t>
            </a:r>
            <a:endParaRPr lang="en-US"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9" name="Google Shape;1249;p37"/>
          <p:cNvSpPr txBox="1"/>
          <p:nvPr/>
        </p:nvSpPr>
        <p:spPr>
          <a:xfrm>
            <a:off x="4705350" y="2680493"/>
            <a:ext cx="1689900" cy="81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Task-level time tracking across case types (e.g., drafting, court appearance)</a:t>
            </a:r>
          </a:p>
        </p:txBody>
      </p:sp>
      <p:cxnSp>
        <p:nvCxnSpPr>
          <p:cNvPr id="1250" name="Google Shape;1250;p37"/>
          <p:cNvCxnSpPr/>
          <p:nvPr/>
        </p:nvCxnSpPr>
        <p:spPr>
          <a:xfrm>
            <a:off x="4647075" y="3607550"/>
            <a:ext cx="0" cy="10572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7" name="Google Shape;1257;p37"/>
          <p:cNvSpPr txBox="1"/>
          <p:nvPr/>
        </p:nvSpPr>
        <p:spPr>
          <a:xfrm>
            <a:off x="4705349" y="1124663"/>
            <a:ext cx="2177141" cy="28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attorney_data.csv</a:t>
            </a:r>
          </a:p>
        </p:txBody>
      </p:sp>
      <p:sp>
        <p:nvSpPr>
          <p:cNvPr id="1258" name="Google Shape;1258;p37"/>
          <p:cNvSpPr txBox="1"/>
          <p:nvPr/>
        </p:nvSpPr>
        <p:spPr>
          <a:xfrm>
            <a:off x="4703040" y="2451506"/>
            <a:ext cx="2177139" cy="1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attorney_logs.csv</a:t>
            </a:r>
            <a:endParaRPr lang="en" sz="18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59" name="Google Shape;1259;p37"/>
          <p:cNvSpPr txBox="1"/>
          <p:nvPr/>
        </p:nvSpPr>
        <p:spPr>
          <a:xfrm>
            <a:off x="4705349" y="3594288"/>
            <a:ext cx="2273313" cy="28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billing_records.csv</a:t>
            </a:r>
            <a:endParaRPr lang="en" sz="18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0" name="Google Shape;1260;p37"/>
          <p:cNvSpPr txBox="1"/>
          <p:nvPr/>
        </p:nvSpPr>
        <p:spPr>
          <a:xfrm>
            <a:off x="7153824" y="1698891"/>
            <a:ext cx="1802483" cy="30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client_data.csv</a:t>
            </a:r>
          </a:p>
        </p:txBody>
      </p:sp>
      <p:sp>
        <p:nvSpPr>
          <p:cNvPr id="1261" name="Google Shape;1261;p37"/>
          <p:cNvSpPr txBox="1"/>
          <p:nvPr/>
        </p:nvSpPr>
        <p:spPr>
          <a:xfrm>
            <a:off x="7153824" y="2933702"/>
            <a:ext cx="1802481" cy="305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case_data.csv</a:t>
            </a:r>
            <a:endParaRPr lang="en" sz="18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262" name="Google Shape;1262;p37"/>
          <p:cNvCxnSpPr>
            <a:cxnSpLocks/>
          </p:cNvCxnSpPr>
          <p:nvPr/>
        </p:nvCxnSpPr>
        <p:spPr>
          <a:xfrm>
            <a:off x="4647075" y="2380500"/>
            <a:ext cx="0" cy="10572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3" name="Google Shape;1263;p37"/>
          <p:cNvCxnSpPr/>
          <p:nvPr/>
        </p:nvCxnSpPr>
        <p:spPr>
          <a:xfrm>
            <a:off x="4647075" y="1153450"/>
            <a:ext cx="0" cy="1057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4" name="Google Shape;1264;p37"/>
          <p:cNvCxnSpPr/>
          <p:nvPr/>
        </p:nvCxnSpPr>
        <p:spPr>
          <a:xfrm>
            <a:off x="7092750" y="2954728"/>
            <a:ext cx="0" cy="10572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5" name="Google Shape;1265;p37"/>
          <p:cNvCxnSpPr/>
          <p:nvPr/>
        </p:nvCxnSpPr>
        <p:spPr>
          <a:xfrm>
            <a:off x="7092750" y="1727678"/>
            <a:ext cx="0" cy="105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 descr="A screenshot of a data flow">
            <a:extLst>
              <a:ext uri="{FF2B5EF4-FFF2-40B4-BE49-F238E27FC236}">
                <a16:creationId xmlns:a16="http://schemas.microsoft.com/office/drawing/2014/main" id="{368D90F9-B7EF-7F37-4682-5B6513562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17" y="1070462"/>
            <a:ext cx="3926971" cy="35942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>
            <a:off x="1412422" y="3390018"/>
            <a:ext cx="2466824" cy="1252200"/>
          </a:xfrm>
          <a:prstGeom prst="roundRect">
            <a:avLst>
              <a:gd name="adj" fmla="val 1145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6"/>
          <p:cNvSpPr/>
          <p:nvPr/>
        </p:nvSpPr>
        <p:spPr>
          <a:xfrm>
            <a:off x="3469415" y="3012768"/>
            <a:ext cx="754500" cy="754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998752" y="1450051"/>
            <a:ext cx="2466824" cy="1252200"/>
          </a:xfrm>
          <a:prstGeom prst="roundRect">
            <a:avLst>
              <a:gd name="adj" fmla="val 1145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7073275" y="1069376"/>
            <a:ext cx="754500" cy="7545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4998752" y="3393443"/>
            <a:ext cx="2466824" cy="1252200"/>
          </a:xfrm>
          <a:prstGeom prst="roundRect">
            <a:avLst>
              <a:gd name="adj" fmla="val 11451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7073275" y="3012768"/>
            <a:ext cx="754500" cy="754500"/>
          </a:xfrm>
          <a:prstGeom prst="ellipse">
            <a:avLst/>
          </a:prstGeom>
          <a:solidFill>
            <a:schemeClr val="accent4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1403046" y="1456118"/>
            <a:ext cx="2466825" cy="1252200"/>
          </a:xfrm>
          <a:prstGeom prst="roundRect">
            <a:avLst>
              <a:gd name="adj" fmla="val 1145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/>
              <a:t>Key Metrics &amp; Formulas</a:t>
            </a:r>
          </a:p>
        </p:txBody>
      </p:sp>
      <p:sp>
        <p:nvSpPr>
          <p:cNvPr id="105" name="Google Shape;105;p16"/>
          <p:cNvSpPr txBox="1"/>
          <p:nvPr/>
        </p:nvSpPr>
        <p:spPr>
          <a:xfrm>
            <a:off x="1575797" y="1591894"/>
            <a:ext cx="1886164" cy="23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Utilization Rate</a:t>
            </a:r>
            <a:endParaRPr lang="en" sz="22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1575797" y="1889668"/>
            <a:ext cx="2185060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Billable Hours / Total Hours</a:t>
            </a:r>
          </a:p>
        </p:txBody>
      </p:sp>
      <p:sp>
        <p:nvSpPr>
          <p:cNvPr id="107" name="Google Shape;107;p16"/>
          <p:cNvSpPr txBox="1"/>
          <p:nvPr/>
        </p:nvSpPr>
        <p:spPr>
          <a:xfrm>
            <a:off x="1585172" y="3525794"/>
            <a:ext cx="1945372" cy="261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Realization Rate</a:t>
            </a:r>
            <a:endParaRPr lang="en" sz="22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1585170" y="3823568"/>
            <a:ext cx="2210731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Billed Hours / Logged Hours</a:t>
            </a:r>
          </a:p>
        </p:txBody>
      </p:sp>
      <p:sp>
        <p:nvSpPr>
          <p:cNvPr id="109" name="Google Shape;109;p16"/>
          <p:cNvSpPr txBox="1"/>
          <p:nvPr/>
        </p:nvSpPr>
        <p:spPr>
          <a:xfrm>
            <a:off x="5237398" y="1585827"/>
            <a:ext cx="1869105" cy="32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Collection Rate</a:t>
            </a:r>
            <a:endParaRPr lang="en" sz="22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5306086" y="1883601"/>
            <a:ext cx="2029945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Payment Received / Amount Billed</a:t>
            </a:r>
          </a:p>
        </p:txBody>
      </p:sp>
      <p:sp>
        <p:nvSpPr>
          <p:cNvPr id="111" name="Google Shape;111;p16"/>
          <p:cNvSpPr txBox="1"/>
          <p:nvPr/>
        </p:nvSpPr>
        <p:spPr>
          <a:xfrm>
            <a:off x="5237398" y="3529219"/>
            <a:ext cx="1877317" cy="232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Case Duration</a:t>
            </a:r>
            <a:endParaRPr lang="en" sz="22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5306086" y="3826993"/>
            <a:ext cx="1965362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End Date - Start Date</a:t>
            </a:r>
          </a:p>
        </p:txBody>
      </p:sp>
      <p:sp>
        <p:nvSpPr>
          <p:cNvPr id="132" name="Google Shape;132;p16"/>
          <p:cNvSpPr/>
          <p:nvPr/>
        </p:nvSpPr>
        <p:spPr>
          <a:xfrm>
            <a:off x="3470915" y="1037911"/>
            <a:ext cx="753000" cy="753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16"/>
          <p:cNvGrpSpPr/>
          <p:nvPr/>
        </p:nvGrpSpPr>
        <p:grpSpPr>
          <a:xfrm>
            <a:off x="7274628" y="3226882"/>
            <a:ext cx="351786" cy="326274"/>
            <a:chOff x="-62511900" y="4129100"/>
            <a:chExt cx="304050" cy="282000"/>
          </a:xfrm>
        </p:grpSpPr>
        <p:sp>
          <p:nvSpPr>
            <p:cNvPr id="134" name="Google Shape;134;p16"/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6"/>
          <p:cNvGrpSpPr/>
          <p:nvPr/>
        </p:nvGrpSpPr>
        <p:grpSpPr>
          <a:xfrm>
            <a:off x="3663322" y="1231229"/>
            <a:ext cx="368186" cy="366364"/>
            <a:chOff x="-62151950" y="4111775"/>
            <a:chExt cx="318225" cy="316650"/>
          </a:xfrm>
        </p:grpSpPr>
        <p:sp>
          <p:nvSpPr>
            <p:cNvPr id="140" name="Google Shape;140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16"/>
          <p:cNvGrpSpPr/>
          <p:nvPr/>
        </p:nvGrpSpPr>
        <p:grpSpPr>
          <a:xfrm>
            <a:off x="3651914" y="3206371"/>
            <a:ext cx="366391" cy="367294"/>
            <a:chOff x="-61784149" y="3377700"/>
            <a:chExt cx="316674" cy="317454"/>
          </a:xfrm>
        </p:grpSpPr>
        <p:sp>
          <p:nvSpPr>
            <p:cNvPr id="145" name="Google Shape;145;p16"/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-61677846" y="3518906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-61784149" y="3643929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6"/>
          <p:cNvGrpSpPr/>
          <p:nvPr/>
        </p:nvGrpSpPr>
        <p:grpSpPr>
          <a:xfrm>
            <a:off x="7267343" y="1262995"/>
            <a:ext cx="366364" cy="367290"/>
            <a:chOff x="-61783350" y="3743950"/>
            <a:chExt cx="316650" cy="317450"/>
          </a:xfrm>
        </p:grpSpPr>
        <p:sp>
          <p:nvSpPr>
            <p:cNvPr id="153" name="Google Shape;153;p16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/>
              <a:t>Task Duration Analysis</a:t>
            </a:r>
          </a:p>
        </p:txBody>
      </p:sp>
      <p:sp>
        <p:nvSpPr>
          <p:cNvPr id="250" name="Google Shape;250;p18"/>
          <p:cNvSpPr txBox="1"/>
          <p:nvPr/>
        </p:nvSpPr>
        <p:spPr>
          <a:xfrm>
            <a:off x="6794521" y="1376436"/>
            <a:ext cx="1723094" cy="18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Court Appearance</a:t>
            </a:r>
          </a:p>
        </p:txBody>
      </p:sp>
      <p:cxnSp>
        <p:nvCxnSpPr>
          <p:cNvPr id="207" name="Google Shape;207;p18"/>
          <p:cNvCxnSpPr>
            <a:endCxn id="208" idx="6"/>
          </p:cNvCxnSpPr>
          <p:nvPr/>
        </p:nvCxnSpPr>
        <p:spPr>
          <a:xfrm flipH="1">
            <a:off x="2968815" y="3641851"/>
            <a:ext cx="1152946" cy="31755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18"/>
          <p:cNvCxnSpPr>
            <a:endCxn id="212" idx="6"/>
          </p:cNvCxnSpPr>
          <p:nvPr/>
        </p:nvCxnSpPr>
        <p:spPr>
          <a:xfrm rot="10800000">
            <a:off x="2968815" y="2743879"/>
            <a:ext cx="476467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18"/>
          <p:cNvCxnSpPr>
            <a:cxnSpLocks/>
            <a:stCxn id="214" idx="2"/>
          </p:cNvCxnSpPr>
          <p:nvPr/>
        </p:nvCxnSpPr>
        <p:spPr>
          <a:xfrm rot="10800000">
            <a:off x="5650094" y="2739030"/>
            <a:ext cx="478659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18"/>
          <p:cNvCxnSpPr>
            <a:endCxn id="216" idx="6"/>
          </p:cNvCxnSpPr>
          <p:nvPr/>
        </p:nvCxnSpPr>
        <p:spPr>
          <a:xfrm rot="10800000">
            <a:off x="2968815" y="1426449"/>
            <a:ext cx="1102806" cy="41498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18"/>
          <p:cNvCxnSpPr>
            <a:endCxn id="218" idx="2"/>
          </p:cNvCxnSpPr>
          <p:nvPr/>
        </p:nvCxnSpPr>
        <p:spPr>
          <a:xfrm rot="10800000" flipH="1">
            <a:off x="5073827" y="1422515"/>
            <a:ext cx="1068557" cy="41902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0" name="Google Shape;220;p18"/>
          <p:cNvGrpSpPr/>
          <p:nvPr/>
        </p:nvGrpSpPr>
        <p:grpSpPr>
          <a:xfrm>
            <a:off x="3391925" y="1679958"/>
            <a:ext cx="2294622" cy="2111863"/>
            <a:chOff x="1187925" y="238125"/>
            <a:chExt cx="5244125" cy="5238750"/>
          </a:xfrm>
        </p:grpSpPr>
        <p:sp>
          <p:nvSpPr>
            <p:cNvPr id="224" name="Google Shape;224;p18"/>
            <p:cNvSpPr/>
            <p:nvPr/>
          </p:nvSpPr>
          <p:spPr>
            <a:xfrm>
              <a:off x="5138525" y="3574325"/>
              <a:ext cx="194050" cy="361125"/>
            </a:xfrm>
            <a:custGeom>
              <a:avLst/>
              <a:gdLst/>
              <a:ahLst/>
              <a:cxnLst/>
              <a:rect l="l" t="t" r="r" b="b"/>
              <a:pathLst>
                <a:path w="7762" h="14445" fill="none" extrusionOk="0">
                  <a:moveTo>
                    <a:pt x="6899" y="0"/>
                  </a:moveTo>
                  <a:lnTo>
                    <a:pt x="6899" y="0"/>
                  </a:lnTo>
                  <a:lnTo>
                    <a:pt x="7330" y="862"/>
                  </a:lnTo>
                  <a:lnTo>
                    <a:pt x="7546" y="1725"/>
                  </a:lnTo>
                  <a:lnTo>
                    <a:pt x="7762" y="2587"/>
                  </a:lnTo>
                  <a:lnTo>
                    <a:pt x="7762" y="3449"/>
                  </a:lnTo>
                  <a:lnTo>
                    <a:pt x="7330" y="5174"/>
                  </a:lnTo>
                  <a:lnTo>
                    <a:pt x="6684" y="6899"/>
                  </a:lnTo>
                  <a:lnTo>
                    <a:pt x="5174" y="10564"/>
                  </a:lnTo>
                  <a:lnTo>
                    <a:pt x="4312" y="12288"/>
                  </a:lnTo>
                  <a:lnTo>
                    <a:pt x="3881" y="13798"/>
                  </a:lnTo>
                  <a:lnTo>
                    <a:pt x="3881" y="13798"/>
                  </a:lnTo>
                  <a:lnTo>
                    <a:pt x="2372" y="14229"/>
                  </a:lnTo>
                  <a:lnTo>
                    <a:pt x="1725" y="14444"/>
                  </a:lnTo>
                  <a:lnTo>
                    <a:pt x="863" y="14013"/>
                  </a:lnTo>
                  <a:lnTo>
                    <a:pt x="863" y="14013"/>
                  </a:lnTo>
                  <a:lnTo>
                    <a:pt x="216" y="13366"/>
                  </a:lnTo>
                  <a:lnTo>
                    <a:pt x="0" y="12504"/>
                  </a:lnTo>
                  <a:lnTo>
                    <a:pt x="0" y="11642"/>
                  </a:lnTo>
                  <a:lnTo>
                    <a:pt x="216" y="10995"/>
                  </a:lnTo>
                  <a:lnTo>
                    <a:pt x="863" y="9486"/>
                  </a:lnTo>
                  <a:lnTo>
                    <a:pt x="1294" y="8192"/>
                  </a:lnTo>
                  <a:lnTo>
                    <a:pt x="1294" y="8192"/>
                  </a:lnTo>
                  <a:lnTo>
                    <a:pt x="1294" y="7114"/>
                  </a:lnTo>
                  <a:lnTo>
                    <a:pt x="1078" y="6252"/>
                  </a:lnTo>
                  <a:lnTo>
                    <a:pt x="1078" y="5390"/>
                  </a:lnTo>
                  <a:lnTo>
                    <a:pt x="1078" y="4958"/>
                  </a:lnTo>
                  <a:lnTo>
                    <a:pt x="1294" y="4527"/>
                  </a:lnTo>
                  <a:lnTo>
                    <a:pt x="1294" y="4527"/>
                  </a:lnTo>
                  <a:lnTo>
                    <a:pt x="1941" y="4096"/>
                  </a:lnTo>
                  <a:lnTo>
                    <a:pt x="2587" y="3881"/>
                  </a:lnTo>
                  <a:lnTo>
                    <a:pt x="3450" y="3665"/>
                  </a:lnTo>
                  <a:lnTo>
                    <a:pt x="4097" y="3234"/>
                  </a:lnTo>
                  <a:lnTo>
                    <a:pt x="4097" y="3234"/>
                  </a:lnTo>
                  <a:lnTo>
                    <a:pt x="4959" y="2587"/>
                  </a:lnTo>
                  <a:lnTo>
                    <a:pt x="5606" y="1725"/>
                  </a:lnTo>
                  <a:lnTo>
                    <a:pt x="6252" y="862"/>
                  </a:lnTo>
                  <a:lnTo>
                    <a:pt x="689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1651425" y="696225"/>
              <a:ext cx="4317125" cy="4322550"/>
            </a:xfrm>
            <a:custGeom>
              <a:avLst/>
              <a:gdLst/>
              <a:ahLst/>
              <a:cxnLst/>
              <a:rect l="l" t="t" r="r" b="b"/>
              <a:pathLst>
                <a:path w="172685" h="172902" fill="none" extrusionOk="0">
                  <a:moveTo>
                    <a:pt x="172685" y="86451"/>
                  </a:moveTo>
                  <a:lnTo>
                    <a:pt x="172685" y="86451"/>
                  </a:lnTo>
                  <a:lnTo>
                    <a:pt x="172685" y="90978"/>
                  </a:lnTo>
                  <a:lnTo>
                    <a:pt x="172253" y="95290"/>
                  </a:lnTo>
                  <a:lnTo>
                    <a:pt x="171822" y="99602"/>
                  </a:lnTo>
                  <a:lnTo>
                    <a:pt x="170960" y="103914"/>
                  </a:lnTo>
                  <a:lnTo>
                    <a:pt x="170098" y="108010"/>
                  </a:lnTo>
                  <a:lnTo>
                    <a:pt x="168804" y="112106"/>
                  </a:lnTo>
                  <a:lnTo>
                    <a:pt x="167511" y="116202"/>
                  </a:lnTo>
                  <a:lnTo>
                    <a:pt x="166001" y="120082"/>
                  </a:lnTo>
                  <a:lnTo>
                    <a:pt x="164277" y="123963"/>
                  </a:lnTo>
                  <a:lnTo>
                    <a:pt x="162337" y="127628"/>
                  </a:lnTo>
                  <a:lnTo>
                    <a:pt x="160181" y="131293"/>
                  </a:lnTo>
                  <a:lnTo>
                    <a:pt x="158025" y="134742"/>
                  </a:lnTo>
                  <a:lnTo>
                    <a:pt x="155653" y="138192"/>
                  </a:lnTo>
                  <a:lnTo>
                    <a:pt x="153066" y="141426"/>
                  </a:lnTo>
                  <a:lnTo>
                    <a:pt x="150264" y="144444"/>
                  </a:lnTo>
                  <a:lnTo>
                    <a:pt x="147461" y="147462"/>
                  </a:lnTo>
                  <a:lnTo>
                    <a:pt x="144443" y="150480"/>
                  </a:lnTo>
                  <a:lnTo>
                    <a:pt x="141209" y="153067"/>
                  </a:lnTo>
                  <a:lnTo>
                    <a:pt x="137975" y="155654"/>
                  </a:lnTo>
                  <a:lnTo>
                    <a:pt x="134742" y="158026"/>
                  </a:lnTo>
                  <a:lnTo>
                    <a:pt x="131077" y="160397"/>
                  </a:lnTo>
                  <a:lnTo>
                    <a:pt x="127627" y="162337"/>
                  </a:lnTo>
                  <a:lnTo>
                    <a:pt x="123747" y="164278"/>
                  </a:lnTo>
                  <a:lnTo>
                    <a:pt x="120082" y="166002"/>
                  </a:lnTo>
                  <a:lnTo>
                    <a:pt x="115986" y="167512"/>
                  </a:lnTo>
                  <a:lnTo>
                    <a:pt x="112105" y="169021"/>
                  </a:lnTo>
                  <a:lnTo>
                    <a:pt x="108009" y="170099"/>
                  </a:lnTo>
                  <a:lnTo>
                    <a:pt x="103697" y="170961"/>
                  </a:lnTo>
                  <a:lnTo>
                    <a:pt x="99601" y="171823"/>
                  </a:lnTo>
                  <a:lnTo>
                    <a:pt x="95289" y="172470"/>
                  </a:lnTo>
                  <a:lnTo>
                    <a:pt x="90762" y="172686"/>
                  </a:lnTo>
                  <a:lnTo>
                    <a:pt x="86450" y="172901"/>
                  </a:lnTo>
                  <a:lnTo>
                    <a:pt x="86450" y="172901"/>
                  </a:lnTo>
                  <a:lnTo>
                    <a:pt x="81923" y="172686"/>
                  </a:lnTo>
                  <a:lnTo>
                    <a:pt x="77611" y="172470"/>
                  </a:lnTo>
                  <a:lnTo>
                    <a:pt x="73300" y="171823"/>
                  </a:lnTo>
                  <a:lnTo>
                    <a:pt x="68988" y="170961"/>
                  </a:lnTo>
                  <a:lnTo>
                    <a:pt x="64892" y="170099"/>
                  </a:lnTo>
                  <a:lnTo>
                    <a:pt x="60796" y="169021"/>
                  </a:lnTo>
                  <a:lnTo>
                    <a:pt x="56699" y="167512"/>
                  </a:lnTo>
                  <a:lnTo>
                    <a:pt x="52819" y="166002"/>
                  </a:lnTo>
                  <a:lnTo>
                    <a:pt x="48938" y="164278"/>
                  </a:lnTo>
                  <a:lnTo>
                    <a:pt x="45273" y="162337"/>
                  </a:lnTo>
                  <a:lnTo>
                    <a:pt x="41608" y="160397"/>
                  </a:lnTo>
                  <a:lnTo>
                    <a:pt x="38159" y="158026"/>
                  </a:lnTo>
                  <a:lnTo>
                    <a:pt x="34710" y="155654"/>
                  </a:lnTo>
                  <a:lnTo>
                    <a:pt x="31476" y="153067"/>
                  </a:lnTo>
                  <a:lnTo>
                    <a:pt x="28242" y="150480"/>
                  </a:lnTo>
                  <a:lnTo>
                    <a:pt x="25224" y="147462"/>
                  </a:lnTo>
                  <a:lnTo>
                    <a:pt x="22421" y="144444"/>
                  </a:lnTo>
                  <a:lnTo>
                    <a:pt x="19834" y="141426"/>
                  </a:lnTo>
                  <a:lnTo>
                    <a:pt x="17247" y="138192"/>
                  </a:lnTo>
                  <a:lnTo>
                    <a:pt x="14660" y="134742"/>
                  </a:lnTo>
                  <a:lnTo>
                    <a:pt x="12504" y="131293"/>
                  </a:lnTo>
                  <a:lnTo>
                    <a:pt x="10349" y="127628"/>
                  </a:lnTo>
                  <a:lnTo>
                    <a:pt x="8624" y="123963"/>
                  </a:lnTo>
                  <a:lnTo>
                    <a:pt x="6899" y="120082"/>
                  </a:lnTo>
                  <a:lnTo>
                    <a:pt x="5174" y="116202"/>
                  </a:lnTo>
                  <a:lnTo>
                    <a:pt x="3881" y="112106"/>
                  </a:lnTo>
                  <a:lnTo>
                    <a:pt x="2803" y="108010"/>
                  </a:lnTo>
                  <a:lnTo>
                    <a:pt x="1725" y="103914"/>
                  </a:lnTo>
                  <a:lnTo>
                    <a:pt x="1078" y="99602"/>
                  </a:lnTo>
                  <a:lnTo>
                    <a:pt x="432" y="95290"/>
                  </a:lnTo>
                  <a:lnTo>
                    <a:pt x="216" y="90978"/>
                  </a:lnTo>
                  <a:lnTo>
                    <a:pt x="0" y="86451"/>
                  </a:lnTo>
                  <a:lnTo>
                    <a:pt x="0" y="86451"/>
                  </a:lnTo>
                  <a:lnTo>
                    <a:pt x="216" y="81924"/>
                  </a:lnTo>
                  <a:lnTo>
                    <a:pt x="432" y="77612"/>
                  </a:lnTo>
                  <a:lnTo>
                    <a:pt x="1078" y="73300"/>
                  </a:lnTo>
                  <a:lnTo>
                    <a:pt x="1725" y="68989"/>
                  </a:lnTo>
                  <a:lnTo>
                    <a:pt x="2803" y="64892"/>
                  </a:lnTo>
                  <a:lnTo>
                    <a:pt x="3881" y="60796"/>
                  </a:lnTo>
                  <a:lnTo>
                    <a:pt x="5174" y="56700"/>
                  </a:lnTo>
                  <a:lnTo>
                    <a:pt x="6899" y="52820"/>
                  </a:lnTo>
                  <a:lnTo>
                    <a:pt x="8624" y="48939"/>
                  </a:lnTo>
                  <a:lnTo>
                    <a:pt x="10349" y="45274"/>
                  </a:lnTo>
                  <a:lnTo>
                    <a:pt x="12504" y="41609"/>
                  </a:lnTo>
                  <a:lnTo>
                    <a:pt x="14660" y="38160"/>
                  </a:lnTo>
                  <a:lnTo>
                    <a:pt x="17247" y="34710"/>
                  </a:lnTo>
                  <a:lnTo>
                    <a:pt x="19834" y="31476"/>
                  </a:lnTo>
                  <a:lnTo>
                    <a:pt x="22421" y="28458"/>
                  </a:lnTo>
                  <a:lnTo>
                    <a:pt x="25224" y="25440"/>
                  </a:lnTo>
                  <a:lnTo>
                    <a:pt x="28242" y="22637"/>
                  </a:lnTo>
                  <a:lnTo>
                    <a:pt x="31476" y="19835"/>
                  </a:lnTo>
                  <a:lnTo>
                    <a:pt x="34710" y="17248"/>
                  </a:lnTo>
                  <a:lnTo>
                    <a:pt x="38159" y="14876"/>
                  </a:lnTo>
                  <a:lnTo>
                    <a:pt x="41608" y="12505"/>
                  </a:lnTo>
                  <a:lnTo>
                    <a:pt x="45273" y="10565"/>
                  </a:lnTo>
                  <a:lnTo>
                    <a:pt x="48938" y="8624"/>
                  </a:lnTo>
                  <a:lnTo>
                    <a:pt x="52819" y="6900"/>
                  </a:lnTo>
                  <a:lnTo>
                    <a:pt x="56699" y="5391"/>
                  </a:lnTo>
                  <a:lnTo>
                    <a:pt x="60796" y="3881"/>
                  </a:lnTo>
                  <a:lnTo>
                    <a:pt x="64892" y="2803"/>
                  </a:lnTo>
                  <a:lnTo>
                    <a:pt x="68988" y="1941"/>
                  </a:lnTo>
                  <a:lnTo>
                    <a:pt x="73300" y="1079"/>
                  </a:lnTo>
                  <a:lnTo>
                    <a:pt x="77611" y="648"/>
                  </a:lnTo>
                  <a:lnTo>
                    <a:pt x="81923" y="216"/>
                  </a:lnTo>
                  <a:lnTo>
                    <a:pt x="86450" y="1"/>
                  </a:lnTo>
                  <a:lnTo>
                    <a:pt x="86450" y="1"/>
                  </a:lnTo>
                  <a:lnTo>
                    <a:pt x="90762" y="216"/>
                  </a:lnTo>
                  <a:lnTo>
                    <a:pt x="95289" y="648"/>
                  </a:lnTo>
                  <a:lnTo>
                    <a:pt x="99601" y="1079"/>
                  </a:lnTo>
                  <a:lnTo>
                    <a:pt x="103697" y="1941"/>
                  </a:lnTo>
                  <a:lnTo>
                    <a:pt x="108009" y="2803"/>
                  </a:lnTo>
                  <a:lnTo>
                    <a:pt x="112105" y="3881"/>
                  </a:lnTo>
                  <a:lnTo>
                    <a:pt x="115986" y="5391"/>
                  </a:lnTo>
                  <a:lnTo>
                    <a:pt x="120082" y="6900"/>
                  </a:lnTo>
                  <a:lnTo>
                    <a:pt x="123747" y="8624"/>
                  </a:lnTo>
                  <a:lnTo>
                    <a:pt x="127627" y="10565"/>
                  </a:lnTo>
                  <a:lnTo>
                    <a:pt x="131077" y="12505"/>
                  </a:lnTo>
                  <a:lnTo>
                    <a:pt x="134742" y="14876"/>
                  </a:lnTo>
                  <a:lnTo>
                    <a:pt x="137975" y="17248"/>
                  </a:lnTo>
                  <a:lnTo>
                    <a:pt x="141209" y="19835"/>
                  </a:lnTo>
                  <a:lnTo>
                    <a:pt x="144443" y="22637"/>
                  </a:lnTo>
                  <a:lnTo>
                    <a:pt x="147461" y="25440"/>
                  </a:lnTo>
                  <a:lnTo>
                    <a:pt x="150264" y="28458"/>
                  </a:lnTo>
                  <a:lnTo>
                    <a:pt x="153066" y="31476"/>
                  </a:lnTo>
                  <a:lnTo>
                    <a:pt x="155653" y="34710"/>
                  </a:lnTo>
                  <a:lnTo>
                    <a:pt x="158025" y="38160"/>
                  </a:lnTo>
                  <a:lnTo>
                    <a:pt x="160181" y="41609"/>
                  </a:lnTo>
                  <a:lnTo>
                    <a:pt x="162337" y="45274"/>
                  </a:lnTo>
                  <a:lnTo>
                    <a:pt x="164277" y="48939"/>
                  </a:lnTo>
                  <a:lnTo>
                    <a:pt x="166001" y="52820"/>
                  </a:lnTo>
                  <a:lnTo>
                    <a:pt x="167511" y="56700"/>
                  </a:lnTo>
                  <a:lnTo>
                    <a:pt x="168804" y="60796"/>
                  </a:lnTo>
                  <a:lnTo>
                    <a:pt x="170098" y="64892"/>
                  </a:lnTo>
                  <a:lnTo>
                    <a:pt x="170960" y="68989"/>
                  </a:lnTo>
                  <a:lnTo>
                    <a:pt x="171822" y="73300"/>
                  </a:lnTo>
                  <a:lnTo>
                    <a:pt x="172253" y="77612"/>
                  </a:lnTo>
                  <a:lnTo>
                    <a:pt x="172685" y="81924"/>
                  </a:lnTo>
                  <a:lnTo>
                    <a:pt x="172685" y="864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3559350" y="1353775"/>
              <a:ext cx="2409200" cy="2829600"/>
            </a:xfrm>
            <a:custGeom>
              <a:avLst/>
              <a:gdLst/>
              <a:ahLst/>
              <a:cxnLst/>
              <a:rect l="l" t="t" r="r" b="b"/>
              <a:pathLst>
                <a:path w="96368" h="113184" extrusionOk="0">
                  <a:moveTo>
                    <a:pt x="73731" y="2803"/>
                  </a:moveTo>
                  <a:lnTo>
                    <a:pt x="73731" y="2803"/>
                  </a:lnTo>
                  <a:lnTo>
                    <a:pt x="70713" y="2156"/>
                  </a:lnTo>
                  <a:lnTo>
                    <a:pt x="67264" y="1725"/>
                  </a:lnTo>
                  <a:lnTo>
                    <a:pt x="67264" y="1725"/>
                  </a:lnTo>
                  <a:lnTo>
                    <a:pt x="67264" y="2156"/>
                  </a:lnTo>
                  <a:lnTo>
                    <a:pt x="67479" y="2372"/>
                  </a:lnTo>
                  <a:lnTo>
                    <a:pt x="67479" y="2803"/>
                  </a:lnTo>
                  <a:lnTo>
                    <a:pt x="67264" y="2803"/>
                  </a:lnTo>
                  <a:lnTo>
                    <a:pt x="67264" y="2803"/>
                  </a:lnTo>
                  <a:lnTo>
                    <a:pt x="64461" y="2803"/>
                  </a:lnTo>
                  <a:lnTo>
                    <a:pt x="61874" y="3019"/>
                  </a:lnTo>
                  <a:lnTo>
                    <a:pt x="59287" y="3665"/>
                  </a:lnTo>
                  <a:lnTo>
                    <a:pt x="56915" y="4528"/>
                  </a:lnTo>
                  <a:lnTo>
                    <a:pt x="56915" y="4528"/>
                  </a:lnTo>
                  <a:lnTo>
                    <a:pt x="56700" y="4312"/>
                  </a:lnTo>
                  <a:lnTo>
                    <a:pt x="56700" y="4097"/>
                  </a:lnTo>
                  <a:lnTo>
                    <a:pt x="56700" y="3665"/>
                  </a:lnTo>
                  <a:lnTo>
                    <a:pt x="56915" y="3234"/>
                  </a:lnTo>
                  <a:lnTo>
                    <a:pt x="56700" y="3234"/>
                  </a:lnTo>
                  <a:lnTo>
                    <a:pt x="56484" y="3019"/>
                  </a:lnTo>
                  <a:lnTo>
                    <a:pt x="56484" y="3019"/>
                  </a:lnTo>
                  <a:lnTo>
                    <a:pt x="55406" y="3019"/>
                  </a:lnTo>
                  <a:lnTo>
                    <a:pt x="55406" y="3019"/>
                  </a:lnTo>
                  <a:lnTo>
                    <a:pt x="55191" y="3450"/>
                  </a:lnTo>
                  <a:lnTo>
                    <a:pt x="55191" y="3665"/>
                  </a:lnTo>
                  <a:lnTo>
                    <a:pt x="55406" y="4097"/>
                  </a:lnTo>
                  <a:lnTo>
                    <a:pt x="55622" y="4528"/>
                  </a:lnTo>
                  <a:lnTo>
                    <a:pt x="55622" y="4743"/>
                  </a:lnTo>
                  <a:lnTo>
                    <a:pt x="55406" y="4959"/>
                  </a:lnTo>
                  <a:lnTo>
                    <a:pt x="55406" y="4959"/>
                  </a:lnTo>
                  <a:lnTo>
                    <a:pt x="54328" y="4959"/>
                  </a:lnTo>
                  <a:lnTo>
                    <a:pt x="53466" y="5174"/>
                  </a:lnTo>
                  <a:lnTo>
                    <a:pt x="52819" y="5821"/>
                  </a:lnTo>
                  <a:lnTo>
                    <a:pt x="52388" y="6684"/>
                  </a:lnTo>
                  <a:lnTo>
                    <a:pt x="52388" y="6684"/>
                  </a:lnTo>
                  <a:lnTo>
                    <a:pt x="51526" y="6468"/>
                  </a:lnTo>
                  <a:lnTo>
                    <a:pt x="50879" y="6252"/>
                  </a:lnTo>
                  <a:lnTo>
                    <a:pt x="50448" y="6468"/>
                  </a:lnTo>
                  <a:lnTo>
                    <a:pt x="50448" y="6468"/>
                  </a:lnTo>
                  <a:lnTo>
                    <a:pt x="50232" y="6684"/>
                  </a:lnTo>
                  <a:lnTo>
                    <a:pt x="50448" y="6684"/>
                  </a:lnTo>
                  <a:lnTo>
                    <a:pt x="50663" y="6899"/>
                  </a:lnTo>
                  <a:lnTo>
                    <a:pt x="51095" y="7115"/>
                  </a:lnTo>
                  <a:lnTo>
                    <a:pt x="50879" y="7330"/>
                  </a:lnTo>
                  <a:lnTo>
                    <a:pt x="50879" y="7330"/>
                  </a:lnTo>
                  <a:lnTo>
                    <a:pt x="49801" y="7115"/>
                  </a:lnTo>
                  <a:lnTo>
                    <a:pt x="49154" y="6684"/>
                  </a:lnTo>
                  <a:lnTo>
                    <a:pt x="48508" y="6037"/>
                  </a:lnTo>
                  <a:lnTo>
                    <a:pt x="48292" y="5174"/>
                  </a:lnTo>
                  <a:lnTo>
                    <a:pt x="48292" y="5174"/>
                  </a:lnTo>
                  <a:lnTo>
                    <a:pt x="49154" y="5174"/>
                  </a:lnTo>
                  <a:lnTo>
                    <a:pt x="50232" y="5390"/>
                  </a:lnTo>
                  <a:lnTo>
                    <a:pt x="50232" y="5390"/>
                  </a:lnTo>
                  <a:lnTo>
                    <a:pt x="51095" y="5390"/>
                  </a:lnTo>
                  <a:lnTo>
                    <a:pt x="51957" y="5390"/>
                  </a:lnTo>
                  <a:lnTo>
                    <a:pt x="52604" y="5174"/>
                  </a:lnTo>
                  <a:lnTo>
                    <a:pt x="53035" y="4528"/>
                  </a:lnTo>
                  <a:lnTo>
                    <a:pt x="53035" y="4528"/>
                  </a:lnTo>
                  <a:lnTo>
                    <a:pt x="52388" y="3665"/>
                  </a:lnTo>
                  <a:lnTo>
                    <a:pt x="51095" y="3019"/>
                  </a:lnTo>
                  <a:lnTo>
                    <a:pt x="49801" y="2803"/>
                  </a:lnTo>
                  <a:lnTo>
                    <a:pt x="48292" y="2372"/>
                  </a:lnTo>
                  <a:lnTo>
                    <a:pt x="45705" y="1941"/>
                  </a:lnTo>
                  <a:lnTo>
                    <a:pt x="44411" y="1509"/>
                  </a:lnTo>
                  <a:lnTo>
                    <a:pt x="43549" y="863"/>
                  </a:lnTo>
                  <a:lnTo>
                    <a:pt x="43549" y="863"/>
                  </a:lnTo>
                  <a:lnTo>
                    <a:pt x="42040" y="863"/>
                  </a:lnTo>
                  <a:lnTo>
                    <a:pt x="40531" y="863"/>
                  </a:lnTo>
                  <a:lnTo>
                    <a:pt x="37728" y="1294"/>
                  </a:lnTo>
                  <a:lnTo>
                    <a:pt x="32339" y="2587"/>
                  </a:lnTo>
                  <a:lnTo>
                    <a:pt x="32339" y="2587"/>
                  </a:lnTo>
                  <a:lnTo>
                    <a:pt x="32123" y="3450"/>
                  </a:lnTo>
                  <a:lnTo>
                    <a:pt x="31907" y="3881"/>
                  </a:lnTo>
                  <a:lnTo>
                    <a:pt x="30830" y="5174"/>
                  </a:lnTo>
                  <a:lnTo>
                    <a:pt x="29752" y="6252"/>
                  </a:lnTo>
                  <a:lnTo>
                    <a:pt x="28889" y="7546"/>
                  </a:lnTo>
                  <a:lnTo>
                    <a:pt x="28889" y="7546"/>
                  </a:lnTo>
                  <a:lnTo>
                    <a:pt x="27380" y="7762"/>
                  </a:lnTo>
                  <a:lnTo>
                    <a:pt x="26302" y="8193"/>
                  </a:lnTo>
                  <a:lnTo>
                    <a:pt x="25224" y="8839"/>
                  </a:lnTo>
                  <a:lnTo>
                    <a:pt x="24146" y="9486"/>
                  </a:lnTo>
                  <a:lnTo>
                    <a:pt x="24146" y="9486"/>
                  </a:lnTo>
                  <a:lnTo>
                    <a:pt x="24146" y="10780"/>
                  </a:lnTo>
                  <a:lnTo>
                    <a:pt x="24362" y="11858"/>
                  </a:lnTo>
                  <a:lnTo>
                    <a:pt x="24793" y="12504"/>
                  </a:lnTo>
                  <a:lnTo>
                    <a:pt x="25440" y="12936"/>
                  </a:lnTo>
                  <a:lnTo>
                    <a:pt x="26302" y="13151"/>
                  </a:lnTo>
                  <a:lnTo>
                    <a:pt x="27165" y="12936"/>
                  </a:lnTo>
                  <a:lnTo>
                    <a:pt x="28243" y="12720"/>
                  </a:lnTo>
                  <a:lnTo>
                    <a:pt x="29105" y="12073"/>
                  </a:lnTo>
                  <a:lnTo>
                    <a:pt x="29105" y="12073"/>
                  </a:lnTo>
                  <a:lnTo>
                    <a:pt x="29967" y="13367"/>
                  </a:lnTo>
                  <a:lnTo>
                    <a:pt x="30398" y="14014"/>
                  </a:lnTo>
                  <a:lnTo>
                    <a:pt x="30614" y="14876"/>
                  </a:lnTo>
                  <a:lnTo>
                    <a:pt x="30614" y="14876"/>
                  </a:lnTo>
                  <a:lnTo>
                    <a:pt x="29967" y="15307"/>
                  </a:lnTo>
                  <a:lnTo>
                    <a:pt x="29536" y="15307"/>
                  </a:lnTo>
                  <a:lnTo>
                    <a:pt x="29105" y="15307"/>
                  </a:lnTo>
                  <a:lnTo>
                    <a:pt x="29105" y="15307"/>
                  </a:lnTo>
                  <a:lnTo>
                    <a:pt x="29105" y="14445"/>
                  </a:lnTo>
                  <a:lnTo>
                    <a:pt x="28889" y="14014"/>
                  </a:lnTo>
                  <a:lnTo>
                    <a:pt x="28889" y="13798"/>
                  </a:lnTo>
                  <a:lnTo>
                    <a:pt x="28889" y="13798"/>
                  </a:lnTo>
                  <a:lnTo>
                    <a:pt x="28027" y="13798"/>
                  </a:lnTo>
                  <a:lnTo>
                    <a:pt x="27596" y="14014"/>
                  </a:lnTo>
                  <a:lnTo>
                    <a:pt x="27165" y="14445"/>
                  </a:lnTo>
                  <a:lnTo>
                    <a:pt x="26733" y="14876"/>
                  </a:lnTo>
                  <a:lnTo>
                    <a:pt x="26733" y="14876"/>
                  </a:lnTo>
                  <a:lnTo>
                    <a:pt x="27165" y="16169"/>
                  </a:lnTo>
                  <a:lnTo>
                    <a:pt x="27165" y="16816"/>
                  </a:lnTo>
                  <a:lnTo>
                    <a:pt x="27165" y="17463"/>
                  </a:lnTo>
                  <a:lnTo>
                    <a:pt x="27165" y="17463"/>
                  </a:lnTo>
                  <a:lnTo>
                    <a:pt x="25871" y="17678"/>
                  </a:lnTo>
                  <a:lnTo>
                    <a:pt x="24362" y="17678"/>
                  </a:lnTo>
                  <a:lnTo>
                    <a:pt x="24362" y="17678"/>
                  </a:lnTo>
                  <a:lnTo>
                    <a:pt x="23068" y="19188"/>
                  </a:lnTo>
                  <a:lnTo>
                    <a:pt x="21559" y="20481"/>
                  </a:lnTo>
                  <a:lnTo>
                    <a:pt x="20697" y="21128"/>
                  </a:lnTo>
                  <a:lnTo>
                    <a:pt x="19835" y="21559"/>
                  </a:lnTo>
                  <a:lnTo>
                    <a:pt x="18757" y="21775"/>
                  </a:lnTo>
                  <a:lnTo>
                    <a:pt x="17679" y="21990"/>
                  </a:lnTo>
                  <a:lnTo>
                    <a:pt x="17679" y="21990"/>
                  </a:lnTo>
                  <a:lnTo>
                    <a:pt x="17463" y="22421"/>
                  </a:lnTo>
                  <a:lnTo>
                    <a:pt x="17248" y="22853"/>
                  </a:lnTo>
                  <a:lnTo>
                    <a:pt x="16816" y="22853"/>
                  </a:lnTo>
                  <a:lnTo>
                    <a:pt x="16816" y="22853"/>
                  </a:lnTo>
                  <a:lnTo>
                    <a:pt x="15954" y="22853"/>
                  </a:lnTo>
                  <a:lnTo>
                    <a:pt x="15954" y="22853"/>
                  </a:lnTo>
                  <a:lnTo>
                    <a:pt x="15307" y="22637"/>
                  </a:lnTo>
                  <a:lnTo>
                    <a:pt x="15092" y="22853"/>
                  </a:lnTo>
                  <a:lnTo>
                    <a:pt x="14876" y="23284"/>
                  </a:lnTo>
                  <a:lnTo>
                    <a:pt x="14876" y="23284"/>
                  </a:lnTo>
                  <a:lnTo>
                    <a:pt x="16170" y="23930"/>
                  </a:lnTo>
                  <a:lnTo>
                    <a:pt x="16816" y="24577"/>
                  </a:lnTo>
                  <a:lnTo>
                    <a:pt x="17463" y="25224"/>
                  </a:lnTo>
                  <a:lnTo>
                    <a:pt x="17679" y="26086"/>
                  </a:lnTo>
                  <a:lnTo>
                    <a:pt x="17894" y="26733"/>
                  </a:lnTo>
                  <a:lnTo>
                    <a:pt x="17679" y="27595"/>
                  </a:lnTo>
                  <a:lnTo>
                    <a:pt x="17032" y="28458"/>
                  </a:lnTo>
                  <a:lnTo>
                    <a:pt x="17032" y="28458"/>
                  </a:lnTo>
                  <a:lnTo>
                    <a:pt x="15523" y="28458"/>
                  </a:lnTo>
                  <a:lnTo>
                    <a:pt x="14014" y="28242"/>
                  </a:lnTo>
                  <a:lnTo>
                    <a:pt x="14014" y="28242"/>
                  </a:lnTo>
                  <a:lnTo>
                    <a:pt x="11858" y="28242"/>
                  </a:lnTo>
                  <a:lnTo>
                    <a:pt x="10780" y="28458"/>
                  </a:lnTo>
                  <a:lnTo>
                    <a:pt x="10133" y="28889"/>
                  </a:lnTo>
                  <a:lnTo>
                    <a:pt x="10133" y="28889"/>
                  </a:lnTo>
                  <a:lnTo>
                    <a:pt x="10133" y="29967"/>
                  </a:lnTo>
                  <a:lnTo>
                    <a:pt x="10133" y="30829"/>
                  </a:lnTo>
                  <a:lnTo>
                    <a:pt x="9702" y="32338"/>
                  </a:lnTo>
                  <a:lnTo>
                    <a:pt x="9487" y="33632"/>
                  </a:lnTo>
                  <a:lnTo>
                    <a:pt x="9702" y="34494"/>
                  </a:lnTo>
                  <a:lnTo>
                    <a:pt x="9918" y="35357"/>
                  </a:lnTo>
                  <a:lnTo>
                    <a:pt x="9918" y="35357"/>
                  </a:lnTo>
                  <a:lnTo>
                    <a:pt x="10996" y="35357"/>
                  </a:lnTo>
                  <a:lnTo>
                    <a:pt x="11858" y="35357"/>
                  </a:lnTo>
                  <a:lnTo>
                    <a:pt x="12289" y="36003"/>
                  </a:lnTo>
                  <a:lnTo>
                    <a:pt x="12505" y="36650"/>
                  </a:lnTo>
                  <a:lnTo>
                    <a:pt x="12505" y="36650"/>
                  </a:lnTo>
                  <a:lnTo>
                    <a:pt x="12074" y="37512"/>
                  </a:lnTo>
                  <a:lnTo>
                    <a:pt x="11427" y="38375"/>
                  </a:lnTo>
                  <a:lnTo>
                    <a:pt x="9918" y="39453"/>
                  </a:lnTo>
                  <a:lnTo>
                    <a:pt x="9271" y="40099"/>
                  </a:lnTo>
                  <a:lnTo>
                    <a:pt x="8624" y="40746"/>
                  </a:lnTo>
                  <a:lnTo>
                    <a:pt x="8193" y="41609"/>
                  </a:lnTo>
                  <a:lnTo>
                    <a:pt x="8193" y="42902"/>
                  </a:lnTo>
                  <a:lnTo>
                    <a:pt x="8193" y="42902"/>
                  </a:lnTo>
                  <a:lnTo>
                    <a:pt x="5822" y="44842"/>
                  </a:lnTo>
                  <a:lnTo>
                    <a:pt x="3666" y="46998"/>
                  </a:lnTo>
                  <a:lnTo>
                    <a:pt x="1725" y="49585"/>
                  </a:lnTo>
                  <a:lnTo>
                    <a:pt x="1" y="52172"/>
                  </a:lnTo>
                  <a:lnTo>
                    <a:pt x="1" y="52172"/>
                  </a:lnTo>
                  <a:lnTo>
                    <a:pt x="648" y="53250"/>
                  </a:lnTo>
                  <a:lnTo>
                    <a:pt x="1079" y="54328"/>
                  </a:lnTo>
                  <a:lnTo>
                    <a:pt x="863" y="55622"/>
                  </a:lnTo>
                  <a:lnTo>
                    <a:pt x="648" y="56915"/>
                  </a:lnTo>
                  <a:lnTo>
                    <a:pt x="216" y="59502"/>
                  </a:lnTo>
                  <a:lnTo>
                    <a:pt x="1" y="60796"/>
                  </a:lnTo>
                  <a:lnTo>
                    <a:pt x="1" y="62089"/>
                  </a:lnTo>
                  <a:lnTo>
                    <a:pt x="1" y="62089"/>
                  </a:lnTo>
                  <a:lnTo>
                    <a:pt x="2588" y="64245"/>
                  </a:lnTo>
                  <a:lnTo>
                    <a:pt x="3450" y="65323"/>
                  </a:lnTo>
                  <a:lnTo>
                    <a:pt x="3881" y="66185"/>
                  </a:lnTo>
                  <a:lnTo>
                    <a:pt x="4097" y="67048"/>
                  </a:lnTo>
                  <a:lnTo>
                    <a:pt x="4097" y="67048"/>
                  </a:lnTo>
                  <a:lnTo>
                    <a:pt x="4744" y="67479"/>
                  </a:lnTo>
                  <a:lnTo>
                    <a:pt x="5606" y="67910"/>
                  </a:lnTo>
                  <a:lnTo>
                    <a:pt x="6900" y="69204"/>
                  </a:lnTo>
                  <a:lnTo>
                    <a:pt x="8193" y="70282"/>
                  </a:lnTo>
                  <a:lnTo>
                    <a:pt x="9055" y="70497"/>
                  </a:lnTo>
                  <a:lnTo>
                    <a:pt x="9918" y="70713"/>
                  </a:lnTo>
                  <a:lnTo>
                    <a:pt x="9918" y="70713"/>
                  </a:lnTo>
                  <a:lnTo>
                    <a:pt x="10996" y="70713"/>
                  </a:lnTo>
                  <a:lnTo>
                    <a:pt x="12074" y="70282"/>
                  </a:lnTo>
                  <a:lnTo>
                    <a:pt x="12074" y="70282"/>
                  </a:lnTo>
                  <a:lnTo>
                    <a:pt x="12936" y="70066"/>
                  </a:lnTo>
                  <a:lnTo>
                    <a:pt x="14014" y="69850"/>
                  </a:lnTo>
                  <a:lnTo>
                    <a:pt x="15092" y="69850"/>
                  </a:lnTo>
                  <a:lnTo>
                    <a:pt x="16170" y="70282"/>
                  </a:lnTo>
                  <a:lnTo>
                    <a:pt x="16170" y="70282"/>
                  </a:lnTo>
                  <a:lnTo>
                    <a:pt x="17463" y="69635"/>
                  </a:lnTo>
                  <a:lnTo>
                    <a:pt x="18972" y="68988"/>
                  </a:lnTo>
                  <a:lnTo>
                    <a:pt x="20697" y="68557"/>
                  </a:lnTo>
                  <a:lnTo>
                    <a:pt x="22853" y="68772"/>
                  </a:lnTo>
                  <a:lnTo>
                    <a:pt x="22853" y="68772"/>
                  </a:lnTo>
                  <a:lnTo>
                    <a:pt x="23284" y="69204"/>
                  </a:lnTo>
                  <a:lnTo>
                    <a:pt x="23500" y="69850"/>
                  </a:lnTo>
                  <a:lnTo>
                    <a:pt x="23931" y="70497"/>
                  </a:lnTo>
                  <a:lnTo>
                    <a:pt x="24362" y="70713"/>
                  </a:lnTo>
                  <a:lnTo>
                    <a:pt x="24362" y="70713"/>
                  </a:lnTo>
                  <a:lnTo>
                    <a:pt x="25224" y="70713"/>
                  </a:lnTo>
                  <a:lnTo>
                    <a:pt x="25871" y="70713"/>
                  </a:lnTo>
                  <a:lnTo>
                    <a:pt x="25871" y="70713"/>
                  </a:lnTo>
                  <a:lnTo>
                    <a:pt x="26949" y="70497"/>
                  </a:lnTo>
                  <a:lnTo>
                    <a:pt x="26949" y="70497"/>
                  </a:lnTo>
                  <a:lnTo>
                    <a:pt x="27811" y="71144"/>
                  </a:lnTo>
                  <a:lnTo>
                    <a:pt x="28243" y="71791"/>
                  </a:lnTo>
                  <a:lnTo>
                    <a:pt x="28243" y="72653"/>
                  </a:lnTo>
                  <a:lnTo>
                    <a:pt x="28243" y="73515"/>
                  </a:lnTo>
                  <a:lnTo>
                    <a:pt x="27596" y="75240"/>
                  </a:lnTo>
                  <a:lnTo>
                    <a:pt x="27380" y="76102"/>
                  </a:lnTo>
                  <a:lnTo>
                    <a:pt x="27380" y="76965"/>
                  </a:lnTo>
                  <a:lnTo>
                    <a:pt x="27380" y="76965"/>
                  </a:lnTo>
                  <a:lnTo>
                    <a:pt x="27811" y="77827"/>
                  </a:lnTo>
                  <a:lnTo>
                    <a:pt x="28458" y="78474"/>
                  </a:lnTo>
                  <a:lnTo>
                    <a:pt x="29320" y="79121"/>
                  </a:lnTo>
                  <a:lnTo>
                    <a:pt x="29967" y="79983"/>
                  </a:lnTo>
                  <a:lnTo>
                    <a:pt x="29967" y="79983"/>
                  </a:lnTo>
                  <a:lnTo>
                    <a:pt x="31045" y="81923"/>
                  </a:lnTo>
                  <a:lnTo>
                    <a:pt x="31692" y="83864"/>
                  </a:lnTo>
                  <a:lnTo>
                    <a:pt x="32554" y="87960"/>
                  </a:lnTo>
                  <a:lnTo>
                    <a:pt x="32554" y="87960"/>
                  </a:lnTo>
                  <a:lnTo>
                    <a:pt x="31692" y="89469"/>
                  </a:lnTo>
                  <a:lnTo>
                    <a:pt x="30830" y="91193"/>
                  </a:lnTo>
                  <a:lnTo>
                    <a:pt x="30398" y="92056"/>
                  </a:lnTo>
                  <a:lnTo>
                    <a:pt x="30183" y="92918"/>
                  </a:lnTo>
                  <a:lnTo>
                    <a:pt x="30183" y="93780"/>
                  </a:lnTo>
                  <a:lnTo>
                    <a:pt x="30183" y="94858"/>
                  </a:lnTo>
                  <a:lnTo>
                    <a:pt x="30183" y="94858"/>
                  </a:lnTo>
                  <a:lnTo>
                    <a:pt x="30614" y="95936"/>
                  </a:lnTo>
                  <a:lnTo>
                    <a:pt x="31476" y="97230"/>
                  </a:lnTo>
                  <a:lnTo>
                    <a:pt x="32339" y="98523"/>
                  </a:lnTo>
                  <a:lnTo>
                    <a:pt x="32985" y="100032"/>
                  </a:lnTo>
                  <a:lnTo>
                    <a:pt x="32985" y="100032"/>
                  </a:lnTo>
                  <a:lnTo>
                    <a:pt x="33201" y="101326"/>
                  </a:lnTo>
                  <a:lnTo>
                    <a:pt x="33417" y="102620"/>
                  </a:lnTo>
                  <a:lnTo>
                    <a:pt x="33632" y="103913"/>
                  </a:lnTo>
                  <a:lnTo>
                    <a:pt x="33848" y="105207"/>
                  </a:lnTo>
                  <a:lnTo>
                    <a:pt x="33848" y="105207"/>
                  </a:lnTo>
                  <a:lnTo>
                    <a:pt x="34710" y="106500"/>
                  </a:lnTo>
                  <a:lnTo>
                    <a:pt x="35572" y="107794"/>
                  </a:lnTo>
                  <a:lnTo>
                    <a:pt x="36435" y="109087"/>
                  </a:lnTo>
                  <a:lnTo>
                    <a:pt x="36650" y="109734"/>
                  </a:lnTo>
                  <a:lnTo>
                    <a:pt x="36866" y="110381"/>
                  </a:lnTo>
                  <a:lnTo>
                    <a:pt x="36866" y="110381"/>
                  </a:lnTo>
                  <a:lnTo>
                    <a:pt x="36650" y="111243"/>
                  </a:lnTo>
                  <a:lnTo>
                    <a:pt x="36866" y="112105"/>
                  </a:lnTo>
                  <a:lnTo>
                    <a:pt x="37297" y="112752"/>
                  </a:lnTo>
                  <a:lnTo>
                    <a:pt x="37944" y="113183"/>
                  </a:lnTo>
                  <a:lnTo>
                    <a:pt x="37944" y="113183"/>
                  </a:lnTo>
                  <a:lnTo>
                    <a:pt x="40746" y="112968"/>
                  </a:lnTo>
                  <a:lnTo>
                    <a:pt x="43118" y="112321"/>
                  </a:lnTo>
                  <a:lnTo>
                    <a:pt x="45489" y="111674"/>
                  </a:lnTo>
                  <a:lnTo>
                    <a:pt x="47430" y="110596"/>
                  </a:lnTo>
                  <a:lnTo>
                    <a:pt x="49154" y="109303"/>
                  </a:lnTo>
                  <a:lnTo>
                    <a:pt x="50663" y="107578"/>
                  </a:lnTo>
                  <a:lnTo>
                    <a:pt x="51526" y="105638"/>
                  </a:lnTo>
                  <a:lnTo>
                    <a:pt x="52173" y="103266"/>
                  </a:lnTo>
                  <a:lnTo>
                    <a:pt x="52173" y="103266"/>
                  </a:lnTo>
                  <a:lnTo>
                    <a:pt x="53250" y="103051"/>
                  </a:lnTo>
                  <a:lnTo>
                    <a:pt x="53897" y="102620"/>
                  </a:lnTo>
                  <a:lnTo>
                    <a:pt x="54544" y="101973"/>
                  </a:lnTo>
                  <a:lnTo>
                    <a:pt x="54975" y="101110"/>
                  </a:lnTo>
                  <a:lnTo>
                    <a:pt x="55191" y="100248"/>
                  </a:lnTo>
                  <a:lnTo>
                    <a:pt x="55191" y="99386"/>
                  </a:lnTo>
                  <a:lnTo>
                    <a:pt x="54975" y="98308"/>
                  </a:lnTo>
                  <a:lnTo>
                    <a:pt x="54544" y="97445"/>
                  </a:lnTo>
                  <a:lnTo>
                    <a:pt x="54544" y="97445"/>
                  </a:lnTo>
                  <a:lnTo>
                    <a:pt x="55191" y="96583"/>
                  </a:lnTo>
                  <a:lnTo>
                    <a:pt x="56053" y="95936"/>
                  </a:lnTo>
                  <a:lnTo>
                    <a:pt x="57778" y="94643"/>
                  </a:lnTo>
                  <a:lnTo>
                    <a:pt x="59502" y="93565"/>
                  </a:lnTo>
                  <a:lnTo>
                    <a:pt x="60365" y="92918"/>
                  </a:lnTo>
                  <a:lnTo>
                    <a:pt x="61012" y="92056"/>
                  </a:lnTo>
                  <a:lnTo>
                    <a:pt x="61012" y="92056"/>
                  </a:lnTo>
                  <a:lnTo>
                    <a:pt x="61012" y="90331"/>
                  </a:lnTo>
                  <a:lnTo>
                    <a:pt x="61012" y="89038"/>
                  </a:lnTo>
                  <a:lnTo>
                    <a:pt x="60580" y="86451"/>
                  </a:lnTo>
                  <a:lnTo>
                    <a:pt x="59934" y="84079"/>
                  </a:lnTo>
                  <a:lnTo>
                    <a:pt x="59502" y="82786"/>
                  </a:lnTo>
                  <a:lnTo>
                    <a:pt x="59287" y="81492"/>
                  </a:lnTo>
                  <a:lnTo>
                    <a:pt x="59287" y="81492"/>
                  </a:lnTo>
                  <a:lnTo>
                    <a:pt x="59934" y="79983"/>
                  </a:lnTo>
                  <a:lnTo>
                    <a:pt x="60796" y="78905"/>
                  </a:lnTo>
                  <a:lnTo>
                    <a:pt x="62521" y="76749"/>
                  </a:lnTo>
                  <a:lnTo>
                    <a:pt x="64677" y="74809"/>
                  </a:lnTo>
                  <a:lnTo>
                    <a:pt x="66617" y="72869"/>
                  </a:lnTo>
                  <a:lnTo>
                    <a:pt x="68773" y="70713"/>
                  </a:lnTo>
                  <a:lnTo>
                    <a:pt x="69635" y="69635"/>
                  </a:lnTo>
                  <a:lnTo>
                    <a:pt x="70282" y="68557"/>
                  </a:lnTo>
                  <a:lnTo>
                    <a:pt x="70929" y="67263"/>
                  </a:lnTo>
                  <a:lnTo>
                    <a:pt x="71575" y="65970"/>
                  </a:lnTo>
                  <a:lnTo>
                    <a:pt x="71791" y="64245"/>
                  </a:lnTo>
                  <a:lnTo>
                    <a:pt x="71791" y="62736"/>
                  </a:lnTo>
                  <a:lnTo>
                    <a:pt x="71791" y="62736"/>
                  </a:lnTo>
                  <a:lnTo>
                    <a:pt x="69419" y="63167"/>
                  </a:lnTo>
                  <a:lnTo>
                    <a:pt x="66617" y="63814"/>
                  </a:lnTo>
                  <a:lnTo>
                    <a:pt x="65539" y="63814"/>
                  </a:lnTo>
                  <a:lnTo>
                    <a:pt x="64461" y="63598"/>
                  </a:lnTo>
                  <a:lnTo>
                    <a:pt x="64245" y="63383"/>
                  </a:lnTo>
                  <a:lnTo>
                    <a:pt x="64030" y="62952"/>
                  </a:lnTo>
                  <a:lnTo>
                    <a:pt x="63814" y="62305"/>
                  </a:lnTo>
                  <a:lnTo>
                    <a:pt x="63814" y="61658"/>
                  </a:lnTo>
                  <a:lnTo>
                    <a:pt x="63814" y="61658"/>
                  </a:lnTo>
                  <a:lnTo>
                    <a:pt x="66617" y="61227"/>
                  </a:lnTo>
                  <a:lnTo>
                    <a:pt x="69419" y="60149"/>
                  </a:lnTo>
                  <a:lnTo>
                    <a:pt x="72006" y="58855"/>
                  </a:lnTo>
                  <a:lnTo>
                    <a:pt x="73084" y="58209"/>
                  </a:lnTo>
                  <a:lnTo>
                    <a:pt x="74162" y="57346"/>
                  </a:lnTo>
                  <a:lnTo>
                    <a:pt x="74162" y="57346"/>
                  </a:lnTo>
                  <a:lnTo>
                    <a:pt x="75456" y="56915"/>
                  </a:lnTo>
                  <a:lnTo>
                    <a:pt x="76534" y="56484"/>
                  </a:lnTo>
                  <a:lnTo>
                    <a:pt x="77396" y="55837"/>
                  </a:lnTo>
                  <a:lnTo>
                    <a:pt x="78043" y="54975"/>
                  </a:lnTo>
                  <a:lnTo>
                    <a:pt x="79336" y="53250"/>
                  </a:lnTo>
                  <a:lnTo>
                    <a:pt x="80414" y="51310"/>
                  </a:lnTo>
                  <a:lnTo>
                    <a:pt x="80414" y="51310"/>
                  </a:lnTo>
                  <a:lnTo>
                    <a:pt x="79983" y="50663"/>
                  </a:lnTo>
                  <a:lnTo>
                    <a:pt x="79336" y="50232"/>
                  </a:lnTo>
                  <a:lnTo>
                    <a:pt x="78043" y="49370"/>
                  </a:lnTo>
                  <a:lnTo>
                    <a:pt x="76965" y="48723"/>
                  </a:lnTo>
                  <a:lnTo>
                    <a:pt x="76318" y="48076"/>
                  </a:lnTo>
                  <a:lnTo>
                    <a:pt x="76103" y="47429"/>
                  </a:lnTo>
                  <a:lnTo>
                    <a:pt x="76103" y="47429"/>
                  </a:lnTo>
                  <a:lnTo>
                    <a:pt x="75456" y="48076"/>
                  </a:lnTo>
                  <a:lnTo>
                    <a:pt x="74593" y="48723"/>
                  </a:lnTo>
                  <a:lnTo>
                    <a:pt x="73300" y="49154"/>
                  </a:lnTo>
                  <a:lnTo>
                    <a:pt x="71791" y="49154"/>
                  </a:lnTo>
                  <a:lnTo>
                    <a:pt x="71791" y="49154"/>
                  </a:lnTo>
                  <a:lnTo>
                    <a:pt x="71575" y="48292"/>
                  </a:lnTo>
                  <a:lnTo>
                    <a:pt x="71144" y="47429"/>
                  </a:lnTo>
                  <a:lnTo>
                    <a:pt x="70497" y="46783"/>
                  </a:lnTo>
                  <a:lnTo>
                    <a:pt x="69635" y="46351"/>
                  </a:lnTo>
                  <a:lnTo>
                    <a:pt x="68988" y="45705"/>
                  </a:lnTo>
                  <a:lnTo>
                    <a:pt x="68341" y="45058"/>
                  </a:lnTo>
                  <a:lnTo>
                    <a:pt x="67910" y="44196"/>
                  </a:lnTo>
                  <a:lnTo>
                    <a:pt x="67695" y="43118"/>
                  </a:lnTo>
                  <a:lnTo>
                    <a:pt x="67695" y="43118"/>
                  </a:lnTo>
                  <a:lnTo>
                    <a:pt x="68341" y="42902"/>
                  </a:lnTo>
                  <a:lnTo>
                    <a:pt x="68988" y="42687"/>
                  </a:lnTo>
                  <a:lnTo>
                    <a:pt x="68988" y="42687"/>
                  </a:lnTo>
                  <a:lnTo>
                    <a:pt x="70497" y="44196"/>
                  </a:lnTo>
                  <a:lnTo>
                    <a:pt x="72006" y="45705"/>
                  </a:lnTo>
                  <a:lnTo>
                    <a:pt x="73084" y="46351"/>
                  </a:lnTo>
                  <a:lnTo>
                    <a:pt x="74162" y="46567"/>
                  </a:lnTo>
                  <a:lnTo>
                    <a:pt x="75456" y="46567"/>
                  </a:lnTo>
                  <a:lnTo>
                    <a:pt x="76749" y="46136"/>
                  </a:lnTo>
                  <a:lnTo>
                    <a:pt x="76749" y="46136"/>
                  </a:lnTo>
                  <a:lnTo>
                    <a:pt x="77180" y="46998"/>
                  </a:lnTo>
                  <a:lnTo>
                    <a:pt x="77827" y="47429"/>
                  </a:lnTo>
                  <a:lnTo>
                    <a:pt x="78690" y="47861"/>
                  </a:lnTo>
                  <a:lnTo>
                    <a:pt x="79552" y="48076"/>
                  </a:lnTo>
                  <a:lnTo>
                    <a:pt x="81708" y="48292"/>
                  </a:lnTo>
                  <a:lnTo>
                    <a:pt x="83864" y="48076"/>
                  </a:lnTo>
                  <a:lnTo>
                    <a:pt x="83864" y="48076"/>
                  </a:lnTo>
                  <a:lnTo>
                    <a:pt x="86882" y="48076"/>
                  </a:lnTo>
                  <a:lnTo>
                    <a:pt x="86882" y="48076"/>
                  </a:lnTo>
                  <a:lnTo>
                    <a:pt x="87744" y="48939"/>
                  </a:lnTo>
                  <a:lnTo>
                    <a:pt x="88391" y="49585"/>
                  </a:lnTo>
                  <a:lnTo>
                    <a:pt x="89469" y="50232"/>
                  </a:lnTo>
                  <a:lnTo>
                    <a:pt x="90331" y="50879"/>
                  </a:lnTo>
                  <a:lnTo>
                    <a:pt x="90331" y="50879"/>
                  </a:lnTo>
                  <a:lnTo>
                    <a:pt x="90331" y="51310"/>
                  </a:lnTo>
                  <a:lnTo>
                    <a:pt x="90331" y="51526"/>
                  </a:lnTo>
                  <a:lnTo>
                    <a:pt x="90762" y="52172"/>
                  </a:lnTo>
                  <a:lnTo>
                    <a:pt x="92056" y="53250"/>
                  </a:lnTo>
                  <a:lnTo>
                    <a:pt x="92056" y="53250"/>
                  </a:lnTo>
                  <a:lnTo>
                    <a:pt x="92487" y="53035"/>
                  </a:lnTo>
                  <a:lnTo>
                    <a:pt x="92918" y="52819"/>
                  </a:lnTo>
                  <a:lnTo>
                    <a:pt x="92918" y="52819"/>
                  </a:lnTo>
                  <a:lnTo>
                    <a:pt x="93349" y="52603"/>
                  </a:lnTo>
                  <a:lnTo>
                    <a:pt x="93996" y="52388"/>
                  </a:lnTo>
                  <a:lnTo>
                    <a:pt x="93996" y="52388"/>
                  </a:lnTo>
                  <a:lnTo>
                    <a:pt x="94212" y="54759"/>
                  </a:lnTo>
                  <a:lnTo>
                    <a:pt x="94859" y="56700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55837"/>
                  </a:lnTo>
                  <a:lnTo>
                    <a:pt x="95936" y="51526"/>
                  </a:lnTo>
                  <a:lnTo>
                    <a:pt x="95505" y="47214"/>
                  </a:lnTo>
                  <a:lnTo>
                    <a:pt x="94643" y="43118"/>
                  </a:lnTo>
                  <a:lnTo>
                    <a:pt x="93781" y="39022"/>
                  </a:lnTo>
                  <a:lnTo>
                    <a:pt x="92703" y="34925"/>
                  </a:lnTo>
                  <a:lnTo>
                    <a:pt x="91409" y="31045"/>
                  </a:lnTo>
                  <a:lnTo>
                    <a:pt x="89900" y="27164"/>
                  </a:lnTo>
                  <a:lnTo>
                    <a:pt x="88175" y="23499"/>
                  </a:lnTo>
                  <a:lnTo>
                    <a:pt x="86451" y="19834"/>
                  </a:lnTo>
                  <a:lnTo>
                    <a:pt x="84295" y="16169"/>
                  </a:lnTo>
                  <a:lnTo>
                    <a:pt x="82139" y="12720"/>
                  </a:lnTo>
                  <a:lnTo>
                    <a:pt x="79983" y="9486"/>
                  </a:lnTo>
                  <a:lnTo>
                    <a:pt x="77396" y="6252"/>
                  </a:lnTo>
                  <a:lnTo>
                    <a:pt x="74809" y="3019"/>
                  </a:lnTo>
                  <a:lnTo>
                    <a:pt x="72006" y="0"/>
                  </a:lnTo>
                  <a:lnTo>
                    <a:pt x="72006" y="0"/>
                  </a:lnTo>
                  <a:lnTo>
                    <a:pt x="71791" y="863"/>
                  </a:lnTo>
                  <a:lnTo>
                    <a:pt x="72006" y="1725"/>
                  </a:lnTo>
                  <a:lnTo>
                    <a:pt x="72222" y="1941"/>
                  </a:lnTo>
                  <a:lnTo>
                    <a:pt x="72438" y="2372"/>
                  </a:lnTo>
                  <a:lnTo>
                    <a:pt x="73731" y="2803"/>
                  </a:lnTo>
                  <a:close/>
                  <a:moveTo>
                    <a:pt x="48076" y="25440"/>
                  </a:moveTo>
                  <a:lnTo>
                    <a:pt x="48076" y="25440"/>
                  </a:lnTo>
                  <a:lnTo>
                    <a:pt x="48723" y="25224"/>
                  </a:lnTo>
                  <a:lnTo>
                    <a:pt x="49154" y="25440"/>
                  </a:lnTo>
                  <a:lnTo>
                    <a:pt x="50017" y="25871"/>
                  </a:lnTo>
                  <a:lnTo>
                    <a:pt x="50663" y="26518"/>
                  </a:lnTo>
                  <a:lnTo>
                    <a:pt x="51310" y="27164"/>
                  </a:lnTo>
                  <a:lnTo>
                    <a:pt x="51310" y="27164"/>
                  </a:lnTo>
                  <a:lnTo>
                    <a:pt x="51957" y="27164"/>
                  </a:lnTo>
                  <a:lnTo>
                    <a:pt x="52388" y="27164"/>
                  </a:lnTo>
                  <a:lnTo>
                    <a:pt x="53035" y="26733"/>
                  </a:lnTo>
                  <a:lnTo>
                    <a:pt x="53035" y="26733"/>
                  </a:lnTo>
                  <a:lnTo>
                    <a:pt x="53035" y="26302"/>
                  </a:lnTo>
                  <a:lnTo>
                    <a:pt x="52819" y="26086"/>
                  </a:lnTo>
                  <a:lnTo>
                    <a:pt x="52604" y="26086"/>
                  </a:lnTo>
                  <a:lnTo>
                    <a:pt x="52388" y="25655"/>
                  </a:lnTo>
                  <a:lnTo>
                    <a:pt x="52388" y="25655"/>
                  </a:lnTo>
                  <a:lnTo>
                    <a:pt x="52819" y="25224"/>
                  </a:lnTo>
                  <a:lnTo>
                    <a:pt x="53466" y="25008"/>
                  </a:lnTo>
                  <a:lnTo>
                    <a:pt x="54113" y="24793"/>
                  </a:lnTo>
                  <a:lnTo>
                    <a:pt x="54975" y="24793"/>
                  </a:lnTo>
                  <a:lnTo>
                    <a:pt x="54975" y="24793"/>
                  </a:lnTo>
                  <a:lnTo>
                    <a:pt x="54975" y="25440"/>
                  </a:lnTo>
                  <a:lnTo>
                    <a:pt x="54760" y="25871"/>
                  </a:lnTo>
                  <a:lnTo>
                    <a:pt x="54544" y="26086"/>
                  </a:lnTo>
                  <a:lnTo>
                    <a:pt x="54328" y="26518"/>
                  </a:lnTo>
                  <a:lnTo>
                    <a:pt x="54328" y="26518"/>
                  </a:lnTo>
                  <a:lnTo>
                    <a:pt x="54760" y="27164"/>
                  </a:lnTo>
                  <a:lnTo>
                    <a:pt x="55622" y="27595"/>
                  </a:lnTo>
                  <a:lnTo>
                    <a:pt x="57131" y="28242"/>
                  </a:lnTo>
                  <a:lnTo>
                    <a:pt x="57778" y="28673"/>
                  </a:lnTo>
                  <a:lnTo>
                    <a:pt x="58425" y="29105"/>
                  </a:lnTo>
                  <a:lnTo>
                    <a:pt x="59071" y="29751"/>
                  </a:lnTo>
                  <a:lnTo>
                    <a:pt x="59071" y="30614"/>
                  </a:lnTo>
                  <a:lnTo>
                    <a:pt x="59071" y="30614"/>
                  </a:lnTo>
                  <a:lnTo>
                    <a:pt x="57778" y="31045"/>
                  </a:lnTo>
                  <a:lnTo>
                    <a:pt x="56700" y="31045"/>
                  </a:lnTo>
                  <a:lnTo>
                    <a:pt x="55406" y="30829"/>
                  </a:lnTo>
                  <a:lnTo>
                    <a:pt x="54328" y="30614"/>
                  </a:lnTo>
                  <a:lnTo>
                    <a:pt x="54328" y="30614"/>
                  </a:lnTo>
                  <a:lnTo>
                    <a:pt x="52819" y="30182"/>
                  </a:lnTo>
                  <a:lnTo>
                    <a:pt x="51526" y="29967"/>
                  </a:lnTo>
                  <a:lnTo>
                    <a:pt x="50232" y="30182"/>
                  </a:lnTo>
                  <a:lnTo>
                    <a:pt x="49586" y="30398"/>
                  </a:lnTo>
                  <a:lnTo>
                    <a:pt x="48939" y="30829"/>
                  </a:lnTo>
                  <a:lnTo>
                    <a:pt x="48939" y="30829"/>
                  </a:lnTo>
                  <a:lnTo>
                    <a:pt x="48508" y="31045"/>
                  </a:lnTo>
                  <a:lnTo>
                    <a:pt x="48292" y="30829"/>
                  </a:lnTo>
                  <a:lnTo>
                    <a:pt x="48292" y="30829"/>
                  </a:lnTo>
                  <a:lnTo>
                    <a:pt x="48076" y="30614"/>
                  </a:lnTo>
                  <a:lnTo>
                    <a:pt x="47861" y="30614"/>
                  </a:lnTo>
                  <a:lnTo>
                    <a:pt x="47861" y="30614"/>
                  </a:lnTo>
                  <a:lnTo>
                    <a:pt x="47214" y="30829"/>
                  </a:lnTo>
                  <a:lnTo>
                    <a:pt x="46998" y="31260"/>
                  </a:lnTo>
                  <a:lnTo>
                    <a:pt x="46998" y="31260"/>
                  </a:lnTo>
                  <a:lnTo>
                    <a:pt x="46567" y="31476"/>
                  </a:lnTo>
                  <a:lnTo>
                    <a:pt x="46352" y="31692"/>
                  </a:lnTo>
                  <a:lnTo>
                    <a:pt x="45921" y="31692"/>
                  </a:lnTo>
                  <a:lnTo>
                    <a:pt x="45921" y="31692"/>
                  </a:lnTo>
                  <a:lnTo>
                    <a:pt x="46136" y="30182"/>
                  </a:lnTo>
                  <a:lnTo>
                    <a:pt x="46352" y="28458"/>
                  </a:lnTo>
                  <a:lnTo>
                    <a:pt x="46998" y="26733"/>
                  </a:lnTo>
                  <a:lnTo>
                    <a:pt x="47430" y="26086"/>
                  </a:lnTo>
                  <a:lnTo>
                    <a:pt x="48076" y="25440"/>
                  </a:lnTo>
                  <a:close/>
                  <a:moveTo>
                    <a:pt x="34710" y="14445"/>
                  </a:moveTo>
                  <a:lnTo>
                    <a:pt x="34710" y="14445"/>
                  </a:lnTo>
                  <a:lnTo>
                    <a:pt x="34710" y="14014"/>
                  </a:lnTo>
                  <a:lnTo>
                    <a:pt x="34494" y="13798"/>
                  </a:lnTo>
                  <a:lnTo>
                    <a:pt x="34279" y="13582"/>
                  </a:lnTo>
                  <a:lnTo>
                    <a:pt x="34279" y="13151"/>
                  </a:lnTo>
                  <a:lnTo>
                    <a:pt x="34279" y="13151"/>
                  </a:lnTo>
                  <a:lnTo>
                    <a:pt x="34926" y="12720"/>
                  </a:lnTo>
                  <a:lnTo>
                    <a:pt x="35357" y="12289"/>
                  </a:lnTo>
                  <a:lnTo>
                    <a:pt x="35788" y="12073"/>
                  </a:lnTo>
                  <a:lnTo>
                    <a:pt x="36219" y="11426"/>
                  </a:lnTo>
                  <a:lnTo>
                    <a:pt x="36219" y="11426"/>
                  </a:lnTo>
                  <a:lnTo>
                    <a:pt x="36004" y="10995"/>
                  </a:lnTo>
                  <a:lnTo>
                    <a:pt x="35572" y="10780"/>
                  </a:lnTo>
                  <a:lnTo>
                    <a:pt x="35141" y="10564"/>
                  </a:lnTo>
                  <a:lnTo>
                    <a:pt x="34926" y="10133"/>
                  </a:lnTo>
                  <a:lnTo>
                    <a:pt x="34926" y="10133"/>
                  </a:lnTo>
                  <a:lnTo>
                    <a:pt x="34926" y="9271"/>
                  </a:lnTo>
                  <a:lnTo>
                    <a:pt x="35357" y="8624"/>
                  </a:lnTo>
                  <a:lnTo>
                    <a:pt x="35788" y="8193"/>
                  </a:lnTo>
                  <a:lnTo>
                    <a:pt x="36435" y="7762"/>
                  </a:lnTo>
                  <a:lnTo>
                    <a:pt x="37728" y="7115"/>
                  </a:lnTo>
                  <a:lnTo>
                    <a:pt x="38159" y="6684"/>
                  </a:lnTo>
                  <a:lnTo>
                    <a:pt x="38375" y="5821"/>
                  </a:lnTo>
                  <a:lnTo>
                    <a:pt x="38375" y="5821"/>
                  </a:lnTo>
                  <a:lnTo>
                    <a:pt x="39453" y="5606"/>
                  </a:lnTo>
                  <a:lnTo>
                    <a:pt x="40100" y="5821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40315" y="6684"/>
                  </a:lnTo>
                  <a:lnTo>
                    <a:pt x="39884" y="6899"/>
                  </a:lnTo>
                  <a:lnTo>
                    <a:pt x="39237" y="7330"/>
                  </a:lnTo>
                  <a:lnTo>
                    <a:pt x="38375" y="7762"/>
                  </a:lnTo>
                  <a:lnTo>
                    <a:pt x="38159" y="7977"/>
                  </a:lnTo>
                  <a:lnTo>
                    <a:pt x="37944" y="8408"/>
                  </a:lnTo>
                  <a:lnTo>
                    <a:pt x="37944" y="8408"/>
                  </a:lnTo>
                  <a:lnTo>
                    <a:pt x="37728" y="9486"/>
                  </a:lnTo>
                  <a:lnTo>
                    <a:pt x="37944" y="10133"/>
                  </a:lnTo>
                  <a:lnTo>
                    <a:pt x="38375" y="10780"/>
                  </a:lnTo>
                  <a:lnTo>
                    <a:pt x="38806" y="10995"/>
                  </a:lnTo>
                  <a:lnTo>
                    <a:pt x="39237" y="11211"/>
                  </a:lnTo>
                  <a:lnTo>
                    <a:pt x="39884" y="11211"/>
                  </a:lnTo>
                  <a:lnTo>
                    <a:pt x="41393" y="11211"/>
                  </a:lnTo>
                  <a:lnTo>
                    <a:pt x="41393" y="11211"/>
                  </a:lnTo>
                  <a:lnTo>
                    <a:pt x="42902" y="10995"/>
                  </a:lnTo>
                  <a:lnTo>
                    <a:pt x="43765" y="11211"/>
                  </a:lnTo>
                  <a:lnTo>
                    <a:pt x="44411" y="11426"/>
                  </a:lnTo>
                  <a:lnTo>
                    <a:pt x="44411" y="11426"/>
                  </a:lnTo>
                  <a:lnTo>
                    <a:pt x="42902" y="11642"/>
                  </a:lnTo>
                  <a:lnTo>
                    <a:pt x="41178" y="11642"/>
                  </a:lnTo>
                  <a:lnTo>
                    <a:pt x="39884" y="12073"/>
                  </a:lnTo>
                  <a:lnTo>
                    <a:pt x="39453" y="12289"/>
                  </a:lnTo>
                  <a:lnTo>
                    <a:pt x="39022" y="12936"/>
                  </a:lnTo>
                  <a:lnTo>
                    <a:pt x="39022" y="12936"/>
                  </a:lnTo>
                  <a:lnTo>
                    <a:pt x="39237" y="12936"/>
                  </a:lnTo>
                  <a:lnTo>
                    <a:pt x="39884" y="12936"/>
                  </a:lnTo>
                  <a:lnTo>
                    <a:pt x="39884" y="12936"/>
                  </a:lnTo>
                  <a:lnTo>
                    <a:pt x="40315" y="12936"/>
                  </a:lnTo>
                  <a:lnTo>
                    <a:pt x="40746" y="12936"/>
                  </a:lnTo>
                  <a:lnTo>
                    <a:pt x="40962" y="13151"/>
                  </a:lnTo>
                  <a:lnTo>
                    <a:pt x="40962" y="13798"/>
                  </a:lnTo>
                  <a:lnTo>
                    <a:pt x="40962" y="13798"/>
                  </a:lnTo>
                  <a:lnTo>
                    <a:pt x="40531" y="14014"/>
                  </a:lnTo>
                  <a:lnTo>
                    <a:pt x="40315" y="14014"/>
                  </a:lnTo>
                  <a:lnTo>
                    <a:pt x="39884" y="13798"/>
                  </a:lnTo>
                  <a:lnTo>
                    <a:pt x="39884" y="13798"/>
                  </a:lnTo>
                  <a:lnTo>
                    <a:pt x="39453" y="13582"/>
                  </a:lnTo>
                  <a:lnTo>
                    <a:pt x="39022" y="13582"/>
                  </a:lnTo>
                  <a:lnTo>
                    <a:pt x="39022" y="13582"/>
                  </a:lnTo>
                  <a:lnTo>
                    <a:pt x="38591" y="14014"/>
                  </a:lnTo>
                  <a:lnTo>
                    <a:pt x="38159" y="14445"/>
                  </a:lnTo>
                  <a:lnTo>
                    <a:pt x="38159" y="15307"/>
                  </a:lnTo>
                  <a:lnTo>
                    <a:pt x="38159" y="16169"/>
                  </a:lnTo>
                  <a:lnTo>
                    <a:pt x="38159" y="16169"/>
                  </a:lnTo>
                  <a:lnTo>
                    <a:pt x="37513" y="16385"/>
                  </a:lnTo>
                  <a:lnTo>
                    <a:pt x="36866" y="16601"/>
                  </a:lnTo>
                  <a:lnTo>
                    <a:pt x="35788" y="16601"/>
                  </a:lnTo>
                  <a:lnTo>
                    <a:pt x="35788" y="16601"/>
                  </a:lnTo>
                  <a:lnTo>
                    <a:pt x="34279" y="16601"/>
                  </a:lnTo>
                  <a:lnTo>
                    <a:pt x="33632" y="16816"/>
                  </a:lnTo>
                  <a:lnTo>
                    <a:pt x="32985" y="17247"/>
                  </a:lnTo>
                  <a:lnTo>
                    <a:pt x="32985" y="17247"/>
                  </a:lnTo>
                  <a:lnTo>
                    <a:pt x="32554" y="17032"/>
                  </a:lnTo>
                  <a:lnTo>
                    <a:pt x="32123" y="16816"/>
                  </a:lnTo>
                  <a:lnTo>
                    <a:pt x="31045" y="17032"/>
                  </a:lnTo>
                  <a:lnTo>
                    <a:pt x="31045" y="17032"/>
                  </a:lnTo>
                  <a:lnTo>
                    <a:pt x="29752" y="17032"/>
                  </a:lnTo>
                  <a:lnTo>
                    <a:pt x="29320" y="16816"/>
                  </a:lnTo>
                  <a:lnTo>
                    <a:pt x="29105" y="16385"/>
                  </a:lnTo>
                  <a:lnTo>
                    <a:pt x="29105" y="16385"/>
                  </a:lnTo>
                  <a:lnTo>
                    <a:pt x="30614" y="16169"/>
                  </a:lnTo>
                  <a:lnTo>
                    <a:pt x="32123" y="15738"/>
                  </a:lnTo>
                  <a:lnTo>
                    <a:pt x="34710" y="14445"/>
                  </a:lnTo>
                  <a:close/>
                  <a:moveTo>
                    <a:pt x="50232" y="41177"/>
                  </a:moveTo>
                  <a:lnTo>
                    <a:pt x="50232" y="41177"/>
                  </a:lnTo>
                  <a:lnTo>
                    <a:pt x="49586" y="41177"/>
                  </a:lnTo>
                  <a:lnTo>
                    <a:pt x="49154" y="41393"/>
                  </a:lnTo>
                  <a:lnTo>
                    <a:pt x="48723" y="41609"/>
                  </a:lnTo>
                  <a:lnTo>
                    <a:pt x="48292" y="41824"/>
                  </a:lnTo>
                  <a:lnTo>
                    <a:pt x="48292" y="41824"/>
                  </a:lnTo>
                  <a:lnTo>
                    <a:pt x="47214" y="41824"/>
                  </a:lnTo>
                  <a:lnTo>
                    <a:pt x="46352" y="41609"/>
                  </a:lnTo>
                  <a:lnTo>
                    <a:pt x="44411" y="40746"/>
                  </a:lnTo>
                  <a:lnTo>
                    <a:pt x="44411" y="40746"/>
                  </a:lnTo>
                  <a:lnTo>
                    <a:pt x="42902" y="40315"/>
                  </a:lnTo>
                  <a:lnTo>
                    <a:pt x="41609" y="39884"/>
                  </a:lnTo>
                  <a:lnTo>
                    <a:pt x="40315" y="39884"/>
                  </a:lnTo>
                  <a:lnTo>
                    <a:pt x="38806" y="40099"/>
                  </a:lnTo>
                  <a:lnTo>
                    <a:pt x="38806" y="40099"/>
                  </a:lnTo>
                  <a:lnTo>
                    <a:pt x="38591" y="40746"/>
                  </a:lnTo>
                  <a:lnTo>
                    <a:pt x="38591" y="41393"/>
                  </a:lnTo>
                  <a:lnTo>
                    <a:pt x="38591" y="42040"/>
                  </a:lnTo>
                  <a:lnTo>
                    <a:pt x="38375" y="42471"/>
                  </a:lnTo>
                  <a:lnTo>
                    <a:pt x="38375" y="42471"/>
                  </a:lnTo>
                  <a:lnTo>
                    <a:pt x="35788" y="41609"/>
                  </a:lnTo>
                  <a:lnTo>
                    <a:pt x="33632" y="40531"/>
                  </a:lnTo>
                  <a:lnTo>
                    <a:pt x="31261" y="39668"/>
                  </a:lnTo>
                  <a:lnTo>
                    <a:pt x="28889" y="38806"/>
                  </a:lnTo>
                  <a:lnTo>
                    <a:pt x="28889" y="38806"/>
                  </a:lnTo>
                  <a:lnTo>
                    <a:pt x="29105" y="37944"/>
                  </a:lnTo>
                  <a:lnTo>
                    <a:pt x="29320" y="36866"/>
                  </a:lnTo>
                  <a:lnTo>
                    <a:pt x="29320" y="36003"/>
                  </a:lnTo>
                  <a:lnTo>
                    <a:pt x="28889" y="35141"/>
                  </a:lnTo>
                  <a:lnTo>
                    <a:pt x="28889" y="35141"/>
                  </a:lnTo>
                  <a:lnTo>
                    <a:pt x="25224" y="35357"/>
                  </a:lnTo>
                  <a:lnTo>
                    <a:pt x="21775" y="35357"/>
                  </a:lnTo>
                  <a:lnTo>
                    <a:pt x="21775" y="35357"/>
                  </a:lnTo>
                  <a:lnTo>
                    <a:pt x="21128" y="35357"/>
                  </a:lnTo>
                  <a:lnTo>
                    <a:pt x="20481" y="35572"/>
                  </a:lnTo>
                  <a:lnTo>
                    <a:pt x="19188" y="36003"/>
                  </a:lnTo>
                  <a:lnTo>
                    <a:pt x="18110" y="36650"/>
                  </a:lnTo>
                  <a:lnTo>
                    <a:pt x="16816" y="37081"/>
                  </a:lnTo>
                  <a:lnTo>
                    <a:pt x="16816" y="37081"/>
                  </a:lnTo>
                  <a:lnTo>
                    <a:pt x="15954" y="37297"/>
                  </a:lnTo>
                  <a:lnTo>
                    <a:pt x="15092" y="37297"/>
                  </a:lnTo>
                  <a:lnTo>
                    <a:pt x="14014" y="37081"/>
                  </a:lnTo>
                  <a:lnTo>
                    <a:pt x="13583" y="36866"/>
                  </a:lnTo>
                  <a:lnTo>
                    <a:pt x="13367" y="36434"/>
                  </a:lnTo>
                  <a:lnTo>
                    <a:pt x="13367" y="36434"/>
                  </a:lnTo>
                  <a:lnTo>
                    <a:pt x="13798" y="36219"/>
                  </a:lnTo>
                  <a:lnTo>
                    <a:pt x="14661" y="35788"/>
                  </a:lnTo>
                  <a:lnTo>
                    <a:pt x="16170" y="35357"/>
                  </a:lnTo>
                  <a:lnTo>
                    <a:pt x="17463" y="34925"/>
                  </a:lnTo>
                  <a:lnTo>
                    <a:pt x="18110" y="34710"/>
                  </a:lnTo>
                  <a:lnTo>
                    <a:pt x="18541" y="34063"/>
                  </a:lnTo>
                  <a:lnTo>
                    <a:pt x="18541" y="34063"/>
                  </a:lnTo>
                  <a:lnTo>
                    <a:pt x="18541" y="33201"/>
                  </a:lnTo>
                  <a:lnTo>
                    <a:pt x="18972" y="32338"/>
                  </a:lnTo>
                  <a:lnTo>
                    <a:pt x="19403" y="31692"/>
                  </a:lnTo>
                  <a:lnTo>
                    <a:pt x="20050" y="31260"/>
                  </a:lnTo>
                  <a:lnTo>
                    <a:pt x="21559" y="30182"/>
                  </a:lnTo>
                  <a:lnTo>
                    <a:pt x="21991" y="29536"/>
                  </a:lnTo>
                  <a:lnTo>
                    <a:pt x="22422" y="28673"/>
                  </a:lnTo>
                  <a:lnTo>
                    <a:pt x="22422" y="28673"/>
                  </a:lnTo>
                  <a:lnTo>
                    <a:pt x="23931" y="28889"/>
                  </a:lnTo>
                  <a:lnTo>
                    <a:pt x="25224" y="28673"/>
                  </a:lnTo>
                  <a:lnTo>
                    <a:pt x="26302" y="28242"/>
                  </a:lnTo>
                  <a:lnTo>
                    <a:pt x="27380" y="27380"/>
                  </a:lnTo>
                  <a:lnTo>
                    <a:pt x="27380" y="27380"/>
                  </a:lnTo>
                  <a:lnTo>
                    <a:pt x="28243" y="28242"/>
                  </a:lnTo>
                  <a:lnTo>
                    <a:pt x="28889" y="28889"/>
                  </a:lnTo>
                  <a:lnTo>
                    <a:pt x="30830" y="30182"/>
                  </a:lnTo>
                  <a:lnTo>
                    <a:pt x="32770" y="31476"/>
                  </a:lnTo>
                  <a:lnTo>
                    <a:pt x="34279" y="32770"/>
                  </a:lnTo>
                  <a:lnTo>
                    <a:pt x="34279" y="32770"/>
                  </a:lnTo>
                  <a:lnTo>
                    <a:pt x="34494" y="33201"/>
                  </a:lnTo>
                  <a:lnTo>
                    <a:pt x="34279" y="33632"/>
                  </a:lnTo>
                  <a:lnTo>
                    <a:pt x="34063" y="34063"/>
                  </a:lnTo>
                  <a:lnTo>
                    <a:pt x="34063" y="34063"/>
                  </a:lnTo>
                  <a:lnTo>
                    <a:pt x="34494" y="34063"/>
                  </a:lnTo>
                  <a:lnTo>
                    <a:pt x="34926" y="34063"/>
                  </a:lnTo>
                  <a:lnTo>
                    <a:pt x="35357" y="33416"/>
                  </a:lnTo>
                  <a:lnTo>
                    <a:pt x="35357" y="32770"/>
                  </a:lnTo>
                  <a:lnTo>
                    <a:pt x="35357" y="32554"/>
                  </a:lnTo>
                  <a:lnTo>
                    <a:pt x="35141" y="32338"/>
                  </a:lnTo>
                  <a:lnTo>
                    <a:pt x="35141" y="32338"/>
                  </a:lnTo>
                  <a:lnTo>
                    <a:pt x="35141" y="32123"/>
                  </a:lnTo>
                  <a:lnTo>
                    <a:pt x="35357" y="31907"/>
                  </a:lnTo>
                  <a:lnTo>
                    <a:pt x="36219" y="31907"/>
                  </a:lnTo>
                  <a:lnTo>
                    <a:pt x="36219" y="31907"/>
                  </a:lnTo>
                  <a:lnTo>
                    <a:pt x="36435" y="31907"/>
                  </a:lnTo>
                  <a:lnTo>
                    <a:pt x="36435" y="31907"/>
                  </a:lnTo>
                  <a:lnTo>
                    <a:pt x="35788" y="31260"/>
                  </a:lnTo>
                  <a:lnTo>
                    <a:pt x="34926" y="30614"/>
                  </a:lnTo>
                  <a:lnTo>
                    <a:pt x="33201" y="29536"/>
                  </a:lnTo>
                  <a:lnTo>
                    <a:pt x="32554" y="29105"/>
                  </a:lnTo>
                  <a:lnTo>
                    <a:pt x="31692" y="28458"/>
                  </a:lnTo>
                  <a:lnTo>
                    <a:pt x="31261" y="27595"/>
                  </a:lnTo>
                  <a:lnTo>
                    <a:pt x="30830" y="26518"/>
                  </a:lnTo>
                  <a:lnTo>
                    <a:pt x="30830" y="26518"/>
                  </a:lnTo>
                  <a:lnTo>
                    <a:pt x="31692" y="26733"/>
                  </a:lnTo>
                  <a:lnTo>
                    <a:pt x="32554" y="26949"/>
                  </a:lnTo>
                  <a:lnTo>
                    <a:pt x="34279" y="28242"/>
                  </a:lnTo>
                  <a:lnTo>
                    <a:pt x="35788" y="29320"/>
                  </a:lnTo>
                  <a:lnTo>
                    <a:pt x="36650" y="29751"/>
                  </a:lnTo>
                  <a:lnTo>
                    <a:pt x="37513" y="30182"/>
                  </a:lnTo>
                  <a:lnTo>
                    <a:pt x="37513" y="30182"/>
                  </a:lnTo>
                  <a:lnTo>
                    <a:pt x="37728" y="31260"/>
                  </a:lnTo>
                  <a:lnTo>
                    <a:pt x="37944" y="31907"/>
                  </a:lnTo>
                  <a:lnTo>
                    <a:pt x="38806" y="33201"/>
                  </a:lnTo>
                  <a:lnTo>
                    <a:pt x="39669" y="34494"/>
                  </a:lnTo>
                  <a:lnTo>
                    <a:pt x="40100" y="35141"/>
                  </a:lnTo>
                  <a:lnTo>
                    <a:pt x="40315" y="35788"/>
                  </a:lnTo>
                  <a:lnTo>
                    <a:pt x="40315" y="35788"/>
                  </a:lnTo>
                  <a:lnTo>
                    <a:pt x="41178" y="35788"/>
                  </a:lnTo>
                  <a:lnTo>
                    <a:pt x="41178" y="35788"/>
                  </a:lnTo>
                  <a:lnTo>
                    <a:pt x="41609" y="35357"/>
                  </a:lnTo>
                  <a:lnTo>
                    <a:pt x="41824" y="34925"/>
                  </a:lnTo>
                  <a:lnTo>
                    <a:pt x="42256" y="34710"/>
                  </a:lnTo>
                  <a:lnTo>
                    <a:pt x="42687" y="34494"/>
                  </a:lnTo>
                  <a:lnTo>
                    <a:pt x="42687" y="34494"/>
                  </a:lnTo>
                  <a:lnTo>
                    <a:pt x="42687" y="33847"/>
                  </a:lnTo>
                  <a:lnTo>
                    <a:pt x="42471" y="33632"/>
                  </a:lnTo>
                  <a:lnTo>
                    <a:pt x="42040" y="33201"/>
                  </a:lnTo>
                  <a:lnTo>
                    <a:pt x="41393" y="32770"/>
                  </a:lnTo>
                  <a:lnTo>
                    <a:pt x="41393" y="32554"/>
                  </a:lnTo>
                  <a:lnTo>
                    <a:pt x="41393" y="32123"/>
                  </a:lnTo>
                  <a:lnTo>
                    <a:pt x="41393" y="32123"/>
                  </a:lnTo>
                  <a:lnTo>
                    <a:pt x="42040" y="31907"/>
                  </a:lnTo>
                  <a:lnTo>
                    <a:pt x="42471" y="31692"/>
                  </a:lnTo>
                  <a:lnTo>
                    <a:pt x="42471" y="31692"/>
                  </a:lnTo>
                  <a:lnTo>
                    <a:pt x="43118" y="31260"/>
                  </a:lnTo>
                  <a:lnTo>
                    <a:pt x="43334" y="31260"/>
                  </a:lnTo>
                  <a:lnTo>
                    <a:pt x="43549" y="31476"/>
                  </a:lnTo>
                  <a:lnTo>
                    <a:pt x="43549" y="31476"/>
                  </a:lnTo>
                  <a:lnTo>
                    <a:pt x="44196" y="32123"/>
                  </a:lnTo>
                  <a:lnTo>
                    <a:pt x="44411" y="32985"/>
                  </a:lnTo>
                  <a:lnTo>
                    <a:pt x="45274" y="34494"/>
                  </a:lnTo>
                  <a:lnTo>
                    <a:pt x="45705" y="35141"/>
                  </a:lnTo>
                  <a:lnTo>
                    <a:pt x="46136" y="35788"/>
                  </a:lnTo>
                  <a:lnTo>
                    <a:pt x="46998" y="36219"/>
                  </a:lnTo>
                  <a:lnTo>
                    <a:pt x="48076" y="36219"/>
                  </a:lnTo>
                  <a:lnTo>
                    <a:pt x="48076" y="36219"/>
                  </a:lnTo>
                  <a:lnTo>
                    <a:pt x="48723" y="36219"/>
                  </a:lnTo>
                  <a:lnTo>
                    <a:pt x="48939" y="36003"/>
                  </a:lnTo>
                  <a:lnTo>
                    <a:pt x="48939" y="36003"/>
                  </a:lnTo>
                  <a:lnTo>
                    <a:pt x="49370" y="35572"/>
                  </a:lnTo>
                  <a:lnTo>
                    <a:pt x="49801" y="35572"/>
                  </a:lnTo>
                  <a:lnTo>
                    <a:pt x="49801" y="35572"/>
                  </a:lnTo>
                  <a:lnTo>
                    <a:pt x="50448" y="36003"/>
                  </a:lnTo>
                  <a:lnTo>
                    <a:pt x="51310" y="36434"/>
                  </a:lnTo>
                  <a:lnTo>
                    <a:pt x="51310" y="36434"/>
                  </a:lnTo>
                  <a:lnTo>
                    <a:pt x="51957" y="36219"/>
                  </a:lnTo>
                  <a:lnTo>
                    <a:pt x="52604" y="36003"/>
                  </a:lnTo>
                  <a:lnTo>
                    <a:pt x="53250" y="35788"/>
                  </a:lnTo>
                  <a:lnTo>
                    <a:pt x="54113" y="35788"/>
                  </a:lnTo>
                  <a:lnTo>
                    <a:pt x="54113" y="35788"/>
                  </a:lnTo>
                  <a:lnTo>
                    <a:pt x="54328" y="36434"/>
                  </a:lnTo>
                  <a:lnTo>
                    <a:pt x="54544" y="37297"/>
                  </a:lnTo>
                  <a:lnTo>
                    <a:pt x="54328" y="38806"/>
                  </a:lnTo>
                  <a:lnTo>
                    <a:pt x="53682" y="40315"/>
                  </a:lnTo>
                  <a:lnTo>
                    <a:pt x="53035" y="41609"/>
                  </a:lnTo>
                  <a:lnTo>
                    <a:pt x="53035" y="41609"/>
                  </a:lnTo>
                  <a:lnTo>
                    <a:pt x="52604" y="41609"/>
                  </a:lnTo>
                  <a:lnTo>
                    <a:pt x="52173" y="41609"/>
                  </a:lnTo>
                  <a:lnTo>
                    <a:pt x="51526" y="41393"/>
                  </a:lnTo>
                  <a:lnTo>
                    <a:pt x="51526" y="41393"/>
                  </a:lnTo>
                  <a:lnTo>
                    <a:pt x="50879" y="41177"/>
                  </a:lnTo>
                  <a:lnTo>
                    <a:pt x="50232" y="41177"/>
                  </a:lnTo>
                  <a:close/>
                  <a:moveTo>
                    <a:pt x="57131" y="54328"/>
                  </a:moveTo>
                  <a:lnTo>
                    <a:pt x="57131" y="54328"/>
                  </a:lnTo>
                  <a:lnTo>
                    <a:pt x="56915" y="52819"/>
                  </a:lnTo>
                  <a:lnTo>
                    <a:pt x="56484" y="51741"/>
                  </a:lnTo>
                  <a:lnTo>
                    <a:pt x="55837" y="50448"/>
                  </a:lnTo>
                  <a:lnTo>
                    <a:pt x="55191" y="49585"/>
                  </a:lnTo>
                  <a:lnTo>
                    <a:pt x="53897" y="47429"/>
                  </a:lnTo>
                  <a:lnTo>
                    <a:pt x="53466" y="46351"/>
                  </a:lnTo>
                  <a:lnTo>
                    <a:pt x="53035" y="45274"/>
                  </a:lnTo>
                  <a:lnTo>
                    <a:pt x="53035" y="45274"/>
                  </a:lnTo>
                  <a:lnTo>
                    <a:pt x="54328" y="45274"/>
                  </a:lnTo>
                  <a:lnTo>
                    <a:pt x="54328" y="45274"/>
                  </a:lnTo>
                  <a:lnTo>
                    <a:pt x="56700" y="48292"/>
                  </a:lnTo>
                  <a:lnTo>
                    <a:pt x="57778" y="49801"/>
                  </a:lnTo>
                  <a:lnTo>
                    <a:pt x="58425" y="51741"/>
                  </a:lnTo>
                  <a:lnTo>
                    <a:pt x="58425" y="51741"/>
                  </a:lnTo>
                  <a:lnTo>
                    <a:pt x="58856" y="52388"/>
                  </a:lnTo>
                  <a:lnTo>
                    <a:pt x="59502" y="53250"/>
                  </a:lnTo>
                  <a:lnTo>
                    <a:pt x="60796" y="54544"/>
                  </a:lnTo>
                  <a:lnTo>
                    <a:pt x="61443" y="55406"/>
                  </a:lnTo>
                  <a:lnTo>
                    <a:pt x="61874" y="56053"/>
                  </a:lnTo>
                  <a:lnTo>
                    <a:pt x="62089" y="56700"/>
                  </a:lnTo>
                  <a:lnTo>
                    <a:pt x="61874" y="57562"/>
                  </a:lnTo>
                  <a:lnTo>
                    <a:pt x="61874" y="57562"/>
                  </a:lnTo>
                  <a:lnTo>
                    <a:pt x="62521" y="58209"/>
                  </a:lnTo>
                  <a:lnTo>
                    <a:pt x="63167" y="59287"/>
                  </a:lnTo>
                  <a:lnTo>
                    <a:pt x="63814" y="61443"/>
                  </a:lnTo>
                  <a:lnTo>
                    <a:pt x="63814" y="61443"/>
                  </a:lnTo>
                  <a:lnTo>
                    <a:pt x="62736" y="60796"/>
                  </a:lnTo>
                  <a:lnTo>
                    <a:pt x="61658" y="60149"/>
                  </a:lnTo>
                  <a:lnTo>
                    <a:pt x="59934" y="58209"/>
                  </a:lnTo>
                  <a:lnTo>
                    <a:pt x="57131" y="54328"/>
                  </a:lnTo>
                  <a:close/>
                  <a:moveTo>
                    <a:pt x="71791" y="35357"/>
                  </a:moveTo>
                  <a:lnTo>
                    <a:pt x="71791" y="35357"/>
                  </a:lnTo>
                  <a:lnTo>
                    <a:pt x="71144" y="35572"/>
                  </a:lnTo>
                  <a:lnTo>
                    <a:pt x="70497" y="35788"/>
                  </a:lnTo>
                  <a:lnTo>
                    <a:pt x="69851" y="35572"/>
                  </a:lnTo>
                  <a:lnTo>
                    <a:pt x="69204" y="35357"/>
                  </a:lnTo>
                  <a:lnTo>
                    <a:pt x="67910" y="34710"/>
                  </a:lnTo>
                  <a:lnTo>
                    <a:pt x="67048" y="33847"/>
                  </a:lnTo>
                  <a:lnTo>
                    <a:pt x="67048" y="33847"/>
                  </a:lnTo>
                  <a:lnTo>
                    <a:pt x="67264" y="32770"/>
                  </a:lnTo>
                  <a:lnTo>
                    <a:pt x="67479" y="32338"/>
                  </a:lnTo>
                  <a:lnTo>
                    <a:pt x="67695" y="32123"/>
                  </a:lnTo>
                  <a:lnTo>
                    <a:pt x="67695" y="32123"/>
                  </a:lnTo>
                  <a:lnTo>
                    <a:pt x="66832" y="30829"/>
                  </a:lnTo>
                  <a:lnTo>
                    <a:pt x="65754" y="29751"/>
                  </a:lnTo>
                  <a:lnTo>
                    <a:pt x="64892" y="28673"/>
                  </a:lnTo>
                  <a:lnTo>
                    <a:pt x="64030" y="27164"/>
                  </a:lnTo>
                  <a:lnTo>
                    <a:pt x="64030" y="27164"/>
                  </a:lnTo>
                  <a:lnTo>
                    <a:pt x="64892" y="26086"/>
                  </a:lnTo>
                  <a:lnTo>
                    <a:pt x="65970" y="25440"/>
                  </a:lnTo>
                  <a:lnTo>
                    <a:pt x="67264" y="25008"/>
                  </a:lnTo>
                  <a:lnTo>
                    <a:pt x="69204" y="24793"/>
                  </a:lnTo>
                  <a:lnTo>
                    <a:pt x="69204" y="24793"/>
                  </a:lnTo>
                  <a:lnTo>
                    <a:pt x="69204" y="25440"/>
                  </a:lnTo>
                  <a:lnTo>
                    <a:pt x="69419" y="25871"/>
                  </a:lnTo>
                  <a:lnTo>
                    <a:pt x="69419" y="26302"/>
                  </a:lnTo>
                  <a:lnTo>
                    <a:pt x="69419" y="26302"/>
                  </a:lnTo>
                  <a:lnTo>
                    <a:pt x="68557" y="26302"/>
                  </a:lnTo>
                  <a:lnTo>
                    <a:pt x="68126" y="26518"/>
                  </a:lnTo>
                  <a:lnTo>
                    <a:pt x="67695" y="26733"/>
                  </a:lnTo>
                  <a:lnTo>
                    <a:pt x="67264" y="27164"/>
                  </a:lnTo>
                  <a:lnTo>
                    <a:pt x="67264" y="27164"/>
                  </a:lnTo>
                  <a:lnTo>
                    <a:pt x="68126" y="28458"/>
                  </a:lnTo>
                  <a:lnTo>
                    <a:pt x="69204" y="29536"/>
                  </a:lnTo>
                  <a:lnTo>
                    <a:pt x="70497" y="30182"/>
                  </a:lnTo>
                  <a:lnTo>
                    <a:pt x="71575" y="30829"/>
                  </a:lnTo>
                  <a:lnTo>
                    <a:pt x="71575" y="30829"/>
                  </a:lnTo>
                  <a:lnTo>
                    <a:pt x="71791" y="31260"/>
                  </a:lnTo>
                  <a:lnTo>
                    <a:pt x="71575" y="31260"/>
                  </a:lnTo>
                  <a:lnTo>
                    <a:pt x="70929" y="31476"/>
                  </a:lnTo>
                  <a:lnTo>
                    <a:pt x="70929" y="31476"/>
                  </a:lnTo>
                  <a:lnTo>
                    <a:pt x="70497" y="31476"/>
                  </a:lnTo>
                  <a:lnTo>
                    <a:pt x="70497" y="31476"/>
                  </a:lnTo>
                  <a:lnTo>
                    <a:pt x="70713" y="31907"/>
                  </a:lnTo>
                  <a:lnTo>
                    <a:pt x="70929" y="32338"/>
                  </a:lnTo>
                  <a:lnTo>
                    <a:pt x="71575" y="33416"/>
                  </a:lnTo>
                  <a:lnTo>
                    <a:pt x="72006" y="34279"/>
                  </a:lnTo>
                  <a:lnTo>
                    <a:pt x="72006" y="34710"/>
                  </a:lnTo>
                  <a:lnTo>
                    <a:pt x="71791" y="35357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3559350" y="1353775"/>
              <a:ext cx="2409200" cy="2829600"/>
            </a:xfrm>
            <a:custGeom>
              <a:avLst/>
              <a:gdLst/>
              <a:ahLst/>
              <a:cxnLst/>
              <a:rect l="l" t="t" r="r" b="b"/>
              <a:pathLst>
                <a:path w="96368" h="113184" fill="none" extrusionOk="0">
                  <a:moveTo>
                    <a:pt x="73731" y="2803"/>
                  </a:moveTo>
                  <a:lnTo>
                    <a:pt x="73731" y="2803"/>
                  </a:lnTo>
                  <a:lnTo>
                    <a:pt x="70713" y="2156"/>
                  </a:lnTo>
                  <a:lnTo>
                    <a:pt x="67264" y="1725"/>
                  </a:lnTo>
                  <a:lnTo>
                    <a:pt x="67264" y="1725"/>
                  </a:lnTo>
                  <a:lnTo>
                    <a:pt x="67264" y="2156"/>
                  </a:lnTo>
                  <a:lnTo>
                    <a:pt x="67479" y="2372"/>
                  </a:lnTo>
                  <a:lnTo>
                    <a:pt x="67479" y="2803"/>
                  </a:lnTo>
                  <a:lnTo>
                    <a:pt x="67264" y="2803"/>
                  </a:lnTo>
                  <a:lnTo>
                    <a:pt x="67264" y="2803"/>
                  </a:lnTo>
                  <a:lnTo>
                    <a:pt x="64461" y="2803"/>
                  </a:lnTo>
                  <a:lnTo>
                    <a:pt x="61874" y="3019"/>
                  </a:lnTo>
                  <a:lnTo>
                    <a:pt x="59287" y="3665"/>
                  </a:lnTo>
                  <a:lnTo>
                    <a:pt x="56915" y="4528"/>
                  </a:lnTo>
                  <a:lnTo>
                    <a:pt x="56915" y="4528"/>
                  </a:lnTo>
                  <a:lnTo>
                    <a:pt x="56700" y="4312"/>
                  </a:lnTo>
                  <a:lnTo>
                    <a:pt x="56700" y="4097"/>
                  </a:lnTo>
                  <a:lnTo>
                    <a:pt x="56700" y="3665"/>
                  </a:lnTo>
                  <a:lnTo>
                    <a:pt x="56915" y="3234"/>
                  </a:lnTo>
                  <a:lnTo>
                    <a:pt x="56700" y="3234"/>
                  </a:lnTo>
                  <a:lnTo>
                    <a:pt x="56484" y="3019"/>
                  </a:lnTo>
                  <a:lnTo>
                    <a:pt x="56484" y="3019"/>
                  </a:lnTo>
                  <a:lnTo>
                    <a:pt x="55406" y="3019"/>
                  </a:lnTo>
                  <a:lnTo>
                    <a:pt x="55406" y="3019"/>
                  </a:lnTo>
                  <a:lnTo>
                    <a:pt x="55191" y="3450"/>
                  </a:lnTo>
                  <a:lnTo>
                    <a:pt x="55191" y="3665"/>
                  </a:lnTo>
                  <a:lnTo>
                    <a:pt x="55406" y="4097"/>
                  </a:lnTo>
                  <a:lnTo>
                    <a:pt x="55622" y="4528"/>
                  </a:lnTo>
                  <a:lnTo>
                    <a:pt x="55622" y="4743"/>
                  </a:lnTo>
                  <a:lnTo>
                    <a:pt x="55406" y="4959"/>
                  </a:lnTo>
                  <a:lnTo>
                    <a:pt x="55406" y="4959"/>
                  </a:lnTo>
                  <a:lnTo>
                    <a:pt x="54328" y="4959"/>
                  </a:lnTo>
                  <a:lnTo>
                    <a:pt x="53466" y="5174"/>
                  </a:lnTo>
                  <a:lnTo>
                    <a:pt x="52819" y="5821"/>
                  </a:lnTo>
                  <a:lnTo>
                    <a:pt x="52388" y="6684"/>
                  </a:lnTo>
                  <a:lnTo>
                    <a:pt x="52388" y="6684"/>
                  </a:lnTo>
                  <a:lnTo>
                    <a:pt x="51526" y="6468"/>
                  </a:lnTo>
                  <a:lnTo>
                    <a:pt x="50879" y="6252"/>
                  </a:lnTo>
                  <a:lnTo>
                    <a:pt x="50448" y="6468"/>
                  </a:lnTo>
                  <a:lnTo>
                    <a:pt x="50448" y="6468"/>
                  </a:lnTo>
                  <a:lnTo>
                    <a:pt x="50232" y="6684"/>
                  </a:lnTo>
                  <a:lnTo>
                    <a:pt x="50448" y="6684"/>
                  </a:lnTo>
                  <a:lnTo>
                    <a:pt x="50663" y="6899"/>
                  </a:lnTo>
                  <a:lnTo>
                    <a:pt x="51095" y="7115"/>
                  </a:lnTo>
                  <a:lnTo>
                    <a:pt x="50879" y="7330"/>
                  </a:lnTo>
                  <a:lnTo>
                    <a:pt x="50879" y="7330"/>
                  </a:lnTo>
                  <a:lnTo>
                    <a:pt x="49801" y="7115"/>
                  </a:lnTo>
                  <a:lnTo>
                    <a:pt x="49154" y="6684"/>
                  </a:lnTo>
                  <a:lnTo>
                    <a:pt x="48508" y="6037"/>
                  </a:lnTo>
                  <a:lnTo>
                    <a:pt x="48292" y="5174"/>
                  </a:lnTo>
                  <a:lnTo>
                    <a:pt x="48292" y="5174"/>
                  </a:lnTo>
                  <a:lnTo>
                    <a:pt x="49154" y="5174"/>
                  </a:lnTo>
                  <a:lnTo>
                    <a:pt x="50232" y="5390"/>
                  </a:lnTo>
                  <a:lnTo>
                    <a:pt x="50232" y="5390"/>
                  </a:lnTo>
                  <a:lnTo>
                    <a:pt x="51095" y="5390"/>
                  </a:lnTo>
                  <a:lnTo>
                    <a:pt x="51957" y="5390"/>
                  </a:lnTo>
                  <a:lnTo>
                    <a:pt x="52604" y="5174"/>
                  </a:lnTo>
                  <a:lnTo>
                    <a:pt x="53035" y="4528"/>
                  </a:lnTo>
                  <a:lnTo>
                    <a:pt x="53035" y="4528"/>
                  </a:lnTo>
                  <a:lnTo>
                    <a:pt x="52388" y="3665"/>
                  </a:lnTo>
                  <a:lnTo>
                    <a:pt x="51095" y="3019"/>
                  </a:lnTo>
                  <a:lnTo>
                    <a:pt x="49801" y="2803"/>
                  </a:lnTo>
                  <a:lnTo>
                    <a:pt x="48292" y="2372"/>
                  </a:lnTo>
                  <a:lnTo>
                    <a:pt x="45705" y="1941"/>
                  </a:lnTo>
                  <a:lnTo>
                    <a:pt x="44411" y="1509"/>
                  </a:lnTo>
                  <a:lnTo>
                    <a:pt x="43549" y="863"/>
                  </a:lnTo>
                  <a:lnTo>
                    <a:pt x="43549" y="863"/>
                  </a:lnTo>
                  <a:lnTo>
                    <a:pt x="42040" y="863"/>
                  </a:lnTo>
                  <a:lnTo>
                    <a:pt x="40531" y="863"/>
                  </a:lnTo>
                  <a:lnTo>
                    <a:pt x="37728" y="1294"/>
                  </a:lnTo>
                  <a:lnTo>
                    <a:pt x="32339" y="2587"/>
                  </a:lnTo>
                  <a:lnTo>
                    <a:pt x="32339" y="2587"/>
                  </a:lnTo>
                  <a:lnTo>
                    <a:pt x="32123" y="3450"/>
                  </a:lnTo>
                  <a:lnTo>
                    <a:pt x="31907" y="3881"/>
                  </a:lnTo>
                  <a:lnTo>
                    <a:pt x="30830" y="5174"/>
                  </a:lnTo>
                  <a:lnTo>
                    <a:pt x="29752" y="6252"/>
                  </a:lnTo>
                  <a:lnTo>
                    <a:pt x="28889" y="7546"/>
                  </a:lnTo>
                  <a:lnTo>
                    <a:pt x="28889" y="7546"/>
                  </a:lnTo>
                  <a:lnTo>
                    <a:pt x="27380" y="7762"/>
                  </a:lnTo>
                  <a:lnTo>
                    <a:pt x="26302" y="8193"/>
                  </a:lnTo>
                  <a:lnTo>
                    <a:pt x="25224" y="8839"/>
                  </a:lnTo>
                  <a:lnTo>
                    <a:pt x="24146" y="9486"/>
                  </a:lnTo>
                  <a:lnTo>
                    <a:pt x="24146" y="9486"/>
                  </a:lnTo>
                  <a:lnTo>
                    <a:pt x="24146" y="10780"/>
                  </a:lnTo>
                  <a:lnTo>
                    <a:pt x="24362" y="11858"/>
                  </a:lnTo>
                  <a:lnTo>
                    <a:pt x="24793" y="12504"/>
                  </a:lnTo>
                  <a:lnTo>
                    <a:pt x="25440" y="12936"/>
                  </a:lnTo>
                  <a:lnTo>
                    <a:pt x="26302" y="13151"/>
                  </a:lnTo>
                  <a:lnTo>
                    <a:pt x="27165" y="12936"/>
                  </a:lnTo>
                  <a:lnTo>
                    <a:pt x="28243" y="12720"/>
                  </a:lnTo>
                  <a:lnTo>
                    <a:pt x="29105" y="12073"/>
                  </a:lnTo>
                  <a:lnTo>
                    <a:pt x="29105" y="12073"/>
                  </a:lnTo>
                  <a:lnTo>
                    <a:pt x="29967" y="13367"/>
                  </a:lnTo>
                  <a:lnTo>
                    <a:pt x="30398" y="14014"/>
                  </a:lnTo>
                  <a:lnTo>
                    <a:pt x="30614" y="14876"/>
                  </a:lnTo>
                  <a:lnTo>
                    <a:pt x="30614" y="14876"/>
                  </a:lnTo>
                  <a:lnTo>
                    <a:pt x="29967" y="15307"/>
                  </a:lnTo>
                  <a:lnTo>
                    <a:pt x="29536" y="15307"/>
                  </a:lnTo>
                  <a:lnTo>
                    <a:pt x="29105" y="15307"/>
                  </a:lnTo>
                  <a:lnTo>
                    <a:pt x="29105" y="15307"/>
                  </a:lnTo>
                  <a:lnTo>
                    <a:pt x="29105" y="14445"/>
                  </a:lnTo>
                  <a:lnTo>
                    <a:pt x="28889" y="14014"/>
                  </a:lnTo>
                  <a:lnTo>
                    <a:pt x="28889" y="13798"/>
                  </a:lnTo>
                  <a:lnTo>
                    <a:pt x="28889" y="13798"/>
                  </a:lnTo>
                  <a:lnTo>
                    <a:pt x="28027" y="13798"/>
                  </a:lnTo>
                  <a:lnTo>
                    <a:pt x="27596" y="14014"/>
                  </a:lnTo>
                  <a:lnTo>
                    <a:pt x="27165" y="14445"/>
                  </a:lnTo>
                  <a:lnTo>
                    <a:pt x="26733" y="14876"/>
                  </a:lnTo>
                  <a:lnTo>
                    <a:pt x="26733" y="14876"/>
                  </a:lnTo>
                  <a:lnTo>
                    <a:pt x="27165" y="16169"/>
                  </a:lnTo>
                  <a:lnTo>
                    <a:pt x="27165" y="16816"/>
                  </a:lnTo>
                  <a:lnTo>
                    <a:pt x="27165" y="17463"/>
                  </a:lnTo>
                  <a:lnTo>
                    <a:pt x="27165" y="17463"/>
                  </a:lnTo>
                  <a:lnTo>
                    <a:pt x="25871" y="17678"/>
                  </a:lnTo>
                  <a:lnTo>
                    <a:pt x="24362" y="17678"/>
                  </a:lnTo>
                  <a:lnTo>
                    <a:pt x="24362" y="17678"/>
                  </a:lnTo>
                  <a:lnTo>
                    <a:pt x="23068" y="19188"/>
                  </a:lnTo>
                  <a:lnTo>
                    <a:pt x="21559" y="20481"/>
                  </a:lnTo>
                  <a:lnTo>
                    <a:pt x="20697" y="21128"/>
                  </a:lnTo>
                  <a:lnTo>
                    <a:pt x="19835" y="21559"/>
                  </a:lnTo>
                  <a:lnTo>
                    <a:pt x="18757" y="21775"/>
                  </a:lnTo>
                  <a:lnTo>
                    <a:pt x="17679" y="21990"/>
                  </a:lnTo>
                  <a:lnTo>
                    <a:pt x="17679" y="21990"/>
                  </a:lnTo>
                  <a:lnTo>
                    <a:pt x="17463" y="22421"/>
                  </a:lnTo>
                  <a:lnTo>
                    <a:pt x="17248" y="22853"/>
                  </a:lnTo>
                  <a:lnTo>
                    <a:pt x="16816" y="22853"/>
                  </a:lnTo>
                  <a:lnTo>
                    <a:pt x="16816" y="22853"/>
                  </a:lnTo>
                  <a:lnTo>
                    <a:pt x="15954" y="22853"/>
                  </a:lnTo>
                  <a:lnTo>
                    <a:pt x="15954" y="22853"/>
                  </a:lnTo>
                  <a:lnTo>
                    <a:pt x="15307" y="22637"/>
                  </a:lnTo>
                  <a:lnTo>
                    <a:pt x="15092" y="22853"/>
                  </a:lnTo>
                  <a:lnTo>
                    <a:pt x="14876" y="23284"/>
                  </a:lnTo>
                  <a:lnTo>
                    <a:pt x="14876" y="23284"/>
                  </a:lnTo>
                  <a:lnTo>
                    <a:pt x="16170" y="23930"/>
                  </a:lnTo>
                  <a:lnTo>
                    <a:pt x="16816" y="24577"/>
                  </a:lnTo>
                  <a:lnTo>
                    <a:pt x="17463" y="25224"/>
                  </a:lnTo>
                  <a:lnTo>
                    <a:pt x="17679" y="26086"/>
                  </a:lnTo>
                  <a:lnTo>
                    <a:pt x="17894" y="26733"/>
                  </a:lnTo>
                  <a:lnTo>
                    <a:pt x="17679" y="27595"/>
                  </a:lnTo>
                  <a:lnTo>
                    <a:pt x="17032" y="28458"/>
                  </a:lnTo>
                  <a:lnTo>
                    <a:pt x="17032" y="28458"/>
                  </a:lnTo>
                  <a:lnTo>
                    <a:pt x="15523" y="28458"/>
                  </a:lnTo>
                  <a:lnTo>
                    <a:pt x="14014" y="28242"/>
                  </a:lnTo>
                  <a:lnTo>
                    <a:pt x="14014" y="28242"/>
                  </a:lnTo>
                  <a:lnTo>
                    <a:pt x="11858" y="28242"/>
                  </a:lnTo>
                  <a:lnTo>
                    <a:pt x="10780" y="28458"/>
                  </a:lnTo>
                  <a:lnTo>
                    <a:pt x="10133" y="28889"/>
                  </a:lnTo>
                  <a:lnTo>
                    <a:pt x="10133" y="28889"/>
                  </a:lnTo>
                  <a:lnTo>
                    <a:pt x="10133" y="29967"/>
                  </a:lnTo>
                  <a:lnTo>
                    <a:pt x="10133" y="30829"/>
                  </a:lnTo>
                  <a:lnTo>
                    <a:pt x="9702" y="32338"/>
                  </a:lnTo>
                  <a:lnTo>
                    <a:pt x="9487" y="33632"/>
                  </a:lnTo>
                  <a:lnTo>
                    <a:pt x="9702" y="34494"/>
                  </a:lnTo>
                  <a:lnTo>
                    <a:pt x="9918" y="35357"/>
                  </a:lnTo>
                  <a:lnTo>
                    <a:pt x="9918" y="35357"/>
                  </a:lnTo>
                  <a:lnTo>
                    <a:pt x="10996" y="35357"/>
                  </a:lnTo>
                  <a:lnTo>
                    <a:pt x="11858" y="35357"/>
                  </a:lnTo>
                  <a:lnTo>
                    <a:pt x="12289" y="36003"/>
                  </a:lnTo>
                  <a:lnTo>
                    <a:pt x="12505" y="36650"/>
                  </a:lnTo>
                  <a:lnTo>
                    <a:pt x="12505" y="36650"/>
                  </a:lnTo>
                  <a:lnTo>
                    <a:pt x="12074" y="37512"/>
                  </a:lnTo>
                  <a:lnTo>
                    <a:pt x="11427" y="38375"/>
                  </a:lnTo>
                  <a:lnTo>
                    <a:pt x="9918" y="39453"/>
                  </a:lnTo>
                  <a:lnTo>
                    <a:pt x="9271" y="40099"/>
                  </a:lnTo>
                  <a:lnTo>
                    <a:pt x="8624" y="40746"/>
                  </a:lnTo>
                  <a:lnTo>
                    <a:pt x="8193" y="41609"/>
                  </a:lnTo>
                  <a:lnTo>
                    <a:pt x="8193" y="42902"/>
                  </a:lnTo>
                  <a:lnTo>
                    <a:pt x="8193" y="42902"/>
                  </a:lnTo>
                  <a:lnTo>
                    <a:pt x="5822" y="44842"/>
                  </a:lnTo>
                  <a:lnTo>
                    <a:pt x="3666" y="46998"/>
                  </a:lnTo>
                  <a:lnTo>
                    <a:pt x="1725" y="49585"/>
                  </a:lnTo>
                  <a:lnTo>
                    <a:pt x="1" y="52172"/>
                  </a:lnTo>
                  <a:lnTo>
                    <a:pt x="1" y="52172"/>
                  </a:lnTo>
                  <a:lnTo>
                    <a:pt x="648" y="53250"/>
                  </a:lnTo>
                  <a:lnTo>
                    <a:pt x="1079" y="54328"/>
                  </a:lnTo>
                  <a:lnTo>
                    <a:pt x="863" y="55622"/>
                  </a:lnTo>
                  <a:lnTo>
                    <a:pt x="648" y="56915"/>
                  </a:lnTo>
                  <a:lnTo>
                    <a:pt x="216" y="59502"/>
                  </a:lnTo>
                  <a:lnTo>
                    <a:pt x="1" y="60796"/>
                  </a:lnTo>
                  <a:lnTo>
                    <a:pt x="1" y="62089"/>
                  </a:lnTo>
                  <a:lnTo>
                    <a:pt x="1" y="62089"/>
                  </a:lnTo>
                  <a:lnTo>
                    <a:pt x="2588" y="64245"/>
                  </a:lnTo>
                  <a:lnTo>
                    <a:pt x="3450" y="65323"/>
                  </a:lnTo>
                  <a:lnTo>
                    <a:pt x="3881" y="66185"/>
                  </a:lnTo>
                  <a:lnTo>
                    <a:pt x="4097" y="67048"/>
                  </a:lnTo>
                  <a:lnTo>
                    <a:pt x="4097" y="67048"/>
                  </a:lnTo>
                  <a:lnTo>
                    <a:pt x="4744" y="67479"/>
                  </a:lnTo>
                  <a:lnTo>
                    <a:pt x="5606" y="67910"/>
                  </a:lnTo>
                  <a:lnTo>
                    <a:pt x="6900" y="69204"/>
                  </a:lnTo>
                  <a:lnTo>
                    <a:pt x="8193" y="70282"/>
                  </a:lnTo>
                  <a:lnTo>
                    <a:pt x="9055" y="70497"/>
                  </a:lnTo>
                  <a:lnTo>
                    <a:pt x="9918" y="70713"/>
                  </a:lnTo>
                  <a:lnTo>
                    <a:pt x="9918" y="70713"/>
                  </a:lnTo>
                  <a:lnTo>
                    <a:pt x="10996" y="70713"/>
                  </a:lnTo>
                  <a:lnTo>
                    <a:pt x="12074" y="70282"/>
                  </a:lnTo>
                  <a:lnTo>
                    <a:pt x="12074" y="70282"/>
                  </a:lnTo>
                  <a:lnTo>
                    <a:pt x="12936" y="70066"/>
                  </a:lnTo>
                  <a:lnTo>
                    <a:pt x="14014" y="69850"/>
                  </a:lnTo>
                  <a:lnTo>
                    <a:pt x="15092" y="69850"/>
                  </a:lnTo>
                  <a:lnTo>
                    <a:pt x="16170" y="70282"/>
                  </a:lnTo>
                  <a:lnTo>
                    <a:pt x="16170" y="70282"/>
                  </a:lnTo>
                  <a:lnTo>
                    <a:pt x="17463" y="69635"/>
                  </a:lnTo>
                  <a:lnTo>
                    <a:pt x="18972" y="68988"/>
                  </a:lnTo>
                  <a:lnTo>
                    <a:pt x="20697" y="68557"/>
                  </a:lnTo>
                  <a:lnTo>
                    <a:pt x="22853" y="68772"/>
                  </a:lnTo>
                  <a:lnTo>
                    <a:pt x="22853" y="68772"/>
                  </a:lnTo>
                  <a:lnTo>
                    <a:pt x="23284" y="69204"/>
                  </a:lnTo>
                  <a:lnTo>
                    <a:pt x="23500" y="69850"/>
                  </a:lnTo>
                  <a:lnTo>
                    <a:pt x="23931" y="70497"/>
                  </a:lnTo>
                  <a:lnTo>
                    <a:pt x="24362" y="70713"/>
                  </a:lnTo>
                  <a:lnTo>
                    <a:pt x="24362" y="70713"/>
                  </a:lnTo>
                  <a:lnTo>
                    <a:pt x="25224" y="70713"/>
                  </a:lnTo>
                  <a:lnTo>
                    <a:pt x="25871" y="70713"/>
                  </a:lnTo>
                  <a:lnTo>
                    <a:pt x="25871" y="70713"/>
                  </a:lnTo>
                  <a:lnTo>
                    <a:pt x="26949" y="70497"/>
                  </a:lnTo>
                  <a:lnTo>
                    <a:pt x="26949" y="70497"/>
                  </a:lnTo>
                  <a:lnTo>
                    <a:pt x="27811" y="71144"/>
                  </a:lnTo>
                  <a:lnTo>
                    <a:pt x="28243" y="71791"/>
                  </a:lnTo>
                  <a:lnTo>
                    <a:pt x="28243" y="72653"/>
                  </a:lnTo>
                  <a:lnTo>
                    <a:pt x="28243" y="73515"/>
                  </a:lnTo>
                  <a:lnTo>
                    <a:pt x="27596" y="75240"/>
                  </a:lnTo>
                  <a:lnTo>
                    <a:pt x="27380" y="76102"/>
                  </a:lnTo>
                  <a:lnTo>
                    <a:pt x="27380" y="76965"/>
                  </a:lnTo>
                  <a:lnTo>
                    <a:pt x="27380" y="76965"/>
                  </a:lnTo>
                  <a:lnTo>
                    <a:pt x="27811" y="77827"/>
                  </a:lnTo>
                  <a:lnTo>
                    <a:pt x="28458" y="78474"/>
                  </a:lnTo>
                  <a:lnTo>
                    <a:pt x="29320" y="79121"/>
                  </a:lnTo>
                  <a:lnTo>
                    <a:pt x="29967" y="79983"/>
                  </a:lnTo>
                  <a:lnTo>
                    <a:pt x="29967" y="79983"/>
                  </a:lnTo>
                  <a:lnTo>
                    <a:pt x="31045" y="81923"/>
                  </a:lnTo>
                  <a:lnTo>
                    <a:pt x="31692" y="83864"/>
                  </a:lnTo>
                  <a:lnTo>
                    <a:pt x="32554" y="87960"/>
                  </a:lnTo>
                  <a:lnTo>
                    <a:pt x="32554" y="87960"/>
                  </a:lnTo>
                  <a:lnTo>
                    <a:pt x="31692" y="89469"/>
                  </a:lnTo>
                  <a:lnTo>
                    <a:pt x="30830" y="91193"/>
                  </a:lnTo>
                  <a:lnTo>
                    <a:pt x="30398" y="92056"/>
                  </a:lnTo>
                  <a:lnTo>
                    <a:pt x="30183" y="92918"/>
                  </a:lnTo>
                  <a:lnTo>
                    <a:pt x="30183" y="93780"/>
                  </a:lnTo>
                  <a:lnTo>
                    <a:pt x="30183" y="94858"/>
                  </a:lnTo>
                  <a:lnTo>
                    <a:pt x="30183" y="94858"/>
                  </a:lnTo>
                  <a:lnTo>
                    <a:pt x="30614" y="95936"/>
                  </a:lnTo>
                  <a:lnTo>
                    <a:pt x="31476" y="97230"/>
                  </a:lnTo>
                  <a:lnTo>
                    <a:pt x="32339" y="98523"/>
                  </a:lnTo>
                  <a:lnTo>
                    <a:pt x="32985" y="100032"/>
                  </a:lnTo>
                  <a:lnTo>
                    <a:pt x="32985" y="100032"/>
                  </a:lnTo>
                  <a:lnTo>
                    <a:pt x="33201" y="101326"/>
                  </a:lnTo>
                  <a:lnTo>
                    <a:pt x="33417" y="102620"/>
                  </a:lnTo>
                  <a:lnTo>
                    <a:pt x="33632" y="103913"/>
                  </a:lnTo>
                  <a:lnTo>
                    <a:pt x="33848" y="105207"/>
                  </a:lnTo>
                  <a:lnTo>
                    <a:pt x="33848" y="105207"/>
                  </a:lnTo>
                  <a:lnTo>
                    <a:pt x="34710" y="106500"/>
                  </a:lnTo>
                  <a:lnTo>
                    <a:pt x="35572" y="107794"/>
                  </a:lnTo>
                  <a:lnTo>
                    <a:pt x="36435" y="109087"/>
                  </a:lnTo>
                  <a:lnTo>
                    <a:pt x="36650" y="109734"/>
                  </a:lnTo>
                  <a:lnTo>
                    <a:pt x="36866" y="110381"/>
                  </a:lnTo>
                  <a:lnTo>
                    <a:pt x="36866" y="110381"/>
                  </a:lnTo>
                  <a:lnTo>
                    <a:pt x="36650" y="111243"/>
                  </a:lnTo>
                  <a:lnTo>
                    <a:pt x="36866" y="112105"/>
                  </a:lnTo>
                  <a:lnTo>
                    <a:pt x="37297" y="112752"/>
                  </a:lnTo>
                  <a:lnTo>
                    <a:pt x="37944" y="113183"/>
                  </a:lnTo>
                  <a:lnTo>
                    <a:pt x="37944" y="113183"/>
                  </a:lnTo>
                  <a:lnTo>
                    <a:pt x="40746" y="112968"/>
                  </a:lnTo>
                  <a:lnTo>
                    <a:pt x="43118" y="112321"/>
                  </a:lnTo>
                  <a:lnTo>
                    <a:pt x="45489" y="111674"/>
                  </a:lnTo>
                  <a:lnTo>
                    <a:pt x="47430" y="110596"/>
                  </a:lnTo>
                  <a:lnTo>
                    <a:pt x="49154" y="109303"/>
                  </a:lnTo>
                  <a:lnTo>
                    <a:pt x="50663" y="107578"/>
                  </a:lnTo>
                  <a:lnTo>
                    <a:pt x="51526" y="105638"/>
                  </a:lnTo>
                  <a:lnTo>
                    <a:pt x="52173" y="103266"/>
                  </a:lnTo>
                  <a:lnTo>
                    <a:pt x="52173" y="103266"/>
                  </a:lnTo>
                  <a:lnTo>
                    <a:pt x="53250" y="103051"/>
                  </a:lnTo>
                  <a:lnTo>
                    <a:pt x="53897" y="102620"/>
                  </a:lnTo>
                  <a:lnTo>
                    <a:pt x="54544" y="101973"/>
                  </a:lnTo>
                  <a:lnTo>
                    <a:pt x="54975" y="101110"/>
                  </a:lnTo>
                  <a:lnTo>
                    <a:pt x="55191" y="100248"/>
                  </a:lnTo>
                  <a:lnTo>
                    <a:pt x="55191" y="99386"/>
                  </a:lnTo>
                  <a:lnTo>
                    <a:pt x="54975" y="98308"/>
                  </a:lnTo>
                  <a:lnTo>
                    <a:pt x="54544" y="97445"/>
                  </a:lnTo>
                  <a:lnTo>
                    <a:pt x="54544" y="97445"/>
                  </a:lnTo>
                  <a:lnTo>
                    <a:pt x="55191" y="96583"/>
                  </a:lnTo>
                  <a:lnTo>
                    <a:pt x="56053" y="95936"/>
                  </a:lnTo>
                  <a:lnTo>
                    <a:pt x="57778" y="94643"/>
                  </a:lnTo>
                  <a:lnTo>
                    <a:pt x="59502" y="93565"/>
                  </a:lnTo>
                  <a:lnTo>
                    <a:pt x="60365" y="92918"/>
                  </a:lnTo>
                  <a:lnTo>
                    <a:pt x="61012" y="92056"/>
                  </a:lnTo>
                  <a:lnTo>
                    <a:pt x="61012" y="92056"/>
                  </a:lnTo>
                  <a:lnTo>
                    <a:pt x="61012" y="90331"/>
                  </a:lnTo>
                  <a:lnTo>
                    <a:pt x="61012" y="89038"/>
                  </a:lnTo>
                  <a:lnTo>
                    <a:pt x="60580" y="86451"/>
                  </a:lnTo>
                  <a:lnTo>
                    <a:pt x="59934" y="84079"/>
                  </a:lnTo>
                  <a:lnTo>
                    <a:pt x="59502" y="82786"/>
                  </a:lnTo>
                  <a:lnTo>
                    <a:pt x="59287" y="81492"/>
                  </a:lnTo>
                  <a:lnTo>
                    <a:pt x="59287" y="81492"/>
                  </a:lnTo>
                  <a:lnTo>
                    <a:pt x="59934" y="79983"/>
                  </a:lnTo>
                  <a:lnTo>
                    <a:pt x="60796" y="78905"/>
                  </a:lnTo>
                  <a:lnTo>
                    <a:pt x="62521" y="76749"/>
                  </a:lnTo>
                  <a:lnTo>
                    <a:pt x="64677" y="74809"/>
                  </a:lnTo>
                  <a:lnTo>
                    <a:pt x="66617" y="72869"/>
                  </a:lnTo>
                  <a:lnTo>
                    <a:pt x="68773" y="70713"/>
                  </a:lnTo>
                  <a:lnTo>
                    <a:pt x="69635" y="69635"/>
                  </a:lnTo>
                  <a:lnTo>
                    <a:pt x="70282" y="68557"/>
                  </a:lnTo>
                  <a:lnTo>
                    <a:pt x="70929" y="67263"/>
                  </a:lnTo>
                  <a:lnTo>
                    <a:pt x="71575" y="65970"/>
                  </a:lnTo>
                  <a:lnTo>
                    <a:pt x="71791" y="64245"/>
                  </a:lnTo>
                  <a:lnTo>
                    <a:pt x="71791" y="62736"/>
                  </a:lnTo>
                  <a:lnTo>
                    <a:pt x="71791" y="62736"/>
                  </a:lnTo>
                  <a:lnTo>
                    <a:pt x="69419" y="63167"/>
                  </a:lnTo>
                  <a:lnTo>
                    <a:pt x="66617" y="63814"/>
                  </a:lnTo>
                  <a:lnTo>
                    <a:pt x="65539" y="63814"/>
                  </a:lnTo>
                  <a:lnTo>
                    <a:pt x="64461" y="63598"/>
                  </a:lnTo>
                  <a:lnTo>
                    <a:pt x="64245" y="63383"/>
                  </a:lnTo>
                  <a:lnTo>
                    <a:pt x="64030" y="62952"/>
                  </a:lnTo>
                  <a:lnTo>
                    <a:pt x="63814" y="62305"/>
                  </a:lnTo>
                  <a:lnTo>
                    <a:pt x="63814" y="61658"/>
                  </a:lnTo>
                  <a:lnTo>
                    <a:pt x="63814" y="61658"/>
                  </a:lnTo>
                  <a:lnTo>
                    <a:pt x="66617" y="61227"/>
                  </a:lnTo>
                  <a:lnTo>
                    <a:pt x="69419" y="60149"/>
                  </a:lnTo>
                  <a:lnTo>
                    <a:pt x="72006" y="58855"/>
                  </a:lnTo>
                  <a:lnTo>
                    <a:pt x="73084" y="58209"/>
                  </a:lnTo>
                  <a:lnTo>
                    <a:pt x="74162" y="57346"/>
                  </a:lnTo>
                  <a:lnTo>
                    <a:pt x="74162" y="57346"/>
                  </a:lnTo>
                  <a:lnTo>
                    <a:pt x="75456" y="56915"/>
                  </a:lnTo>
                  <a:lnTo>
                    <a:pt x="76534" y="56484"/>
                  </a:lnTo>
                  <a:lnTo>
                    <a:pt x="77396" y="55837"/>
                  </a:lnTo>
                  <a:lnTo>
                    <a:pt x="78043" y="54975"/>
                  </a:lnTo>
                  <a:lnTo>
                    <a:pt x="79336" y="53250"/>
                  </a:lnTo>
                  <a:lnTo>
                    <a:pt x="80414" y="51310"/>
                  </a:lnTo>
                  <a:lnTo>
                    <a:pt x="80414" y="51310"/>
                  </a:lnTo>
                  <a:lnTo>
                    <a:pt x="79983" y="50663"/>
                  </a:lnTo>
                  <a:lnTo>
                    <a:pt x="79336" y="50232"/>
                  </a:lnTo>
                  <a:lnTo>
                    <a:pt x="78043" y="49370"/>
                  </a:lnTo>
                  <a:lnTo>
                    <a:pt x="76965" y="48723"/>
                  </a:lnTo>
                  <a:lnTo>
                    <a:pt x="76318" y="48076"/>
                  </a:lnTo>
                  <a:lnTo>
                    <a:pt x="76103" y="47429"/>
                  </a:lnTo>
                  <a:lnTo>
                    <a:pt x="76103" y="47429"/>
                  </a:lnTo>
                  <a:lnTo>
                    <a:pt x="75456" y="48076"/>
                  </a:lnTo>
                  <a:lnTo>
                    <a:pt x="74593" y="48723"/>
                  </a:lnTo>
                  <a:lnTo>
                    <a:pt x="73300" y="49154"/>
                  </a:lnTo>
                  <a:lnTo>
                    <a:pt x="71791" y="49154"/>
                  </a:lnTo>
                  <a:lnTo>
                    <a:pt x="71791" y="49154"/>
                  </a:lnTo>
                  <a:lnTo>
                    <a:pt x="71575" y="48292"/>
                  </a:lnTo>
                  <a:lnTo>
                    <a:pt x="71144" y="47429"/>
                  </a:lnTo>
                  <a:lnTo>
                    <a:pt x="70497" y="46783"/>
                  </a:lnTo>
                  <a:lnTo>
                    <a:pt x="69635" y="46351"/>
                  </a:lnTo>
                  <a:lnTo>
                    <a:pt x="68988" y="45705"/>
                  </a:lnTo>
                  <a:lnTo>
                    <a:pt x="68341" y="45058"/>
                  </a:lnTo>
                  <a:lnTo>
                    <a:pt x="67910" y="44196"/>
                  </a:lnTo>
                  <a:lnTo>
                    <a:pt x="67695" y="43118"/>
                  </a:lnTo>
                  <a:lnTo>
                    <a:pt x="67695" y="43118"/>
                  </a:lnTo>
                  <a:lnTo>
                    <a:pt x="68341" y="42902"/>
                  </a:lnTo>
                  <a:lnTo>
                    <a:pt x="68988" y="42687"/>
                  </a:lnTo>
                  <a:lnTo>
                    <a:pt x="68988" y="42687"/>
                  </a:lnTo>
                  <a:lnTo>
                    <a:pt x="70497" y="44196"/>
                  </a:lnTo>
                  <a:lnTo>
                    <a:pt x="72006" y="45705"/>
                  </a:lnTo>
                  <a:lnTo>
                    <a:pt x="73084" y="46351"/>
                  </a:lnTo>
                  <a:lnTo>
                    <a:pt x="74162" y="46567"/>
                  </a:lnTo>
                  <a:lnTo>
                    <a:pt x="75456" y="46567"/>
                  </a:lnTo>
                  <a:lnTo>
                    <a:pt x="76749" y="46136"/>
                  </a:lnTo>
                  <a:lnTo>
                    <a:pt x="76749" y="46136"/>
                  </a:lnTo>
                  <a:lnTo>
                    <a:pt x="77180" y="46998"/>
                  </a:lnTo>
                  <a:lnTo>
                    <a:pt x="77827" y="47429"/>
                  </a:lnTo>
                  <a:lnTo>
                    <a:pt x="78690" y="47861"/>
                  </a:lnTo>
                  <a:lnTo>
                    <a:pt x="79552" y="48076"/>
                  </a:lnTo>
                  <a:lnTo>
                    <a:pt x="81708" y="48292"/>
                  </a:lnTo>
                  <a:lnTo>
                    <a:pt x="83864" y="48076"/>
                  </a:lnTo>
                  <a:lnTo>
                    <a:pt x="83864" y="48076"/>
                  </a:lnTo>
                  <a:lnTo>
                    <a:pt x="86882" y="48076"/>
                  </a:lnTo>
                  <a:lnTo>
                    <a:pt x="86882" y="48076"/>
                  </a:lnTo>
                  <a:lnTo>
                    <a:pt x="87744" y="48939"/>
                  </a:lnTo>
                  <a:lnTo>
                    <a:pt x="88391" y="49585"/>
                  </a:lnTo>
                  <a:lnTo>
                    <a:pt x="89469" y="50232"/>
                  </a:lnTo>
                  <a:lnTo>
                    <a:pt x="90331" y="50879"/>
                  </a:lnTo>
                  <a:lnTo>
                    <a:pt x="90331" y="50879"/>
                  </a:lnTo>
                  <a:lnTo>
                    <a:pt x="90331" y="51310"/>
                  </a:lnTo>
                  <a:lnTo>
                    <a:pt x="90331" y="51526"/>
                  </a:lnTo>
                  <a:lnTo>
                    <a:pt x="90762" y="52172"/>
                  </a:lnTo>
                  <a:lnTo>
                    <a:pt x="92056" y="53250"/>
                  </a:lnTo>
                  <a:lnTo>
                    <a:pt x="92056" y="53250"/>
                  </a:lnTo>
                  <a:lnTo>
                    <a:pt x="92487" y="53035"/>
                  </a:lnTo>
                  <a:lnTo>
                    <a:pt x="92918" y="52819"/>
                  </a:lnTo>
                  <a:lnTo>
                    <a:pt x="92918" y="52819"/>
                  </a:lnTo>
                  <a:lnTo>
                    <a:pt x="93349" y="52603"/>
                  </a:lnTo>
                  <a:lnTo>
                    <a:pt x="93996" y="52388"/>
                  </a:lnTo>
                  <a:lnTo>
                    <a:pt x="93996" y="52388"/>
                  </a:lnTo>
                  <a:lnTo>
                    <a:pt x="94212" y="54759"/>
                  </a:lnTo>
                  <a:lnTo>
                    <a:pt x="94859" y="56700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55837"/>
                  </a:lnTo>
                  <a:lnTo>
                    <a:pt x="95936" y="51526"/>
                  </a:lnTo>
                  <a:lnTo>
                    <a:pt x="95505" y="47214"/>
                  </a:lnTo>
                  <a:lnTo>
                    <a:pt x="94643" y="43118"/>
                  </a:lnTo>
                  <a:lnTo>
                    <a:pt x="93781" y="39022"/>
                  </a:lnTo>
                  <a:lnTo>
                    <a:pt x="92703" y="34925"/>
                  </a:lnTo>
                  <a:lnTo>
                    <a:pt x="91409" y="31045"/>
                  </a:lnTo>
                  <a:lnTo>
                    <a:pt x="89900" y="27164"/>
                  </a:lnTo>
                  <a:lnTo>
                    <a:pt x="88175" y="23499"/>
                  </a:lnTo>
                  <a:lnTo>
                    <a:pt x="86451" y="19834"/>
                  </a:lnTo>
                  <a:lnTo>
                    <a:pt x="84295" y="16169"/>
                  </a:lnTo>
                  <a:lnTo>
                    <a:pt x="82139" y="12720"/>
                  </a:lnTo>
                  <a:lnTo>
                    <a:pt x="79983" y="9486"/>
                  </a:lnTo>
                  <a:lnTo>
                    <a:pt x="77396" y="6252"/>
                  </a:lnTo>
                  <a:lnTo>
                    <a:pt x="74809" y="3019"/>
                  </a:lnTo>
                  <a:lnTo>
                    <a:pt x="72006" y="0"/>
                  </a:lnTo>
                  <a:lnTo>
                    <a:pt x="72006" y="0"/>
                  </a:lnTo>
                  <a:lnTo>
                    <a:pt x="71791" y="863"/>
                  </a:lnTo>
                  <a:lnTo>
                    <a:pt x="72006" y="1725"/>
                  </a:lnTo>
                  <a:lnTo>
                    <a:pt x="72222" y="1941"/>
                  </a:lnTo>
                  <a:lnTo>
                    <a:pt x="72438" y="2372"/>
                  </a:lnTo>
                  <a:lnTo>
                    <a:pt x="73731" y="280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4707350" y="1973575"/>
              <a:ext cx="328800" cy="172500"/>
            </a:xfrm>
            <a:custGeom>
              <a:avLst/>
              <a:gdLst/>
              <a:ahLst/>
              <a:cxnLst/>
              <a:rect l="l" t="t" r="r" b="b"/>
              <a:pathLst>
                <a:path w="13152" h="6900" fill="none" extrusionOk="0">
                  <a:moveTo>
                    <a:pt x="2156" y="648"/>
                  </a:moveTo>
                  <a:lnTo>
                    <a:pt x="2156" y="648"/>
                  </a:lnTo>
                  <a:lnTo>
                    <a:pt x="2803" y="432"/>
                  </a:lnTo>
                  <a:lnTo>
                    <a:pt x="3234" y="648"/>
                  </a:lnTo>
                  <a:lnTo>
                    <a:pt x="4097" y="1079"/>
                  </a:lnTo>
                  <a:lnTo>
                    <a:pt x="4743" y="1726"/>
                  </a:lnTo>
                  <a:lnTo>
                    <a:pt x="5390" y="2372"/>
                  </a:lnTo>
                  <a:lnTo>
                    <a:pt x="5390" y="2372"/>
                  </a:lnTo>
                  <a:lnTo>
                    <a:pt x="6037" y="2372"/>
                  </a:lnTo>
                  <a:lnTo>
                    <a:pt x="6468" y="2372"/>
                  </a:lnTo>
                  <a:lnTo>
                    <a:pt x="7115" y="1941"/>
                  </a:lnTo>
                  <a:lnTo>
                    <a:pt x="7115" y="1941"/>
                  </a:lnTo>
                  <a:lnTo>
                    <a:pt x="7115" y="1510"/>
                  </a:lnTo>
                  <a:lnTo>
                    <a:pt x="6899" y="1294"/>
                  </a:lnTo>
                  <a:lnTo>
                    <a:pt x="6684" y="1294"/>
                  </a:lnTo>
                  <a:lnTo>
                    <a:pt x="6468" y="863"/>
                  </a:lnTo>
                  <a:lnTo>
                    <a:pt x="6468" y="863"/>
                  </a:lnTo>
                  <a:lnTo>
                    <a:pt x="6899" y="432"/>
                  </a:lnTo>
                  <a:lnTo>
                    <a:pt x="7546" y="216"/>
                  </a:lnTo>
                  <a:lnTo>
                    <a:pt x="8193" y="1"/>
                  </a:lnTo>
                  <a:lnTo>
                    <a:pt x="9055" y="1"/>
                  </a:lnTo>
                  <a:lnTo>
                    <a:pt x="9055" y="1"/>
                  </a:lnTo>
                  <a:lnTo>
                    <a:pt x="9055" y="648"/>
                  </a:lnTo>
                  <a:lnTo>
                    <a:pt x="8840" y="1079"/>
                  </a:lnTo>
                  <a:lnTo>
                    <a:pt x="8624" y="1294"/>
                  </a:lnTo>
                  <a:lnTo>
                    <a:pt x="8408" y="1726"/>
                  </a:lnTo>
                  <a:lnTo>
                    <a:pt x="8408" y="1726"/>
                  </a:lnTo>
                  <a:lnTo>
                    <a:pt x="8840" y="2372"/>
                  </a:lnTo>
                  <a:lnTo>
                    <a:pt x="9702" y="2803"/>
                  </a:lnTo>
                  <a:lnTo>
                    <a:pt x="11211" y="3450"/>
                  </a:lnTo>
                  <a:lnTo>
                    <a:pt x="11858" y="3881"/>
                  </a:lnTo>
                  <a:lnTo>
                    <a:pt x="12505" y="4313"/>
                  </a:lnTo>
                  <a:lnTo>
                    <a:pt x="13151" y="4959"/>
                  </a:lnTo>
                  <a:lnTo>
                    <a:pt x="13151" y="5822"/>
                  </a:lnTo>
                  <a:lnTo>
                    <a:pt x="13151" y="5822"/>
                  </a:lnTo>
                  <a:lnTo>
                    <a:pt x="11858" y="6253"/>
                  </a:lnTo>
                  <a:lnTo>
                    <a:pt x="10780" y="6253"/>
                  </a:lnTo>
                  <a:lnTo>
                    <a:pt x="9486" y="6037"/>
                  </a:lnTo>
                  <a:lnTo>
                    <a:pt x="8408" y="5822"/>
                  </a:lnTo>
                  <a:lnTo>
                    <a:pt x="8408" y="5822"/>
                  </a:lnTo>
                  <a:lnTo>
                    <a:pt x="6899" y="5390"/>
                  </a:lnTo>
                  <a:lnTo>
                    <a:pt x="5606" y="5175"/>
                  </a:lnTo>
                  <a:lnTo>
                    <a:pt x="4312" y="5390"/>
                  </a:lnTo>
                  <a:lnTo>
                    <a:pt x="3666" y="5606"/>
                  </a:lnTo>
                  <a:lnTo>
                    <a:pt x="3019" y="6037"/>
                  </a:lnTo>
                  <a:lnTo>
                    <a:pt x="3019" y="6037"/>
                  </a:lnTo>
                  <a:lnTo>
                    <a:pt x="2588" y="6253"/>
                  </a:lnTo>
                  <a:lnTo>
                    <a:pt x="2372" y="6037"/>
                  </a:lnTo>
                  <a:lnTo>
                    <a:pt x="2372" y="6037"/>
                  </a:lnTo>
                  <a:lnTo>
                    <a:pt x="2156" y="5822"/>
                  </a:lnTo>
                  <a:lnTo>
                    <a:pt x="1941" y="5822"/>
                  </a:lnTo>
                  <a:lnTo>
                    <a:pt x="1941" y="5822"/>
                  </a:lnTo>
                  <a:lnTo>
                    <a:pt x="1294" y="6037"/>
                  </a:lnTo>
                  <a:lnTo>
                    <a:pt x="1078" y="6468"/>
                  </a:lnTo>
                  <a:lnTo>
                    <a:pt x="1078" y="6468"/>
                  </a:lnTo>
                  <a:lnTo>
                    <a:pt x="647" y="6684"/>
                  </a:lnTo>
                  <a:lnTo>
                    <a:pt x="432" y="6900"/>
                  </a:lnTo>
                  <a:lnTo>
                    <a:pt x="1" y="6900"/>
                  </a:lnTo>
                  <a:lnTo>
                    <a:pt x="1" y="6900"/>
                  </a:lnTo>
                  <a:lnTo>
                    <a:pt x="216" y="5390"/>
                  </a:lnTo>
                  <a:lnTo>
                    <a:pt x="432" y="3666"/>
                  </a:lnTo>
                  <a:lnTo>
                    <a:pt x="1078" y="1941"/>
                  </a:lnTo>
                  <a:lnTo>
                    <a:pt x="1510" y="1294"/>
                  </a:lnTo>
                  <a:lnTo>
                    <a:pt x="2156" y="6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4286950" y="1493900"/>
              <a:ext cx="382700" cy="291075"/>
            </a:xfrm>
            <a:custGeom>
              <a:avLst/>
              <a:gdLst/>
              <a:ahLst/>
              <a:cxnLst/>
              <a:rect l="l" t="t" r="r" b="b"/>
              <a:pathLst>
                <a:path w="15308" h="11643" fill="none" extrusionOk="0">
                  <a:moveTo>
                    <a:pt x="5606" y="8840"/>
                  </a:moveTo>
                  <a:lnTo>
                    <a:pt x="5606" y="8840"/>
                  </a:lnTo>
                  <a:lnTo>
                    <a:pt x="5606" y="8409"/>
                  </a:lnTo>
                  <a:lnTo>
                    <a:pt x="5390" y="8193"/>
                  </a:lnTo>
                  <a:lnTo>
                    <a:pt x="5175" y="7977"/>
                  </a:lnTo>
                  <a:lnTo>
                    <a:pt x="5175" y="7546"/>
                  </a:lnTo>
                  <a:lnTo>
                    <a:pt x="5175" y="7546"/>
                  </a:lnTo>
                  <a:lnTo>
                    <a:pt x="5822" y="7115"/>
                  </a:lnTo>
                  <a:lnTo>
                    <a:pt x="6253" y="6684"/>
                  </a:lnTo>
                  <a:lnTo>
                    <a:pt x="6684" y="6468"/>
                  </a:lnTo>
                  <a:lnTo>
                    <a:pt x="7115" y="5821"/>
                  </a:lnTo>
                  <a:lnTo>
                    <a:pt x="7115" y="5821"/>
                  </a:lnTo>
                  <a:lnTo>
                    <a:pt x="6900" y="5390"/>
                  </a:lnTo>
                  <a:lnTo>
                    <a:pt x="6468" y="5175"/>
                  </a:lnTo>
                  <a:lnTo>
                    <a:pt x="6037" y="4959"/>
                  </a:lnTo>
                  <a:lnTo>
                    <a:pt x="5822" y="4528"/>
                  </a:lnTo>
                  <a:lnTo>
                    <a:pt x="5822" y="4528"/>
                  </a:lnTo>
                  <a:lnTo>
                    <a:pt x="5822" y="3666"/>
                  </a:lnTo>
                  <a:lnTo>
                    <a:pt x="6253" y="3019"/>
                  </a:lnTo>
                  <a:lnTo>
                    <a:pt x="6684" y="2588"/>
                  </a:lnTo>
                  <a:lnTo>
                    <a:pt x="7331" y="2157"/>
                  </a:lnTo>
                  <a:lnTo>
                    <a:pt x="8624" y="1510"/>
                  </a:lnTo>
                  <a:lnTo>
                    <a:pt x="9055" y="1079"/>
                  </a:lnTo>
                  <a:lnTo>
                    <a:pt x="9271" y="216"/>
                  </a:lnTo>
                  <a:lnTo>
                    <a:pt x="9271" y="216"/>
                  </a:lnTo>
                  <a:lnTo>
                    <a:pt x="10349" y="1"/>
                  </a:lnTo>
                  <a:lnTo>
                    <a:pt x="10996" y="216"/>
                  </a:lnTo>
                  <a:lnTo>
                    <a:pt x="11211" y="432"/>
                  </a:lnTo>
                  <a:lnTo>
                    <a:pt x="11211" y="432"/>
                  </a:lnTo>
                  <a:lnTo>
                    <a:pt x="11211" y="1079"/>
                  </a:lnTo>
                  <a:lnTo>
                    <a:pt x="10780" y="1294"/>
                  </a:lnTo>
                  <a:lnTo>
                    <a:pt x="10133" y="1725"/>
                  </a:lnTo>
                  <a:lnTo>
                    <a:pt x="9271" y="2157"/>
                  </a:lnTo>
                  <a:lnTo>
                    <a:pt x="9055" y="2372"/>
                  </a:lnTo>
                  <a:lnTo>
                    <a:pt x="8840" y="2803"/>
                  </a:lnTo>
                  <a:lnTo>
                    <a:pt x="8840" y="2803"/>
                  </a:lnTo>
                  <a:lnTo>
                    <a:pt x="8624" y="3881"/>
                  </a:lnTo>
                  <a:lnTo>
                    <a:pt x="8840" y="4528"/>
                  </a:lnTo>
                  <a:lnTo>
                    <a:pt x="9271" y="5175"/>
                  </a:lnTo>
                  <a:lnTo>
                    <a:pt x="9702" y="5390"/>
                  </a:lnTo>
                  <a:lnTo>
                    <a:pt x="10133" y="5606"/>
                  </a:lnTo>
                  <a:lnTo>
                    <a:pt x="10780" y="5606"/>
                  </a:lnTo>
                  <a:lnTo>
                    <a:pt x="12289" y="5606"/>
                  </a:lnTo>
                  <a:lnTo>
                    <a:pt x="12289" y="5606"/>
                  </a:lnTo>
                  <a:lnTo>
                    <a:pt x="13798" y="5390"/>
                  </a:lnTo>
                  <a:lnTo>
                    <a:pt x="14661" y="5606"/>
                  </a:lnTo>
                  <a:lnTo>
                    <a:pt x="15307" y="5821"/>
                  </a:lnTo>
                  <a:lnTo>
                    <a:pt x="15307" y="5821"/>
                  </a:lnTo>
                  <a:lnTo>
                    <a:pt x="13798" y="6037"/>
                  </a:lnTo>
                  <a:lnTo>
                    <a:pt x="12074" y="6037"/>
                  </a:lnTo>
                  <a:lnTo>
                    <a:pt x="10780" y="6468"/>
                  </a:lnTo>
                  <a:lnTo>
                    <a:pt x="10349" y="6684"/>
                  </a:lnTo>
                  <a:lnTo>
                    <a:pt x="9918" y="7331"/>
                  </a:lnTo>
                  <a:lnTo>
                    <a:pt x="9918" y="7331"/>
                  </a:lnTo>
                  <a:lnTo>
                    <a:pt x="10133" y="7331"/>
                  </a:lnTo>
                  <a:lnTo>
                    <a:pt x="10780" y="7331"/>
                  </a:lnTo>
                  <a:lnTo>
                    <a:pt x="10780" y="7331"/>
                  </a:lnTo>
                  <a:lnTo>
                    <a:pt x="11211" y="7331"/>
                  </a:lnTo>
                  <a:lnTo>
                    <a:pt x="11642" y="7331"/>
                  </a:lnTo>
                  <a:lnTo>
                    <a:pt x="11858" y="7546"/>
                  </a:lnTo>
                  <a:lnTo>
                    <a:pt x="11858" y="8193"/>
                  </a:lnTo>
                  <a:lnTo>
                    <a:pt x="11858" y="8193"/>
                  </a:lnTo>
                  <a:lnTo>
                    <a:pt x="11427" y="8409"/>
                  </a:lnTo>
                  <a:lnTo>
                    <a:pt x="11211" y="8409"/>
                  </a:lnTo>
                  <a:lnTo>
                    <a:pt x="10780" y="8193"/>
                  </a:lnTo>
                  <a:lnTo>
                    <a:pt x="10780" y="8193"/>
                  </a:lnTo>
                  <a:lnTo>
                    <a:pt x="10349" y="7977"/>
                  </a:lnTo>
                  <a:lnTo>
                    <a:pt x="9918" y="7977"/>
                  </a:lnTo>
                  <a:lnTo>
                    <a:pt x="9918" y="7977"/>
                  </a:lnTo>
                  <a:lnTo>
                    <a:pt x="9487" y="8409"/>
                  </a:lnTo>
                  <a:lnTo>
                    <a:pt x="9055" y="8840"/>
                  </a:lnTo>
                  <a:lnTo>
                    <a:pt x="9055" y="9702"/>
                  </a:lnTo>
                  <a:lnTo>
                    <a:pt x="9055" y="10564"/>
                  </a:lnTo>
                  <a:lnTo>
                    <a:pt x="9055" y="10564"/>
                  </a:lnTo>
                  <a:lnTo>
                    <a:pt x="8409" y="10780"/>
                  </a:lnTo>
                  <a:lnTo>
                    <a:pt x="7762" y="10996"/>
                  </a:lnTo>
                  <a:lnTo>
                    <a:pt x="6684" y="10996"/>
                  </a:lnTo>
                  <a:lnTo>
                    <a:pt x="6684" y="10996"/>
                  </a:lnTo>
                  <a:lnTo>
                    <a:pt x="5175" y="10996"/>
                  </a:lnTo>
                  <a:lnTo>
                    <a:pt x="4528" y="11211"/>
                  </a:lnTo>
                  <a:lnTo>
                    <a:pt x="3881" y="11642"/>
                  </a:lnTo>
                  <a:lnTo>
                    <a:pt x="3881" y="11642"/>
                  </a:lnTo>
                  <a:lnTo>
                    <a:pt x="3450" y="11427"/>
                  </a:lnTo>
                  <a:lnTo>
                    <a:pt x="3019" y="11211"/>
                  </a:lnTo>
                  <a:lnTo>
                    <a:pt x="1941" y="11427"/>
                  </a:lnTo>
                  <a:lnTo>
                    <a:pt x="1941" y="11427"/>
                  </a:lnTo>
                  <a:lnTo>
                    <a:pt x="648" y="11427"/>
                  </a:lnTo>
                  <a:lnTo>
                    <a:pt x="216" y="11211"/>
                  </a:lnTo>
                  <a:lnTo>
                    <a:pt x="1" y="10780"/>
                  </a:lnTo>
                  <a:lnTo>
                    <a:pt x="1" y="10780"/>
                  </a:lnTo>
                  <a:lnTo>
                    <a:pt x="1510" y="10564"/>
                  </a:lnTo>
                  <a:lnTo>
                    <a:pt x="3019" y="10133"/>
                  </a:lnTo>
                  <a:lnTo>
                    <a:pt x="5606" y="88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3893525" y="2016700"/>
              <a:ext cx="1029425" cy="398850"/>
            </a:xfrm>
            <a:custGeom>
              <a:avLst/>
              <a:gdLst/>
              <a:ahLst/>
              <a:cxnLst/>
              <a:rect l="l" t="t" r="r" b="b"/>
              <a:pathLst>
                <a:path w="41177" h="15954" fill="none" extrusionOk="0">
                  <a:moveTo>
                    <a:pt x="36865" y="14660"/>
                  </a:moveTo>
                  <a:lnTo>
                    <a:pt x="36865" y="14660"/>
                  </a:lnTo>
                  <a:lnTo>
                    <a:pt x="36219" y="14660"/>
                  </a:lnTo>
                  <a:lnTo>
                    <a:pt x="35787" y="14876"/>
                  </a:lnTo>
                  <a:lnTo>
                    <a:pt x="35356" y="15092"/>
                  </a:lnTo>
                  <a:lnTo>
                    <a:pt x="34925" y="15307"/>
                  </a:lnTo>
                  <a:lnTo>
                    <a:pt x="34925" y="15307"/>
                  </a:lnTo>
                  <a:lnTo>
                    <a:pt x="33847" y="15307"/>
                  </a:lnTo>
                  <a:lnTo>
                    <a:pt x="32985" y="15092"/>
                  </a:lnTo>
                  <a:lnTo>
                    <a:pt x="31044" y="14229"/>
                  </a:lnTo>
                  <a:lnTo>
                    <a:pt x="31044" y="14229"/>
                  </a:lnTo>
                  <a:lnTo>
                    <a:pt x="29535" y="13798"/>
                  </a:lnTo>
                  <a:lnTo>
                    <a:pt x="28242" y="13367"/>
                  </a:lnTo>
                  <a:lnTo>
                    <a:pt x="26948" y="13367"/>
                  </a:lnTo>
                  <a:lnTo>
                    <a:pt x="25439" y="13582"/>
                  </a:lnTo>
                  <a:lnTo>
                    <a:pt x="25439" y="13582"/>
                  </a:lnTo>
                  <a:lnTo>
                    <a:pt x="25224" y="14229"/>
                  </a:lnTo>
                  <a:lnTo>
                    <a:pt x="25224" y="14876"/>
                  </a:lnTo>
                  <a:lnTo>
                    <a:pt x="25224" y="15523"/>
                  </a:lnTo>
                  <a:lnTo>
                    <a:pt x="25008" y="15954"/>
                  </a:lnTo>
                  <a:lnTo>
                    <a:pt x="25008" y="15954"/>
                  </a:lnTo>
                  <a:lnTo>
                    <a:pt x="22421" y="15092"/>
                  </a:lnTo>
                  <a:lnTo>
                    <a:pt x="20265" y="14014"/>
                  </a:lnTo>
                  <a:lnTo>
                    <a:pt x="17894" y="13151"/>
                  </a:lnTo>
                  <a:lnTo>
                    <a:pt x="15522" y="12289"/>
                  </a:lnTo>
                  <a:lnTo>
                    <a:pt x="15522" y="12289"/>
                  </a:lnTo>
                  <a:lnTo>
                    <a:pt x="15738" y="11427"/>
                  </a:lnTo>
                  <a:lnTo>
                    <a:pt x="15953" y="10349"/>
                  </a:lnTo>
                  <a:lnTo>
                    <a:pt x="15953" y="9486"/>
                  </a:lnTo>
                  <a:lnTo>
                    <a:pt x="15522" y="8624"/>
                  </a:lnTo>
                  <a:lnTo>
                    <a:pt x="15522" y="8624"/>
                  </a:lnTo>
                  <a:lnTo>
                    <a:pt x="11857" y="8840"/>
                  </a:lnTo>
                  <a:lnTo>
                    <a:pt x="8408" y="8840"/>
                  </a:lnTo>
                  <a:lnTo>
                    <a:pt x="8408" y="8840"/>
                  </a:lnTo>
                  <a:lnTo>
                    <a:pt x="7761" y="8840"/>
                  </a:lnTo>
                  <a:lnTo>
                    <a:pt x="7114" y="9055"/>
                  </a:lnTo>
                  <a:lnTo>
                    <a:pt x="5821" y="9486"/>
                  </a:lnTo>
                  <a:lnTo>
                    <a:pt x="4743" y="10133"/>
                  </a:lnTo>
                  <a:lnTo>
                    <a:pt x="3449" y="10564"/>
                  </a:lnTo>
                  <a:lnTo>
                    <a:pt x="3449" y="10564"/>
                  </a:lnTo>
                  <a:lnTo>
                    <a:pt x="2587" y="10780"/>
                  </a:lnTo>
                  <a:lnTo>
                    <a:pt x="1725" y="10780"/>
                  </a:lnTo>
                  <a:lnTo>
                    <a:pt x="647" y="10564"/>
                  </a:lnTo>
                  <a:lnTo>
                    <a:pt x="216" y="10349"/>
                  </a:lnTo>
                  <a:lnTo>
                    <a:pt x="0" y="9917"/>
                  </a:lnTo>
                  <a:lnTo>
                    <a:pt x="0" y="9917"/>
                  </a:lnTo>
                  <a:lnTo>
                    <a:pt x="431" y="9702"/>
                  </a:lnTo>
                  <a:lnTo>
                    <a:pt x="1294" y="9271"/>
                  </a:lnTo>
                  <a:lnTo>
                    <a:pt x="2803" y="8840"/>
                  </a:lnTo>
                  <a:lnTo>
                    <a:pt x="4096" y="8408"/>
                  </a:lnTo>
                  <a:lnTo>
                    <a:pt x="4743" y="8193"/>
                  </a:lnTo>
                  <a:lnTo>
                    <a:pt x="5174" y="7546"/>
                  </a:lnTo>
                  <a:lnTo>
                    <a:pt x="5174" y="7546"/>
                  </a:lnTo>
                  <a:lnTo>
                    <a:pt x="5174" y="6684"/>
                  </a:lnTo>
                  <a:lnTo>
                    <a:pt x="5605" y="5821"/>
                  </a:lnTo>
                  <a:lnTo>
                    <a:pt x="6036" y="5175"/>
                  </a:lnTo>
                  <a:lnTo>
                    <a:pt x="6683" y="4743"/>
                  </a:lnTo>
                  <a:lnTo>
                    <a:pt x="8192" y="3665"/>
                  </a:lnTo>
                  <a:lnTo>
                    <a:pt x="8624" y="3019"/>
                  </a:lnTo>
                  <a:lnTo>
                    <a:pt x="9055" y="2156"/>
                  </a:lnTo>
                  <a:lnTo>
                    <a:pt x="9055" y="2156"/>
                  </a:lnTo>
                  <a:lnTo>
                    <a:pt x="10564" y="2372"/>
                  </a:lnTo>
                  <a:lnTo>
                    <a:pt x="11857" y="2156"/>
                  </a:lnTo>
                  <a:lnTo>
                    <a:pt x="12935" y="1725"/>
                  </a:lnTo>
                  <a:lnTo>
                    <a:pt x="14013" y="863"/>
                  </a:lnTo>
                  <a:lnTo>
                    <a:pt x="14013" y="863"/>
                  </a:lnTo>
                  <a:lnTo>
                    <a:pt x="14876" y="1725"/>
                  </a:lnTo>
                  <a:lnTo>
                    <a:pt x="15522" y="2372"/>
                  </a:lnTo>
                  <a:lnTo>
                    <a:pt x="17463" y="3665"/>
                  </a:lnTo>
                  <a:lnTo>
                    <a:pt x="19403" y="4959"/>
                  </a:lnTo>
                  <a:lnTo>
                    <a:pt x="20912" y="6253"/>
                  </a:lnTo>
                  <a:lnTo>
                    <a:pt x="20912" y="6253"/>
                  </a:lnTo>
                  <a:lnTo>
                    <a:pt x="21127" y="6684"/>
                  </a:lnTo>
                  <a:lnTo>
                    <a:pt x="20912" y="7115"/>
                  </a:lnTo>
                  <a:lnTo>
                    <a:pt x="20696" y="7546"/>
                  </a:lnTo>
                  <a:lnTo>
                    <a:pt x="20696" y="7546"/>
                  </a:lnTo>
                  <a:lnTo>
                    <a:pt x="21127" y="7546"/>
                  </a:lnTo>
                  <a:lnTo>
                    <a:pt x="21559" y="7546"/>
                  </a:lnTo>
                  <a:lnTo>
                    <a:pt x="21990" y="6899"/>
                  </a:lnTo>
                  <a:lnTo>
                    <a:pt x="21990" y="6253"/>
                  </a:lnTo>
                  <a:lnTo>
                    <a:pt x="21990" y="6037"/>
                  </a:lnTo>
                  <a:lnTo>
                    <a:pt x="21774" y="5821"/>
                  </a:lnTo>
                  <a:lnTo>
                    <a:pt x="21774" y="5821"/>
                  </a:lnTo>
                  <a:lnTo>
                    <a:pt x="21774" y="5606"/>
                  </a:lnTo>
                  <a:lnTo>
                    <a:pt x="21990" y="5390"/>
                  </a:lnTo>
                  <a:lnTo>
                    <a:pt x="22852" y="5390"/>
                  </a:lnTo>
                  <a:lnTo>
                    <a:pt x="22852" y="5390"/>
                  </a:lnTo>
                  <a:lnTo>
                    <a:pt x="23068" y="5390"/>
                  </a:lnTo>
                  <a:lnTo>
                    <a:pt x="23068" y="5390"/>
                  </a:lnTo>
                  <a:lnTo>
                    <a:pt x="22421" y="4743"/>
                  </a:lnTo>
                  <a:lnTo>
                    <a:pt x="21559" y="4097"/>
                  </a:lnTo>
                  <a:lnTo>
                    <a:pt x="19834" y="3019"/>
                  </a:lnTo>
                  <a:lnTo>
                    <a:pt x="19187" y="2588"/>
                  </a:lnTo>
                  <a:lnTo>
                    <a:pt x="18325" y="1941"/>
                  </a:lnTo>
                  <a:lnTo>
                    <a:pt x="17894" y="1078"/>
                  </a:lnTo>
                  <a:lnTo>
                    <a:pt x="17463" y="1"/>
                  </a:lnTo>
                  <a:lnTo>
                    <a:pt x="17463" y="1"/>
                  </a:lnTo>
                  <a:lnTo>
                    <a:pt x="18325" y="216"/>
                  </a:lnTo>
                  <a:lnTo>
                    <a:pt x="19187" y="432"/>
                  </a:lnTo>
                  <a:lnTo>
                    <a:pt x="20912" y="1725"/>
                  </a:lnTo>
                  <a:lnTo>
                    <a:pt x="22421" y="2803"/>
                  </a:lnTo>
                  <a:lnTo>
                    <a:pt x="23283" y="3234"/>
                  </a:lnTo>
                  <a:lnTo>
                    <a:pt x="24146" y="3665"/>
                  </a:lnTo>
                  <a:lnTo>
                    <a:pt x="24146" y="3665"/>
                  </a:lnTo>
                  <a:lnTo>
                    <a:pt x="24361" y="4743"/>
                  </a:lnTo>
                  <a:lnTo>
                    <a:pt x="24577" y="5390"/>
                  </a:lnTo>
                  <a:lnTo>
                    <a:pt x="25439" y="6684"/>
                  </a:lnTo>
                  <a:lnTo>
                    <a:pt x="26302" y="7977"/>
                  </a:lnTo>
                  <a:lnTo>
                    <a:pt x="26733" y="8624"/>
                  </a:lnTo>
                  <a:lnTo>
                    <a:pt x="26948" y="9271"/>
                  </a:lnTo>
                  <a:lnTo>
                    <a:pt x="26948" y="9271"/>
                  </a:lnTo>
                  <a:lnTo>
                    <a:pt x="27811" y="9271"/>
                  </a:lnTo>
                  <a:lnTo>
                    <a:pt x="27811" y="9271"/>
                  </a:lnTo>
                  <a:lnTo>
                    <a:pt x="28242" y="8840"/>
                  </a:lnTo>
                  <a:lnTo>
                    <a:pt x="28457" y="8408"/>
                  </a:lnTo>
                  <a:lnTo>
                    <a:pt x="28889" y="8193"/>
                  </a:lnTo>
                  <a:lnTo>
                    <a:pt x="29320" y="7977"/>
                  </a:lnTo>
                  <a:lnTo>
                    <a:pt x="29320" y="7977"/>
                  </a:lnTo>
                  <a:lnTo>
                    <a:pt x="29320" y="7330"/>
                  </a:lnTo>
                  <a:lnTo>
                    <a:pt x="29104" y="7115"/>
                  </a:lnTo>
                  <a:lnTo>
                    <a:pt x="28673" y="6684"/>
                  </a:lnTo>
                  <a:lnTo>
                    <a:pt x="28026" y="6253"/>
                  </a:lnTo>
                  <a:lnTo>
                    <a:pt x="28026" y="6037"/>
                  </a:lnTo>
                  <a:lnTo>
                    <a:pt x="28026" y="5606"/>
                  </a:lnTo>
                  <a:lnTo>
                    <a:pt x="28026" y="5606"/>
                  </a:lnTo>
                  <a:lnTo>
                    <a:pt x="28673" y="5390"/>
                  </a:lnTo>
                  <a:lnTo>
                    <a:pt x="29104" y="5175"/>
                  </a:lnTo>
                  <a:lnTo>
                    <a:pt x="29104" y="5175"/>
                  </a:lnTo>
                  <a:lnTo>
                    <a:pt x="29751" y="4743"/>
                  </a:lnTo>
                  <a:lnTo>
                    <a:pt x="29967" y="4743"/>
                  </a:lnTo>
                  <a:lnTo>
                    <a:pt x="30182" y="4959"/>
                  </a:lnTo>
                  <a:lnTo>
                    <a:pt x="30182" y="4959"/>
                  </a:lnTo>
                  <a:lnTo>
                    <a:pt x="30829" y="5606"/>
                  </a:lnTo>
                  <a:lnTo>
                    <a:pt x="31044" y="6468"/>
                  </a:lnTo>
                  <a:lnTo>
                    <a:pt x="31907" y="7977"/>
                  </a:lnTo>
                  <a:lnTo>
                    <a:pt x="32338" y="8624"/>
                  </a:lnTo>
                  <a:lnTo>
                    <a:pt x="32769" y="9271"/>
                  </a:lnTo>
                  <a:lnTo>
                    <a:pt x="33631" y="9702"/>
                  </a:lnTo>
                  <a:lnTo>
                    <a:pt x="34709" y="9702"/>
                  </a:lnTo>
                  <a:lnTo>
                    <a:pt x="34709" y="9702"/>
                  </a:lnTo>
                  <a:lnTo>
                    <a:pt x="35356" y="9702"/>
                  </a:lnTo>
                  <a:lnTo>
                    <a:pt x="35572" y="9486"/>
                  </a:lnTo>
                  <a:lnTo>
                    <a:pt x="35572" y="9486"/>
                  </a:lnTo>
                  <a:lnTo>
                    <a:pt x="36003" y="9055"/>
                  </a:lnTo>
                  <a:lnTo>
                    <a:pt x="36434" y="9055"/>
                  </a:lnTo>
                  <a:lnTo>
                    <a:pt x="36434" y="9055"/>
                  </a:lnTo>
                  <a:lnTo>
                    <a:pt x="37081" y="9486"/>
                  </a:lnTo>
                  <a:lnTo>
                    <a:pt x="37943" y="9917"/>
                  </a:lnTo>
                  <a:lnTo>
                    <a:pt x="37943" y="9917"/>
                  </a:lnTo>
                  <a:lnTo>
                    <a:pt x="38590" y="9702"/>
                  </a:lnTo>
                  <a:lnTo>
                    <a:pt x="39237" y="9486"/>
                  </a:lnTo>
                  <a:lnTo>
                    <a:pt x="39883" y="9271"/>
                  </a:lnTo>
                  <a:lnTo>
                    <a:pt x="40746" y="9271"/>
                  </a:lnTo>
                  <a:lnTo>
                    <a:pt x="40746" y="9271"/>
                  </a:lnTo>
                  <a:lnTo>
                    <a:pt x="40961" y="9917"/>
                  </a:lnTo>
                  <a:lnTo>
                    <a:pt x="41177" y="10780"/>
                  </a:lnTo>
                  <a:lnTo>
                    <a:pt x="40961" y="12289"/>
                  </a:lnTo>
                  <a:lnTo>
                    <a:pt x="40315" y="13798"/>
                  </a:lnTo>
                  <a:lnTo>
                    <a:pt x="39668" y="15092"/>
                  </a:lnTo>
                  <a:lnTo>
                    <a:pt x="39668" y="15092"/>
                  </a:lnTo>
                  <a:lnTo>
                    <a:pt x="39237" y="15092"/>
                  </a:lnTo>
                  <a:lnTo>
                    <a:pt x="38806" y="15092"/>
                  </a:lnTo>
                  <a:lnTo>
                    <a:pt x="38159" y="14876"/>
                  </a:lnTo>
                  <a:lnTo>
                    <a:pt x="38159" y="14876"/>
                  </a:lnTo>
                  <a:lnTo>
                    <a:pt x="37512" y="14660"/>
                  </a:lnTo>
                  <a:lnTo>
                    <a:pt x="36865" y="14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4885200" y="2485600"/>
              <a:ext cx="269525" cy="404250"/>
            </a:xfrm>
            <a:custGeom>
              <a:avLst/>
              <a:gdLst/>
              <a:ahLst/>
              <a:cxnLst/>
              <a:rect l="l" t="t" r="r" b="b"/>
              <a:pathLst>
                <a:path w="10781" h="16170" fill="none" extrusionOk="0">
                  <a:moveTo>
                    <a:pt x="4097" y="9055"/>
                  </a:moveTo>
                  <a:lnTo>
                    <a:pt x="4097" y="9055"/>
                  </a:lnTo>
                  <a:lnTo>
                    <a:pt x="3881" y="7546"/>
                  </a:lnTo>
                  <a:lnTo>
                    <a:pt x="3450" y="6468"/>
                  </a:lnTo>
                  <a:lnTo>
                    <a:pt x="2803" y="5175"/>
                  </a:lnTo>
                  <a:lnTo>
                    <a:pt x="2157" y="4312"/>
                  </a:lnTo>
                  <a:lnTo>
                    <a:pt x="863" y="2156"/>
                  </a:lnTo>
                  <a:lnTo>
                    <a:pt x="432" y="1078"/>
                  </a:lnTo>
                  <a:lnTo>
                    <a:pt x="1" y="1"/>
                  </a:lnTo>
                  <a:lnTo>
                    <a:pt x="1" y="1"/>
                  </a:lnTo>
                  <a:lnTo>
                    <a:pt x="1294" y="1"/>
                  </a:lnTo>
                  <a:lnTo>
                    <a:pt x="1294" y="1"/>
                  </a:lnTo>
                  <a:lnTo>
                    <a:pt x="3666" y="3019"/>
                  </a:lnTo>
                  <a:lnTo>
                    <a:pt x="4744" y="4528"/>
                  </a:lnTo>
                  <a:lnTo>
                    <a:pt x="5391" y="6468"/>
                  </a:lnTo>
                  <a:lnTo>
                    <a:pt x="5391" y="6468"/>
                  </a:lnTo>
                  <a:lnTo>
                    <a:pt x="5822" y="7115"/>
                  </a:lnTo>
                  <a:lnTo>
                    <a:pt x="6468" y="7977"/>
                  </a:lnTo>
                  <a:lnTo>
                    <a:pt x="7762" y="9271"/>
                  </a:lnTo>
                  <a:lnTo>
                    <a:pt x="8409" y="10133"/>
                  </a:lnTo>
                  <a:lnTo>
                    <a:pt x="8840" y="10780"/>
                  </a:lnTo>
                  <a:lnTo>
                    <a:pt x="9055" y="11427"/>
                  </a:lnTo>
                  <a:lnTo>
                    <a:pt x="8840" y="12289"/>
                  </a:lnTo>
                  <a:lnTo>
                    <a:pt x="8840" y="12289"/>
                  </a:lnTo>
                  <a:lnTo>
                    <a:pt x="9487" y="12936"/>
                  </a:lnTo>
                  <a:lnTo>
                    <a:pt x="10133" y="14014"/>
                  </a:lnTo>
                  <a:lnTo>
                    <a:pt x="10780" y="16170"/>
                  </a:lnTo>
                  <a:lnTo>
                    <a:pt x="10780" y="16170"/>
                  </a:lnTo>
                  <a:lnTo>
                    <a:pt x="9702" y="15523"/>
                  </a:lnTo>
                  <a:lnTo>
                    <a:pt x="8624" y="14876"/>
                  </a:lnTo>
                  <a:lnTo>
                    <a:pt x="6900" y="12936"/>
                  </a:lnTo>
                  <a:lnTo>
                    <a:pt x="4097" y="90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5160075" y="1973575"/>
              <a:ext cx="199450" cy="274900"/>
            </a:xfrm>
            <a:custGeom>
              <a:avLst/>
              <a:gdLst/>
              <a:ahLst/>
              <a:cxnLst/>
              <a:rect l="l" t="t" r="r" b="b"/>
              <a:pathLst>
                <a:path w="7978" h="10996" fill="none" extrusionOk="0">
                  <a:moveTo>
                    <a:pt x="7762" y="10565"/>
                  </a:moveTo>
                  <a:lnTo>
                    <a:pt x="7762" y="10565"/>
                  </a:lnTo>
                  <a:lnTo>
                    <a:pt x="7115" y="10780"/>
                  </a:lnTo>
                  <a:lnTo>
                    <a:pt x="6468" y="10996"/>
                  </a:lnTo>
                  <a:lnTo>
                    <a:pt x="5822" y="10780"/>
                  </a:lnTo>
                  <a:lnTo>
                    <a:pt x="5175" y="10565"/>
                  </a:lnTo>
                  <a:lnTo>
                    <a:pt x="3881" y="9918"/>
                  </a:lnTo>
                  <a:lnTo>
                    <a:pt x="3019" y="9055"/>
                  </a:lnTo>
                  <a:lnTo>
                    <a:pt x="3019" y="9055"/>
                  </a:lnTo>
                  <a:lnTo>
                    <a:pt x="3235" y="7978"/>
                  </a:lnTo>
                  <a:lnTo>
                    <a:pt x="3450" y="7546"/>
                  </a:lnTo>
                  <a:lnTo>
                    <a:pt x="3666" y="7331"/>
                  </a:lnTo>
                  <a:lnTo>
                    <a:pt x="3666" y="7331"/>
                  </a:lnTo>
                  <a:lnTo>
                    <a:pt x="2803" y="6037"/>
                  </a:lnTo>
                  <a:lnTo>
                    <a:pt x="1725" y="4959"/>
                  </a:lnTo>
                  <a:lnTo>
                    <a:pt x="863" y="3881"/>
                  </a:lnTo>
                  <a:lnTo>
                    <a:pt x="1" y="2372"/>
                  </a:lnTo>
                  <a:lnTo>
                    <a:pt x="1" y="2372"/>
                  </a:lnTo>
                  <a:lnTo>
                    <a:pt x="863" y="1294"/>
                  </a:lnTo>
                  <a:lnTo>
                    <a:pt x="1941" y="648"/>
                  </a:lnTo>
                  <a:lnTo>
                    <a:pt x="3235" y="216"/>
                  </a:lnTo>
                  <a:lnTo>
                    <a:pt x="5175" y="1"/>
                  </a:lnTo>
                  <a:lnTo>
                    <a:pt x="5175" y="1"/>
                  </a:lnTo>
                  <a:lnTo>
                    <a:pt x="5175" y="648"/>
                  </a:lnTo>
                  <a:lnTo>
                    <a:pt x="5390" y="1079"/>
                  </a:lnTo>
                  <a:lnTo>
                    <a:pt x="5390" y="1510"/>
                  </a:lnTo>
                  <a:lnTo>
                    <a:pt x="5390" y="1510"/>
                  </a:lnTo>
                  <a:lnTo>
                    <a:pt x="4528" y="1510"/>
                  </a:lnTo>
                  <a:lnTo>
                    <a:pt x="4097" y="1726"/>
                  </a:lnTo>
                  <a:lnTo>
                    <a:pt x="3666" y="1941"/>
                  </a:lnTo>
                  <a:lnTo>
                    <a:pt x="3235" y="2372"/>
                  </a:lnTo>
                  <a:lnTo>
                    <a:pt x="3235" y="2372"/>
                  </a:lnTo>
                  <a:lnTo>
                    <a:pt x="4097" y="3666"/>
                  </a:lnTo>
                  <a:lnTo>
                    <a:pt x="5175" y="4744"/>
                  </a:lnTo>
                  <a:lnTo>
                    <a:pt x="6468" y="5390"/>
                  </a:lnTo>
                  <a:lnTo>
                    <a:pt x="7546" y="6037"/>
                  </a:lnTo>
                  <a:lnTo>
                    <a:pt x="7546" y="6037"/>
                  </a:lnTo>
                  <a:lnTo>
                    <a:pt x="7762" y="6468"/>
                  </a:lnTo>
                  <a:lnTo>
                    <a:pt x="7546" y="6468"/>
                  </a:lnTo>
                  <a:lnTo>
                    <a:pt x="6900" y="6684"/>
                  </a:lnTo>
                  <a:lnTo>
                    <a:pt x="6900" y="6684"/>
                  </a:lnTo>
                  <a:lnTo>
                    <a:pt x="6468" y="6684"/>
                  </a:lnTo>
                  <a:lnTo>
                    <a:pt x="6468" y="6684"/>
                  </a:lnTo>
                  <a:lnTo>
                    <a:pt x="6684" y="7115"/>
                  </a:lnTo>
                  <a:lnTo>
                    <a:pt x="6900" y="7546"/>
                  </a:lnTo>
                  <a:lnTo>
                    <a:pt x="7546" y="8624"/>
                  </a:lnTo>
                  <a:lnTo>
                    <a:pt x="7977" y="9487"/>
                  </a:lnTo>
                  <a:lnTo>
                    <a:pt x="7977" y="9918"/>
                  </a:lnTo>
                  <a:lnTo>
                    <a:pt x="7762" y="105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1678375" y="2415525"/>
              <a:ext cx="91650" cy="194075"/>
            </a:xfrm>
            <a:custGeom>
              <a:avLst/>
              <a:gdLst/>
              <a:ahLst/>
              <a:cxnLst/>
              <a:rect l="l" t="t" r="r" b="b"/>
              <a:pathLst>
                <a:path w="3666" h="7763" extrusionOk="0">
                  <a:moveTo>
                    <a:pt x="3665" y="7762"/>
                  </a:moveTo>
                  <a:lnTo>
                    <a:pt x="3665" y="7762"/>
                  </a:lnTo>
                  <a:lnTo>
                    <a:pt x="647" y="1"/>
                  </a:lnTo>
                  <a:lnTo>
                    <a:pt x="647" y="1"/>
                  </a:lnTo>
                  <a:lnTo>
                    <a:pt x="0" y="3881"/>
                  </a:lnTo>
                  <a:lnTo>
                    <a:pt x="0" y="3881"/>
                  </a:lnTo>
                  <a:lnTo>
                    <a:pt x="647" y="4313"/>
                  </a:lnTo>
                  <a:lnTo>
                    <a:pt x="1294" y="4744"/>
                  </a:lnTo>
                  <a:lnTo>
                    <a:pt x="1294" y="4744"/>
                  </a:lnTo>
                  <a:lnTo>
                    <a:pt x="1294" y="5391"/>
                  </a:lnTo>
                  <a:lnTo>
                    <a:pt x="1294" y="6037"/>
                  </a:lnTo>
                  <a:lnTo>
                    <a:pt x="1941" y="6900"/>
                  </a:lnTo>
                  <a:lnTo>
                    <a:pt x="2803" y="7546"/>
                  </a:lnTo>
                  <a:lnTo>
                    <a:pt x="3234" y="7762"/>
                  </a:lnTo>
                  <a:lnTo>
                    <a:pt x="3665" y="7762"/>
                  </a:lnTo>
                  <a:lnTo>
                    <a:pt x="3665" y="7762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1699925" y="1294475"/>
              <a:ext cx="1988800" cy="3444025"/>
            </a:xfrm>
            <a:custGeom>
              <a:avLst/>
              <a:gdLst/>
              <a:ahLst/>
              <a:cxnLst/>
              <a:rect l="l" t="t" r="r" b="b"/>
              <a:pathLst>
                <a:path w="79552" h="137761" extrusionOk="0">
                  <a:moveTo>
                    <a:pt x="78689" y="83217"/>
                  </a:moveTo>
                  <a:lnTo>
                    <a:pt x="78689" y="83217"/>
                  </a:lnTo>
                  <a:lnTo>
                    <a:pt x="77396" y="83002"/>
                  </a:lnTo>
                  <a:lnTo>
                    <a:pt x="76318" y="82571"/>
                  </a:lnTo>
                  <a:lnTo>
                    <a:pt x="74378" y="81493"/>
                  </a:lnTo>
                  <a:lnTo>
                    <a:pt x="73300" y="80846"/>
                  </a:lnTo>
                  <a:lnTo>
                    <a:pt x="72222" y="80630"/>
                  </a:lnTo>
                  <a:lnTo>
                    <a:pt x="70928" y="80415"/>
                  </a:lnTo>
                  <a:lnTo>
                    <a:pt x="69204" y="80630"/>
                  </a:lnTo>
                  <a:lnTo>
                    <a:pt x="69204" y="80630"/>
                  </a:lnTo>
                  <a:lnTo>
                    <a:pt x="68773" y="79768"/>
                  </a:lnTo>
                  <a:lnTo>
                    <a:pt x="68126" y="79121"/>
                  </a:lnTo>
                  <a:lnTo>
                    <a:pt x="67263" y="78906"/>
                  </a:lnTo>
                  <a:lnTo>
                    <a:pt x="66186" y="78690"/>
                  </a:lnTo>
                  <a:lnTo>
                    <a:pt x="64461" y="78259"/>
                  </a:lnTo>
                  <a:lnTo>
                    <a:pt x="63814" y="77828"/>
                  </a:lnTo>
                  <a:lnTo>
                    <a:pt x="63167" y="76965"/>
                  </a:lnTo>
                  <a:lnTo>
                    <a:pt x="63167" y="76965"/>
                  </a:lnTo>
                  <a:lnTo>
                    <a:pt x="63167" y="76534"/>
                  </a:lnTo>
                  <a:lnTo>
                    <a:pt x="63167" y="76103"/>
                  </a:lnTo>
                  <a:lnTo>
                    <a:pt x="62736" y="75456"/>
                  </a:lnTo>
                  <a:lnTo>
                    <a:pt x="62305" y="74378"/>
                  </a:lnTo>
                  <a:lnTo>
                    <a:pt x="62089" y="73947"/>
                  </a:lnTo>
                  <a:lnTo>
                    <a:pt x="62089" y="73300"/>
                  </a:lnTo>
                  <a:lnTo>
                    <a:pt x="62089" y="73300"/>
                  </a:lnTo>
                  <a:lnTo>
                    <a:pt x="61443" y="72654"/>
                  </a:lnTo>
                  <a:lnTo>
                    <a:pt x="60796" y="72222"/>
                  </a:lnTo>
                  <a:lnTo>
                    <a:pt x="59934" y="71791"/>
                  </a:lnTo>
                  <a:lnTo>
                    <a:pt x="59071" y="71791"/>
                  </a:lnTo>
                  <a:lnTo>
                    <a:pt x="57346" y="71576"/>
                  </a:lnTo>
                  <a:lnTo>
                    <a:pt x="56484" y="71576"/>
                  </a:lnTo>
                  <a:lnTo>
                    <a:pt x="55837" y="71360"/>
                  </a:lnTo>
                  <a:lnTo>
                    <a:pt x="55837" y="71360"/>
                  </a:lnTo>
                  <a:lnTo>
                    <a:pt x="55191" y="70929"/>
                  </a:lnTo>
                  <a:lnTo>
                    <a:pt x="54759" y="70498"/>
                  </a:lnTo>
                  <a:lnTo>
                    <a:pt x="53897" y="69635"/>
                  </a:lnTo>
                  <a:lnTo>
                    <a:pt x="53250" y="68773"/>
                  </a:lnTo>
                  <a:lnTo>
                    <a:pt x="52604" y="68342"/>
                  </a:lnTo>
                  <a:lnTo>
                    <a:pt x="51957" y="68342"/>
                  </a:lnTo>
                  <a:lnTo>
                    <a:pt x="51957" y="68342"/>
                  </a:lnTo>
                  <a:lnTo>
                    <a:pt x="51741" y="67264"/>
                  </a:lnTo>
                  <a:lnTo>
                    <a:pt x="51310" y="66402"/>
                  </a:lnTo>
                  <a:lnTo>
                    <a:pt x="51310" y="66402"/>
                  </a:lnTo>
                  <a:lnTo>
                    <a:pt x="51094" y="66833"/>
                  </a:lnTo>
                  <a:lnTo>
                    <a:pt x="50663" y="66833"/>
                  </a:lnTo>
                  <a:lnTo>
                    <a:pt x="50232" y="66402"/>
                  </a:lnTo>
                  <a:lnTo>
                    <a:pt x="50232" y="66402"/>
                  </a:lnTo>
                  <a:lnTo>
                    <a:pt x="49801" y="66186"/>
                  </a:lnTo>
                  <a:lnTo>
                    <a:pt x="49154" y="66186"/>
                  </a:lnTo>
                  <a:lnTo>
                    <a:pt x="49154" y="66186"/>
                  </a:lnTo>
                  <a:lnTo>
                    <a:pt x="48292" y="66402"/>
                  </a:lnTo>
                  <a:lnTo>
                    <a:pt x="47430" y="66617"/>
                  </a:lnTo>
                  <a:lnTo>
                    <a:pt x="46567" y="66617"/>
                  </a:lnTo>
                  <a:lnTo>
                    <a:pt x="45705" y="66402"/>
                  </a:lnTo>
                  <a:lnTo>
                    <a:pt x="44196" y="65755"/>
                  </a:lnTo>
                  <a:lnTo>
                    <a:pt x="42471" y="65108"/>
                  </a:lnTo>
                  <a:lnTo>
                    <a:pt x="42471" y="65108"/>
                  </a:lnTo>
                  <a:lnTo>
                    <a:pt x="42040" y="65108"/>
                  </a:lnTo>
                  <a:lnTo>
                    <a:pt x="41609" y="65324"/>
                  </a:lnTo>
                  <a:lnTo>
                    <a:pt x="41609" y="65324"/>
                  </a:lnTo>
                  <a:lnTo>
                    <a:pt x="41393" y="65755"/>
                  </a:lnTo>
                  <a:lnTo>
                    <a:pt x="40746" y="65755"/>
                  </a:lnTo>
                  <a:lnTo>
                    <a:pt x="40746" y="65755"/>
                  </a:lnTo>
                  <a:lnTo>
                    <a:pt x="40746" y="65324"/>
                  </a:lnTo>
                  <a:lnTo>
                    <a:pt x="40962" y="64892"/>
                  </a:lnTo>
                  <a:lnTo>
                    <a:pt x="40962" y="64461"/>
                  </a:lnTo>
                  <a:lnTo>
                    <a:pt x="40531" y="64246"/>
                  </a:lnTo>
                  <a:lnTo>
                    <a:pt x="40531" y="64246"/>
                  </a:lnTo>
                  <a:lnTo>
                    <a:pt x="39884" y="64892"/>
                  </a:lnTo>
                  <a:lnTo>
                    <a:pt x="38806" y="65324"/>
                  </a:lnTo>
                  <a:lnTo>
                    <a:pt x="37944" y="65755"/>
                  </a:lnTo>
                  <a:lnTo>
                    <a:pt x="36866" y="65970"/>
                  </a:lnTo>
                  <a:lnTo>
                    <a:pt x="36866" y="65970"/>
                  </a:lnTo>
                  <a:lnTo>
                    <a:pt x="36219" y="66617"/>
                  </a:lnTo>
                  <a:lnTo>
                    <a:pt x="36003" y="67479"/>
                  </a:lnTo>
                  <a:lnTo>
                    <a:pt x="35572" y="68126"/>
                  </a:lnTo>
                  <a:lnTo>
                    <a:pt x="35141" y="68342"/>
                  </a:lnTo>
                  <a:lnTo>
                    <a:pt x="34710" y="68557"/>
                  </a:lnTo>
                  <a:lnTo>
                    <a:pt x="34710" y="68557"/>
                  </a:lnTo>
                  <a:lnTo>
                    <a:pt x="34279" y="68126"/>
                  </a:lnTo>
                  <a:lnTo>
                    <a:pt x="33632" y="67911"/>
                  </a:lnTo>
                  <a:lnTo>
                    <a:pt x="32554" y="67695"/>
                  </a:lnTo>
                  <a:lnTo>
                    <a:pt x="31261" y="67695"/>
                  </a:lnTo>
                  <a:lnTo>
                    <a:pt x="29967" y="68342"/>
                  </a:lnTo>
                  <a:lnTo>
                    <a:pt x="29967" y="68342"/>
                  </a:lnTo>
                  <a:lnTo>
                    <a:pt x="29320" y="67911"/>
                  </a:lnTo>
                  <a:lnTo>
                    <a:pt x="28674" y="67264"/>
                  </a:lnTo>
                  <a:lnTo>
                    <a:pt x="28242" y="66617"/>
                  </a:lnTo>
                  <a:lnTo>
                    <a:pt x="27811" y="65755"/>
                  </a:lnTo>
                  <a:lnTo>
                    <a:pt x="27811" y="65755"/>
                  </a:lnTo>
                  <a:lnTo>
                    <a:pt x="28242" y="63599"/>
                  </a:lnTo>
                  <a:lnTo>
                    <a:pt x="28674" y="61227"/>
                  </a:lnTo>
                  <a:lnTo>
                    <a:pt x="28674" y="61227"/>
                  </a:lnTo>
                  <a:lnTo>
                    <a:pt x="28027" y="60796"/>
                  </a:lnTo>
                  <a:lnTo>
                    <a:pt x="27380" y="60581"/>
                  </a:lnTo>
                  <a:lnTo>
                    <a:pt x="25871" y="60581"/>
                  </a:lnTo>
                  <a:lnTo>
                    <a:pt x="25871" y="60581"/>
                  </a:lnTo>
                  <a:lnTo>
                    <a:pt x="24577" y="60581"/>
                  </a:lnTo>
                  <a:lnTo>
                    <a:pt x="23284" y="60365"/>
                  </a:lnTo>
                  <a:lnTo>
                    <a:pt x="23284" y="60365"/>
                  </a:lnTo>
                  <a:lnTo>
                    <a:pt x="23931" y="59072"/>
                  </a:lnTo>
                  <a:lnTo>
                    <a:pt x="24577" y="57778"/>
                  </a:lnTo>
                  <a:lnTo>
                    <a:pt x="25009" y="56485"/>
                  </a:lnTo>
                  <a:lnTo>
                    <a:pt x="25440" y="54760"/>
                  </a:lnTo>
                  <a:lnTo>
                    <a:pt x="25440" y="54760"/>
                  </a:lnTo>
                  <a:lnTo>
                    <a:pt x="25224" y="54544"/>
                  </a:lnTo>
                  <a:lnTo>
                    <a:pt x="24793" y="54329"/>
                  </a:lnTo>
                  <a:lnTo>
                    <a:pt x="23931" y="54329"/>
                  </a:lnTo>
                  <a:lnTo>
                    <a:pt x="22422" y="54760"/>
                  </a:lnTo>
                  <a:lnTo>
                    <a:pt x="22422" y="54760"/>
                  </a:lnTo>
                  <a:lnTo>
                    <a:pt x="22206" y="55622"/>
                  </a:lnTo>
                  <a:lnTo>
                    <a:pt x="21775" y="56269"/>
                  </a:lnTo>
                  <a:lnTo>
                    <a:pt x="21128" y="56700"/>
                  </a:lnTo>
                  <a:lnTo>
                    <a:pt x="20481" y="57347"/>
                  </a:lnTo>
                  <a:lnTo>
                    <a:pt x="19835" y="57563"/>
                  </a:lnTo>
                  <a:lnTo>
                    <a:pt x="18972" y="57778"/>
                  </a:lnTo>
                  <a:lnTo>
                    <a:pt x="17894" y="57778"/>
                  </a:lnTo>
                  <a:lnTo>
                    <a:pt x="16816" y="57778"/>
                  </a:lnTo>
                  <a:lnTo>
                    <a:pt x="16816" y="57778"/>
                  </a:lnTo>
                  <a:lnTo>
                    <a:pt x="15738" y="56916"/>
                  </a:lnTo>
                  <a:lnTo>
                    <a:pt x="15307" y="55838"/>
                  </a:lnTo>
                  <a:lnTo>
                    <a:pt x="15092" y="54760"/>
                  </a:lnTo>
                  <a:lnTo>
                    <a:pt x="15092" y="53466"/>
                  </a:lnTo>
                  <a:lnTo>
                    <a:pt x="15307" y="52173"/>
                  </a:lnTo>
                  <a:lnTo>
                    <a:pt x="15738" y="50664"/>
                  </a:lnTo>
                  <a:lnTo>
                    <a:pt x="16385" y="48077"/>
                  </a:lnTo>
                  <a:lnTo>
                    <a:pt x="16385" y="48077"/>
                  </a:lnTo>
                  <a:lnTo>
                    <a:pt x="18110" y="46999"/>
                  </a:lnTo>
                  <a:lnTo>
                    <a:pt x="19835" y="46136"/>
                  </a:lnTo>
                  <a:lnTo>
                    <a:pt x="20912" y="45705"/>
                  </a:lnTo>
                  <a:lnTo>
                    <a:pt x="21990" y="45705"/>
                  </a:lnTo>
                  <a:lnTo>
                    <a:pt x="23068" y="45921"/>
                  </a:lnTo>
                  <a:lnTo>
                    <a:pt x="24362" y="46352"/>
                  </a:lnTo>
                  <a:lnTo>
                    <a:pt x="24362" y="46352"/>
                  </a:lnTo>
                  <a:lnTo>
                    <a:pt x="25009" y="45705"/>
                  </a:lnTo>
                  <a:lnTo>
                    <a:pt x="25871" y="45274"/>
                  </a:lnTo>
                  <a:lnTo>
                    <a:pt x="26949" y="45059"/>
                  </a:lnTo>
                  <a:lnTo>
                    <a:pt x="28027" y="45059"/>
                  </a:lnTo>
                  <a:lnTo>
                    <a:pt x="29105" y="45059"/>
                  </a:lnTo>
                  <a:lnTo>
                    <a:pt x="30183" y="45490"/>
                  </a:lnTo>
                  <a:lnTo>
                    <a:pt x="31045" y="45705"/>
                  </a:lnTo>
                  <a:lnTo>
                    <a:pt x="31692" y="46352"/>
                  </a:lnTo>
                  <a:lnTo>
                    <a:pt x="31692" y="46352"/>
                  </a:lnTo>
                  <a:lnTo>
                    <a:pt x="31692" y="47214"/>
                  </a:lnTo>
                  <a:lnTo>
                    <a:pt x="31476" y="48077"/>
                  </a:lnTo>
                  <a:lnTo>
                    <a:pt x="31476" y="48077"/>
                  </a:lnTo>
                  <a:lnTo>
                    <a:pt x="32554" y="48723"/>
                  </a:lnTo>
                  <a:lnTo>
                    <a:pt x="33416" y="48939"/>
                  </a:lnTo>
                  <a:lnTo>
                    <a:pt x="34279" y="48939"/>
                  </a:lnTo>
                  <a:lnTo>
                    <a:pt x="34279" y="48939"/>
                  </a:lnTo>
                  <a:lnTo>
                    <a:pt x="34063" y="46783"/>
                  </a:lnTo>
                  <a:lnTo>
                    <a:pt x="33848" y="45705"/>
                  </a:lnTo>
                  <a:lnTo>
                    <a:pt x="33848" y="44412"/>
                  </a:lnTo>
                  <a:lnTo>
                    <a:pt x="33848" y="44412"/>
                  </a:lnTo>
                  <a:lnTo>
                    <a:pt x="34494" y="43549"/>
                  </a:lnTo>
                  <a:lnTo>
                    <a:pt x="35357" y="42903"/>
                  </a:lnTo>
                  <a:lnTo>
                    <a:pt x="37297" y="41609"/>
                  </a:lnTo>
                  <a:lnTo>
                    <a:pt x="41393" y="39238"/>
                  </a:lnTo>
                  <a:lnTo>
                    <a:pt x="41393" y="39238"/>
                  </a:lnTo>
                  <a:lnTo>
                    <a:pt x="41393" y="36866"/>
                  </a:lnTo>
                  <a:lnTo>
                    <a:pt x="41393" y="36866"/>
                  </a:lnTo>
                  <a:lnTo>
                    <a:pt x="42471" y="36866"/>
                  </a:lnTo>
                  <a:lnTo>
                    <a:pt x="42471" y="36866"/>
                  </a:lnTo>
                  <a:lnTo>
                    <a:pt x="43118" y="36004"/>
                  </a:lnTo>
                  <a:lnTo>
                    <a:pt x="43549" y="35357"/>
                  </a:lnTo>
                  <a:lnTo>
                    <a:pt x="45058" y="34279"/>
                  </a:lnTo>
                  <a:lnTo>
                    <a:pt x="46783" y="33417"/>
                  </a:lnTo>
                  <a:lnTo>
                    <a:pt x="48723" y="32770"/>
                  </a:lnTo>
                  <a:lnTo>
                    <a:pt x="48723" y="32770"/>
                  </a:lnTo>
                  <a:lnTo>
                    <a:pt x="48939" y="31908"/>
                  </a:lnTo>
                  <a:lnTo>
                    <a:pt x="49370" y="31045"/>
                  </a:lnTo>
                  <a:lnTo>
                    <a:pt x="50017" y="30614"/>
                  </a:lnTo>
                  <a:lnTo>
                    <a:pt x="50879" y="30183"/>
                  </a:lnTo>
                  <a:lnTo>
                    <a:pt x="52819" y="29752"/>
                  </a:lnTo>
                  <a:lnTo>
                    <a:pt x="54544" y="29105"/>
                  </a:lnTo>
                  <a:lnTo>
                    <a:pt x="54544" y="29105"/>
                  </a:lnTo>
                  <a:lnTo>
                    <a:pt x="54113" y="29752"/>
                  </a:lnTo>
                  <a:lnTo>
                    <a:pt x="53897" y="30183"/>
                  </a:lnTo>
                  <a:lnTo>
                    <a:pt x="54113" y="30830"/>
                  </a:lnTo>
                  <a:lnTo>
                    <a:pt x="54113" y="30830"/>
                  </a:lnTo>
                  <a:lnTo>
                    <a:pt x="54975" y="30183"/>
                  </a:lnTo>
                  <a:lnTo>
                    <a:pt x="55837" y="29967"/>
                  </a:lnTo>
                  <a:lnTo>
                    <a:pt x="57778" y="29321"/>
                  </a:lnTo>
                  <a:lnTo>
                    <a:pt x="58640" y="29105"/>
                  </a:lnTo>
                  <a:lnTo>
                    <a:pt x="59502" y="28674"/>
                  </a:lnTo>
                  <a:lnTo>
                    <a:pt x="60149" y="28243"/>
                  </a:lnTo>
                  <a:lnTo>
                    <a:pt x="60580" y="27596"/>
                  </a:lnTo>
                  <a:lnTo>
                    <a:pt x="60580" y="27596"/>
                  </a:lnTo>
                  <a:lnTo>
                    <a:pt x="59934" y="27596"/>
                  </a:lnTo>
                  <a:lnTo>
                    <a:pt x="59071" y="27812"/>
                  </a:lnTo>
                  <a:lnTo>
                    <a:pt x="59071" y="27812"/>
                  </a:lnTo>
                  <a:lnTo>
                    <a:pt x="58424" y="28027"/>
                  </a:lnTo>
                  <a:lnTo>
                    <a:pt x="57778" y="28243"/>
                  </a:lnTo>
                  <a:lnTo>
                    <a:pt x="57131" y="28027"/>
                  </a:lnTo>
                  <a:lnTo>
                    <a:pt x="56700" y="27596"/>
                  </a:lnTo>
                  <a:lnTo>
                    <a:pt x="56700" y="27596"/>
                  </a:lnTo>
                  <a:lnTo>
                    <a:pt x="56700" y="26518"/>
                  </a:lnTo>
                  <a:lnTo>
                    <a:pt x="57131" y="26087"/>
                  </a:lnTo>
                  <a:lnTo>
                    <a:pt x="57562" y="25656"/>
                  </a:lnTo>
                  <a:lnTo>
                    <a:pt x="57778" y="25009"/>
                  </a:lnTo>
                  <a:lnTo>
                    <a:pt x="57778" y="25009"/>
                  </a:lnTo>
                  <a:lnTo>
                    <a:pt x="57562" y="24793"/>
                  </a:lnTo>
                  <a:lnTo>
                    <a:pt x="57346" y="24578"/>
                  </a:lnTo>
                  <a:lnTo>
                    <a:pt x="56700" y="24578"/>
                  </a:lnTo>
                  <a:lnTo>
                    <a:pt x="56700" y="24578"/>
                  </a:lnTo>
                  <a:lnTo>
                    <a:pt x="56269" y="24578"/>
                  </a:lnTo>
                  <a:lnTo>
                    <a:pt x="55837" y="24578"/>
                  </a:lnTo>
                  <a:lnTo>
                    <a:pt x="55837" y="24578"/>
                  </a:lnTo>
                  <a:lnTo>
                    <a:pt x="56053" y="23931"/>
                  </a:lnTo>
                  <a:lnTo>
                    <a:pt x="56700" y="23500"/>
                  </a:lnTo>
                  <a:lnTo>
                    <a:pt x="57131" y="23500"/>
                  </a:lnTo>
                  <a:lnTo>
                    <a:pt x="57778" y="23715"/>
                  </a:lnTo>
                  <a:lnTo>
                    <a:pt x="59071" y="24362"/>
                  </a:lnTo>
                  <a:lnTo>
                    <a:pt x="59934" y="25009"/>
                  </a:lnTo>
                  <a:lnTo>
                    <a:pt x="59934" y="25009"/>
                  </a:lnTo>
                  <a:lnTo>
                    <a:pt x="60149" y="24793"/>
                  </a:lnTo>
                  <a:lnTo>
                    <a:pt x="60149" y="24578"/>
                  </a:lnTo>
                  <a:lnTo>
                    <a:pt x="59718" y="24147"/>
                  </a:lnTo>
                  <a:lnTo>
                    <a:pt x="59502" y="23931"/>
                  </a:lnTo>
                  <a:lnTo>
                    <a:pt x="59287" y="23931"/>
                  </a:lnTo>
                  <a:lnTo>
                    <a:pt x="59502" y="23715"/>
                  </a:lnTo>
                  <a:lnTo>
                    <a:pt x="59502" y="23715"/>
                  </a:lnTo>
                  <a:lnTo>
                    <a:pt x="60365" y="23715"/>
                  </a:lnTo>
                  <a:lnTo>
                    <a:pt x="61227" y="23715"/>
                  </a:lnTo>
                  <a:lnTo>
                    <a:pt x="62736" y="23284"/>
                  </a:lnTo>
                  <a:lnTo>
                    <a:pt x="64030" y="22853"/>
                  </a:lnTo>
                  <a:lnTo>
                    <a:pt x="65539" y="22638"/>
                  </a:lnTo>
                  <a:lnTo>
                    <a:pt x="65539" y="22638"/>
                  </a:lnTo>
                  <a:lnTo>
                    <a:pt x="64676" y="23500"/>
                  </a:lnTo>
                  <a:lnTo>
                    <a:pt x="63598" y="24362"/>
                  </a:lnTo>
                  <a:lnTo>
                    <a:pt x="62736" y="25440"/>
                  </a:lnTo>
                  <a:lnTo>
                    <a:pt x="62521" y="25871"/>
                  </a:lnTo>
                  <a:lnTo>
                    <a:pt x="62521" y="26302"/>
                  </a:lnTo>
                  <a:lnTo>
                    <a:pt x="62521" y="26302"/>
                  </a:lnTo>
                  <a:lnTo>
                    <a:pt x="64030" y="26302"/>
                  </a:lnTo>
                  <a:lnTo>
                    <a:pt x="65323" y="26518"/>
                  </a:lnTo>
                  <a:lnTo>
                    <a:pt x="67910" y="27165"/>
                  </a:lnTo>
                  <a:lnTo>
                    <a:pt x="67910" y="27165"/>
                  </a:lnTo>
                  <a:lnTo>
                    <a:pt x="67910" y="26734"/>
                  </a:lnTo>
                  <a:lnTo>
                    <a:pt x="67910" y="26087"/>
                  </a:lnTo>
                  <a:lnTo>
                    <a:pt x="67695" y="25440"/>
                  </a:lnTo>
                  <a:lnTo>
                    <a:pt x="67910" y="24578"/>
                  </a:lnTo>
                  <a:lnTo>
                    <a:pt x="67910" y="24578"/>
                  </a:lnTo>
                  <a:lnTo>
                    <a:pt x="67479" y="24362"/>
                  </a:lnTo>
                  <a:lnTo>
                    <a:pt x="66832" y="24362"/>
                  </a:lnTo>
                  <a:lnTo>
                    <a:pt x="66401" y="24147"/>
                  </a:lnTo>
                  <a:lnTo>
                    <a:pt x="66186" y="23931"/>
                  </a:lnTo>
                  <a:lnTo>
                    <a:pt x="66186" y="23715"/>
                  </a:lnTo>
                  <a:lnTo>
                    <a:pt x="66186" y="23715"/>
                  </a:lnTo>
                  <a:lnTo>
                    <a:pt x="66617" y="22853"/>
                  </a:lnTo>
                  <a:lnTo>
                    <a:pt x="67048" y="22206"/>
                  </a:lnTo>
                  <a:lnTo>
                    <a:pt x="67263" y="21344"/>
                  </a:lnTo>
                  <a:lnTo>
                    <a:pt x="67479" y="20266"/>
                  </a:lnTo>
                  <a:lnTo>
                    <a:pt x="67479" y="20266"/>
                  </a:lnTo>
                  <a:lnTo>
                    <a:pt x="66401" y="18973"/>
                  </a:lnTo>
                  <a:lnTo>
                    <a:pt x="65754" y="18326"/>
                  </a:lnTo>
                  <a:lnTo>
                    <a:pt x="64892" y="18110"/>
                  </a:lnTo>
                  <a:lnTo>
                    <a:pt x="64892" y="18110"/>
                  </a:lnTo>
                  <a:lnTo>
                    <a:pt x="64676" y="16817"/>
                  </a:lnTo>
                  <a:lnTo>
                    <a:pt x="64461" y="15523"/>
                  </a:lnTo>
                  <a:lnTo>
                    <a:pt x="64245" y="14230"/>
                  </a:lnTo>
                  <a:lnTo>
                    <a:pt x="64030" y="13798"/>
                  </a:lnTo>
                  <a:lnTo>
                    <a:pt x="63598" y="13367"/>
                  </a:lnTo>
                  <a:lnTo>
                    <a:pt x="63598" y="13367"/>
                  </a:lnTo>
                  <a:lnTo>
                    <a:pt x="62736" y="13798"/>
                  </a:lnTo>
                  <a:lnTo>
                    <a:pt x="62089" y="14445"/>
                  </a:lnTo>
                  <a:lnTo>
                    <a:pt x="61227" y="14876"/>
                  </a:lnTo>
                  <a:lnTo>
                    <a:pt x="60796" y="15092"/>
                  </a:lnTo>
                  <a:lnTo>
                    <a:pt x="60149" y="15308"/>
                  </a:lnTo>
                  <a:lnTo>
                    <a:pt x="60149" y="15308"/>
                  </a:lnTo>
                  <a:lnTo>
                    <a:pt x="59502" y="14876"/>
                  </a:lnTo>
                  <a:lnTo>
                    <a:pt x="59287" y="14445"/>
                  </a:lnTo>
                  <a:lnTo>
                    <a:pt x="59287" y="14014"/>
                  </a:lnTo>
                  <a:lnTo>
                    <a:pt x="59287" y="14014"/>
                  </a:lnTo>
                  <a:lnTo>
                    <a:pt x="59287" y="13583"/>
                  </a:lnTo>
                  <a:lnTo>
                    <a:pt x="59502" y="13367"/>
                  </a:lnTo>
                  <a:lnTo>
                    <a:pt x="59718" y="13152"/>
                  </a:lnTo>
                  <a:lnTo>
                    <a:pt x="59718" y="12721"/>
                  </a:lnTo>
                  <a:lnTo>
                    <a:pt x="59718" y="12721"/>
                  </a:lnTo>
                  <a:lnTo>
                    <a:pt x="59071" y="12505"/>
                  </a:lnTo>
                  <a:lnTo>
                    <a:pt x="58640" y="12074"/>
                  </a:lnTo>
                  <a:lnTo>
                    <a:pt x="57562" y="10996"/>
                  </a:lnTo>
                  <a:lnTo>
                    <a:pt x="57562" y="10996"/>
                  </a:lnTo>
                  <a:lnTo>
                    <a:pt x="57131" y="11211"/>
                  </a:lnTo>
                  <a:lnTo>
                    <a:pt x="56484" y="11211"/>
                  </a:lnTo>
                  <a:lnTo>
                    <a:pt x="55406" y="11211"/>
                  </a:lnTo>
                  <a:lnTo>
                    <a:pt x="55406" y="11211"/>
                  </a:lnTo>
                  <a:lnTo>
                    <a:pt x="53897" y="10996"/>
                  </a:lnTo>
                  <a:lnTo>
                    <a:pt x="53897" y="10996"/>
                  </a:lnTo>
                  <a:lnTo>
                    <a:pt x="53466" y="11427"/>
                  </a:lnTo>
                  <a:lnTo>
                    <a:pt x="53035" y="12074"/>
                  </a:lnTo>
                  <a:lnTo>
                    <a:pt x="52604" y="13367"/>
                  </a:lnTo>
                  <a:lnTo>
                    <a:pt x="51741" y="16170"/>
                  </a:lnTo>
                  <a:lnTo>
                    <a:pt x="51310" y="17248"/>
                  </a:lnTo>
                  <a:lnTo>
                    <a:pt x="50879" y="17895"/>
                  </a:lnTo>
                  <a:lnTo>
                    <a:pt x="50448" y="18326"/>
                  </a:lnTo>
                  <a:lnTo>
                    <a:pt x="49801" y="18757"/>
                  </a:lnTo>
                  <a:lnTo>
                    <a:pt x="49154" y="18973"/>
                  </a:lnTo>
                  <a:lnTo>
                    <a:pt x="48292" y="18973"/>
                  </a:lnTo>
                  <a:lnTo>
                    <a:pt x="47214" y="18973"/>
                  </a:lnTo>
                  <a:lnTo>
                    <a:pt x="47214" y="18973"/>
                  </a:lnTo>
                  <a:lnTo>
                    <a:pt x="46352" y="21128"/>
                  </a:lnTo>
                  <a:lnTo>
                    <a:pt x="46136" y="21560"/>
                  </a:lnTo>
                  <a:lnTo>
                    <a:pt x="45705" y="21991"/>
                  </a:lnTo>
                  <a:lnTo>
                    <a:pt x="45274" y="22206"/>
                  </a:lnTo>
                  <a:lnTo>
                    <a:pt x="44627" y="22422"/>
                  </a:lnTo>
                  <a:lnTo>
                    <a:pt x="44627" y="22422"/>
                  </a:lnTo>
                  <a:lnTo>
                    <a:pt x="44196" y="21991"/>
                  </a:lnTo>
                  <a:lnTo>
                    <a:pt x="43980" y="21344"/>
                  </a:lnTo>
                  <a:lnTo>
                    <a:pt x="43980" y="20913"/>
                  </a:lnTo>
                  <a:lnTo>
                    <a:pt x="44196" y="20482"/>
                  </a:lnTo>
                  <a:lnTo>
                    <a:pt x="44627" y="19404"/>
                  </a:lnTo>
                  <a:lnTo>
                    <a:pt x="45058" y="18541"/>
                  </a:lnTo>
                  <a:lnTo>
                    <a:pt x="45058" y="18541"/>
                  </a:lnTo>
                  <a:lnTo>
                    <a:pt x="43980" y="18541"/>
                  </a:lnTo>
                  <a:lnTo>
                    <a:pt x="42902" y="18326"/>
                  </a:lnTo>
                  <a:lnTo>
                    <a:pt x="41393" y="17463"/>
                  </a:lnTo>
                  <a:lnTo>
                    <a:pt x="41393" y="17463"/>
                  </a:lnTo>
                  <a:lnTo>
                    <a:pt x="39884" y="16601"/>
                  </a:lnTo>
                  <a:lnTo>
                    <a:pt x="39022" y="16386"/>
                  </a:lnTo>
                  <a:lnTo>
                    <a:pt x="37944" y="16386"/>
                  </a:lnTo>
                  <a:lnTo>
                    <a:pt x="37944" y="16386"/>
                  </a:lnTo>
                  <a:lnTo>
                    <a:pt x="38159" y="15523"/>
                  </a:lnTo>
                  <a:lnTo>
                    <a:pt x="37944" y="15092"/>
                  </a:lnTo>
                  <a:lnTo>
                    <a:pt x="37513" y="14230"/>
                  </a:lnTo>
                  <a:lnTo>
                    <a:pt x="37513" y="14230"/>
                  </a:lnTo>
                  <a:lnTo>
                    <a:pt x="38591" y="13152"/>
                  </a:lnTo>
                  <a:lnTo>
                    <a:pt x="39884" y="12289"/>
                  </a:lnTo>
                  <a:lnTo>
                    <a:pt x="41178" y="11643"/>
                  </a:lnTo>
                  <a:lnTo>
                    <a:pt x="42687" y="10996"/>
                  </a:lnTo>
                  <a:lnTo>
                    <a:pt x="45920" y="9918"/>
                  </a:lnTo>
                  <a:lnTo>
                    <a:pt x="49154" y="8840"/>
                  </a:lnTo>
                  <a:lnTo>
                    <a:pt x="49154" y="8840"/>
                  </a:lnTo>
                  <a:lnTo>
                    <a:pt x="48723" y="9271"/>
                  </a:lnTo>
                  <a:lnTo>
                    <a:pt x="48292" y="9487"/>
                  </a:lnTo>
                  <a:lnTo>
                    <a:pt x="48076" y="9918"/>
                  </a:lnTo>
                  <a:lnTo>
                    <a:pt x="48076" y="10134"/>
                  </a:lnTo>
                  <a:lnTo>
                    <a:pt x="48076" y="10349"/>
                  </a:lnTo>
                  <a:lnTo>
                    <a:pt x="48076" y="10349"/>
                  </a:lnTo>
                  <a:lnTo>
                    <a:pt x="49154" y="10349"/>
                  </a:lnTo>
                  <a:lnTo>
                    <a:pt x="50232" y="10134"/>
                  </a:lnTo>
                  <a:lnTo>
                    <a:pt x="50232" y="10134"/>
                  </a:lnTo>
                  <a:lnTo>
                    <a:pt x="51526" y="9918"/>
                  </a:lnTo>
                  <a:lnTo>
                    <a:pt x="52172" y="9918"/>
                  </a:lnTo>
                  <a:lnTo>
                    <a:pt x="52819" y="10134"/>
                  </a:lnTo>
                  <a:lnTo>
                    <a:pt x="52819" y="10134"/>
                  </a:lnTo>
                  <a:lnTo>
                    <a:pt x="52604" y="9702"/>
                  </a:lnTo>
                  <a:lnTo>
                    <a:pt x="52388" y="9271"/>
                  </a:lnTo>
                  <a:lnTo>
                    <a:pt x="51741" y="8624"/>
                  </a:lnTo>
                  <a:lnTo>
                    <a:pt x="50879" y="8193"/>
                  </a:lnTo>
                  <a:lnTo>
                    <a:pt x="50663" y="7978"/>
                  </a:lnTo>
                  <a:lnTo>
                    <a:pt x="50663" y="7546"/>
                  </a:lnTo>
                  <a:lnTo>
                    <a:pt x="50663" y="7546"/>
                  </a:lnTo>
                  <a:lnTo>
                    <a:pt x="51526" y="7762"/>
                  </a:lnTo>
                  <a:lnTo>
                    <a:pt x="52388" y="7762"/>
                  </a:lnTo>
                  <a:lnTo>
                    <a:pt x="53250" y="7546"/>
                  </a:lnTo>
                  <a:lnTo>
                    <a:pt x="54113" y="6900"/>
                  </a:lnTo>
                  <a:lnTo>
                    <a:pt x="55406" y="5822"/>
                  </a:lnTo>
                  <a:lnTo>
                    <a:pt x="56484" y="4313"/>
                  </a:lnTo>
                  <a:lnTo>
                    <a:pt x="56484" y="4313"/>
                  </a:lnTo>
                  <a:lnTo>
                    <a:pt x="58209" y="4313"/>
                  </a:lnTo>
                  <a:lnTo>
                    <a:pt x="59718" y="4097"/>
                  </a:lnTo>
                  <a:lnTo>
                    <a:pt x="59718" y="4097"/>
                  </a:lnTo>
                  <a:lnTo>
                    <a:pt x="60796" y="5175"/>
                  </a:lnTo>
                  <a:lnTo>
                    <a:pt x="62089" y="6253"/>
                  </a:lnTo>
                  <a:lnTo>
                    <a:pt x="62089" y="6253"/>
                  </a:lnTo>
                  <a:lnTo>
                    <a:pt x="61443" y="6900"/>
                  </a:lnTo>
                  <a:lnTo>
                    <a:pt x="60796" y="7331"/>
                  </a:lnTo>
                  <a:lnTo>
                    <a:pt x="59071" y="7978"/>
                  </a:lnTo>
                  <a:lnTo>
                    <a:pt x="57131" y="8409"/>
                  </a:lnTo>
                  <a:lnTo>
                    <a:pt x="56269" y="8840"/>
                  </a:lnTo>
                  <a:lnTo>
                    <a:pt x="55622" y="9271"/>
                  </a:lnTo>
                  <a:lnTo>
                    <a:pt x="55622" y="9271"/>
                  </a:lnTo>
                  <a:lnTo>
                    <a:pt x="55837" y="9487"/>
                  </a:lnTo>
                  <a:lnTo>
                    <a:pt x="56269" y="9487"/>
                  </a:lnTo>
                  <a:lnTo>
                    <a:pt x="57131" y="9271"/>
                  </a:lnTo>
                  <a:lnTo>
                    <a:pt x="57131" y="9271"/>
                  </a:lnTo>
                  <a:lnTo>
                    <a:pt x="57778" y="9271"/>
                  </a:lnTo>
                  <a:lnTo>
                    <a:pt x="58640" y="9271"/>
                  </a:lnTo>
                  <a:lnTo>
                    <a:pt x="58640" y="9271"/>
                  </a:lnTo>
                  <a:lnTo>
                    <a:pt x="59502" y="10134"/>
                  </a:lnTo>
                  <a:lnTo>
                    <a:pt x="60580" y="10996"/>
                  </a:lnTo>
                  <a:lnTo>
                    <a:pt x="61874" y="11427"/>
                  </a:lnTo>
                  <a:lnTo>
                    <a:pt x="63598" y="11858"/>
                  </a:lnTo>
                  <a:lnTo>
                    <a:pt x="63598" y="11858"/>
                  </a:lnTo>
                  <a:lnTo>
                    <a:pt x="63598" y="11211"/>
                  </a:lnTo>
                  <a:lnTo>
                    <a:pt x="63383" y="10996"/>
                  </a:lnTo>
                  <a:lnTo>
                    <a:pt x="63167" y="10780"/>
                  </a:lnTo>
                  <a:lnTo>
                    <a:pt x="63383" y="10565"/>
                  </a:lnTo>
                  <a:lnTo>
                    <a:pt x="63383" y="10565"/>
                  </a:lnTo>
                  <a:lnTo>
                    <a:pt x="64245" y="10780"/>
                  </a:lnTo>
                  <a:lnTo>
                    <a:pt x="65108" y="10780"/>
                  </a:lnTo>
                  <a:lnTo>
                    <a:pt x="65539" y="10565"/>
                  </a:lnTo>
                  <a:lnTo>
                    <a:pt x="65970" y="9702"/>
                  </a:lnTo>
                  <a:lnTo>
                    <a:pt x="65970" y="9702"/>
                  </a:lnTo>
                  <a:lnTo>
                    <a:pt x="65754" y="9056"/>
                  </a:lnTo>
                  <a:lnTo>
                    <a:pt x="65539" y="8840"/>
                  </a:lnTo>
                  <a:lnTo>
                    <a:pt x="65108" y="8409"/>
                  </a:lnTo>
                  <a:lnTo>
                    <a:pt x="65108" y="7762"/>
                  </a:lnTo>
                  <a:lnTo>
                    <a:pt x="65108" y="7762"/>
                  </a:lnTo>
                  <a:lnTo>
                    <a:pt x="65323" y="7546"/>
                  </a:lnTo>
                  <a:lnTo>
                    <a:pt x="65754" y="7546"/>
                  </a:lnTo>
                  <a:lnTo>
                    <a:pt x="66186" y="7978"/>
                  </a:lnTo>
                  <a:lnTo>
                    <a:pt x="66832" y="8409"/>
                  </a:lnTo>
                  <a:lnTo>
                    <a:pt x="67048" y="8624"/>
                  </a:lnTo>
                  <a:lnTo>
                    <a:pt x="67263" y="8840"/>
                  </a:lnTo>
                  <a:lnTo>
                    <a:pt x="67263" y="8840"/>
                  </a:lnTo>
                  <a:lnTo>
                    <a:pt x="68988" y="8193"/>
                  </a:lnTo>
                  <a:lnTo>
                    <a:pt x="69635" y="7546"/>
                  </a:lnTo>
                  <a:lnTo>
                    <a:pt x="69850" y="6900"/>
                  </a:lnTo>
                  <a:lnTo>
                    <a:pt x="69850" y="6900"/>
                  </a:lnTo>
                  <a:lnTo>
                    <a:pt x="69204" y="6253"/>
                  </a:lnTo>
                  <a:lnTo>
                    <a:pt x="68341" y="6037"/>
                  </a:lnTo>
                  <a:lnTo>
                    <a:pt x="67479" y="5606"/>
                  </a:lnTo>
                  <a:lnTo>
                    <a:pt x="67048" y="5391"/>
                  </a:lnTo>
                  <a:lnTo>
                    <a:pt x="66832" y="4959"/>
                  </a:lnTo>
                  <a:lnTo>
                    <a:pt x="66832" y="4959"/>
                  </a:lnTo>
                  <a:lnTo>
                    <a:pt x="66832" y="4528"/>
                  </a:lnTo>
                  <a:lnTo>
                    <a:pt x="67048" y="4097"/>
                  </a:lnTo>
                  <a:lnTo>
                    <a:pt x="67048" y="3881"/>
                  </a:lnTo>
                  <a:lnTo>
                    <a:pt x="67048" y="3450"/>
                  </a:lnTo>
                  <a:lnTo>
                    <a:pt x="67048" y="3450"/>
                  </a:lnTo>
                  <a:lnTo>
                    <a:pt x="65970" y="3019"/>
                  </a:lnTo>
                  <a:lnTo>
                    <a:pt x="64676" y="2588"/>
                  </a:lnTo>
                  <a:lnTo>
                    <a:pt x="63598" y="1941"/>
                  </a:lnTo>
                  <a:lnTo>
                    <a:pt x="63167" y="1510"/>
                  </a:lnTo>
                  <a:lnTo>
                    <a:pt x="62952" y="863"/>
                  </a:lnTo>
                  <a:lnTo>
                    <a:pt x="62952" y="863"/>
                  </a:lnTo>
                  <a:lnTo>
                    <a:pt x="59934" y="863"/>
                  </a:lnTo>
                  <a:lnTo>
                    <a:pt x="59934" y="863"/>
                  </a:lnTo>
                  <a:lnTo>
                    <a:pt x="57131" y="863"/>
                  </a:lnTo>
                  <a:lnTo>
                    <a:pt x="55837" y="863"/>
                  </a:lnTo>
                  <a:lnTo>
                    <a:pt x="54544" y="1079"/>
                  </a:lnTo>
                  <a:lnTo>
                    <a:pt x="53682" y="1294"/>
                  </a:lnTo>
                  <a:lnTo>
                    <a:pt x="52819" y="1941"/>
                  </a:lnTo>
                  <a:lnTo>
                    <a:pt x="52388" y="2588"/>
                  </a:lnTo>
                  <a:lnTo>
                    <a:pt x="51957" y="3666"/>
                  </a:lnTo>
                  <a:lnTo>
                    <a:pt x="51957" y="3666"/>
                  </a:lnTo>
                  <a:lnTo>
                    <a:pt x="52172" y="3881"/>
                  </a:lnTo>
                  <a:lnTo>
                    <a:pt x="52388" y="3881"/>
                  </a:lnTo>
                  <a:lnTo>
                    <a:pt x="53035" y="3881"/>
                  </a:lnTo>
                  <a:lnTo>
                    <a:pt x="53466" y="4097"/>
                  </a:lnTo>
                  <a:lnTo>
                    <a:pt x="53466" y="4313"/>
                  </a:lnTo>
                  <a:lnTo>
                    <a:pt x="53466" y="4528"/>
                  </a:lnTo>
                  <a:lnTo>
                    <a:pt x="53466" y="4528"/>
                  </a:lnTo>
                  <a:lnTo>
                    <a:pt x="52819" y="5175"/>
                  </a:lnTo>
                  <a:lnTo>
                    <a:pt x="52172" y="5606"/>
                  </a:lnTo>
                  <a:lnTo>
                    <a:pt x="50448" y="6469"/>
                  </a:lnTo>
                  <a:lnTo>
                    <a:pt x="50448" y="6469"/>
                  </a:lnTo>
                  <a:lnTo>
                    <a:pt x="50232" y="6037"/>
                  </a:lnTo>
                  <a:lnTo>
                    <a:pt x="50448" y="5822"/>
                  </a:lnTo>
                  <a:lnTo>
                    <a:pt x="50663" y="5606"/>
                  </a:lnTo>
                  <a:lnTo>
                    <a:pt x="50663" y="4959"/>
                  </a:lnTo>
                  <a:lnTo>
                    <a:pt x="50663" y="4959"/>
                  </a:lnTo>
                  <a:lnTo>
                    <a:pt x="49801" y="4744"/>
                  </a:lnTo>
                  <a:lnTo>
                    <a:pt x="49370" y="4313"/>
                  </a:lnTo>
                  <a:lnTo>
                    <a:pt x="49370" y="3881"/>
                  </a:lnTo>
                  <a:lnTo>
                    <a:pt x="49370" y="3881"/>
                  </a:lnTo>
                  <a:lnTo>
                    <a:pt x="49585" y="3019"/>
                  </a:lnTo>
                  <a:lnTo>
                    <a:pt x="49585" y="2372"/>
                  </a:lnTo>
                  <a:lnTo>
                    <a:pt x="49801" y="1941"/>
                  </a:lnTo>
                  <a:lnTo>
                    <a:pt x="49801" y="1941"/>
                  </a:lnTo>
                  <a:lnTo>
                    <a:pt x="50663" y="1726"/>
                  </a:lnTo>
                  <a:lnTo>
                    <a:pt x="51741" y="1726"/>
                  </a:lnTo>
                  <a:lnTo>
                    <a:pt x="52819" y="1294"/>
                  </a:lnTo>
                  <a:lnTo>
                    <a:pt x="53035" y="1079"/>
                  </a:lnTo>
                  <a:lnTo>
                    <a:pt x="53250" y="648"/>
                  </a:lnTo>
                  <a:lnTo>
                    <a:pt x="53250" y="648"/>
                  </a:lnTo>
                  <a:lnTo>
                    <a:pt x="52388" y="217"/>
                  </a:lnTo>
                  <a:lnTo>
                    <a:pt x="51741" y="217"/>
                  </a:lnTo>
                  <a:lnTo>
                    <a:pt x="50879" y="432"/>
                  </a:lnTo>
                  <a:lnTo>
                    <a:pt x="50232" y="648"/>
                  </a:lnTo>
                  <a:lnTo>
                    <a:pt x="49154" y="1510"/>
                  </a:lnTo>
                  <a:lnTo>
                    <a:pt x="47861" y="2157"/>
                  </a:lnTo>
                  <a:lnTo>
                    <a:pt x="47861" y="2157"/>
                  </a:lnTo>
                  <a:lnTo>
                    <a:pt x="48076" y="1941"/>
                  </a:lnTo>
                  <a:lnTo>
                    <a:pt x="48292" y="1510"/>
                  </a:lnTo>
                  <a:lnTo>
                    <a:pt x="48507" y="1079"/>
                  </a:lnTo>
                  <a:lnTo>
                    <a:pt x="48507" y="648"/>
                  </a:lnTo>
                  <a:lnTo>
                    <a:pt x="48507" y="648"/>
                  </a:lnTo>
                  <a:lnTo>
                    <a:pt x="47214" y="648"/>
                  </a:lnTo>
                  <a:lnTo>
                    <a:pt x="45920" y="863"/>
                  </a:lnTo>
                  <a:lnTo>
                    <a:pt x="43980" y="1726"/>
                  </a:lnTo>
                  <a:lnTo>
                    <a:pt x="43980" y="1726"/>
                  </a:lnTo>
                  <a:lnTo>
                    <a:pt x="44411" y="2372"/>
                  </a:lnTo>
                  <a:lnTo>
                    <a:pt x="45058" y="2804"/>
                  </a:lnTo>
                  <a:lnTo>
                    <a:pt x="46567" y="3019"/>
                  </a:lnTo>
                  <a:lnTo>
                    <a:pt x="46567" y="3019"/>
                  </a:lnTo>
                  <a:lnTo>
                    <a:pt x="46136" y="3450"/>
                  </a:lnTo>
                  <a:lnTo>
                    <a:pt x="45920" y="3881"/>
                  </a:lnTo>
                  <a:lnTo>
                    <a:pt x="45920" y="4528"/>
                  </a:lnTo>
                  <a:lnTo>
                    <a:pt x="46136" y="5175"/>
                  </a:lnTo>
                  <a:lnTo>
                    <a:pt x="46136" y="5175"/>
                  </a:lnTo>
                  <a:lnTo>
                    <a:pt x="45274" y="5606"/>
                  </a:lnTo>
                  <a:lnTo>
                    <a:pt x="44411" y="6037"/>
                  </a:lnTo>
                  <a:lnTo>
                    <a:pt x="44411" y="6037"/>
                  </a:lnTo>
                  <a:lnTo>
                    <a:pt x="44411" y="5606"/>
                  </a:lnTo>
                  <a:lnTo>
                    <a:pt x="44843" y="5391"/>
                  </a:lnTo>
                  <a:lnTo>
                    <a:pt x="45058" y="5175"/>
                  </a:lnTo>
                  <a:lnTo>
                    <a:pt x="45058" y="4528"/>
                  </a:lnTo>
                  <a:lnTo>
                    <a:pt x="45058" y="4528"/>
                  </a:lnTo>
                  <a:lnTo>
                    <a:pt x="44627" y="4313"/>
                  </a:lnTo>
                  <a:lnTo>
                    <a:pt x="44196" y="4313"/>
                  </a:lnTo>
                  <a:lnTo>
                    <a:pt x="43333" y="4528"/>
                  </a:lnTo>
                  <a:lnTo>
                    <a:pt x="42471" y="5175"/>
                  </a:lnTo>
                  <a:lnTo>
                    <a:pt x="42040" y="6037"/>
                  </a:lnTo>
                  <a:lnTo>
                    <a:pt x="42040" y="6037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39453" y="6037"/>
                  </a:lnTo>
                  <a:lnTo>
                    <a:pt x="38375" y="5822"/>
                  </a:lnTo>
                  <a:lnTo>
                    <a:pt x="37728" y="5606"/>
                  </a:lnTo>
                  <a:lnTo>
                    <a:pt x="37513" y="5391"/>
                  </a:lnTo>
                  <a:lnTo>
                    <a:pt x="37297" y="4959"/>
                  </a:lnTo>
                  <a:lnTo>
                    <a:pt x="37297" y="4959"/>
                  </a:lnTo>
                  <a:lnTo>
                    <a:pt x="38591" y="5175"/>
                  </a:lnTo>
                  <a:lnTo>
                    <a:pt x="39884" y="5175"/>
                  </a:lnTo>
                  <a:lnTo>
                    <a:pt x="40962" y="4744"/>
                  </a:lnTo>
                  <a:lnTo>
                    <a:pt x="41824" y="4313"/>
                  </a:lnTo>
                  <a:lnTo>
                    <a:pt x="41824" y="4313"/>
                  </a:lnTo>
                  <a:lnTo>
                    <a:pt x="41824" y="3881"/>
                  </a:lnTo>
                  <a:lnTo>
                    <a:pt x="41393" y="3666"/>
                  </a:lnTo>
                  <a:lnTo>
                    <a:pt x="41178" y="3450"/>
                  </a:lnTo>
                  <a:lnTo>
                    <a:pt x="40962" y="3019"/>
                  </a:lnTo>
                  <a:lnTo>
                    <a:pt x="40962" y="3019"/>
                  </a:lnTo>
                  <a:lnTo>
                    <a:pt x="41178" y="2372"/>
                  </a:lnTo>
                  <a:lnTo>
                    <a:pt x="41824" y="1941"/>
                  </a:lnTo>
                  <a:lnTo>
                    <a:pt x="42471" y="1510"/>
                  </a:lnTo>
                  <a:lnTo>
                    <a:pt x="42902" y="863"/>
                  </a:lnTo>
                  <a:lnTo>
                    <a:pt x="42902" y="863"/>
                  </a:lnTo>
                  <a:lnTo>
                    <a:pt x="42255" y="648"/>
                  </a:lnTo>
                  <a:lnTo>
                    <a:pt x="41824" y="648"/>
                  </a:lnTo>
                  <a:lnTo>
                    <a:pt x="40962" y="1079"/>
                  </a:lnTo>
                  <a:lnTo>
                    <a:pt x="40100" y="1726"/>
                  </a:lnTo>
                  <a:lnTo>
                    <a:pt x="39022" y="1941"/>
                  </a:lnTo>
                  <a:lnTo>
                    <a:pt x="39022" y="1941"/>
                  </a:lnTo>
                  <a:lnTo>
                    <a:pt x="37944" y="1726"/>
                  </a:lnTo>
                  <a:lnTo>
                    <a:pt x="36866" y="1294"/>
                  </a:lnTo>
                  <a:lnTo>
                    <a:pt x="34926" y="432"/>
                  </a:lnTo>
                  <a:lnTo>
                    <a:pt x="34926" y="432"/>
                  </a:lnTo>
                  <a:lnTo>
                    <a:pt x="33632" y="217"/>
                  </a:lnTo>
                  <a:lnTo>
                    <a:pt x="32339" y="1"/>
                  </a:lnTo>
                  <a:lnTo>
                    <a:pt x="31045" y="1"/>
                  </a:lnTo>
                  <a:lnTo>
                    <a:pt x="29751" y="217"/>
                  </a:lnTo>
                  <a:lnTo>
                    <a:pt x="28889" y="648"/>
                  </a:lnTo>
                  <a:lnTo>
                    <a:pt x="27811" y="1294"/>
                  </a:lnTo>
                  <a:lnTo>
                    <a:pt x="26949" y="1941"/>
                  </a:lnTo>
                  <a:lnTo>
                    <a:pt x="26302" y="2804"/>
                  </a:lnTo>
                  <a:lnTo>
                    <a:pt x="26302" y="2804"/>
                  </a:lnTo>
                  <a:lnTo>
                    <a:pt x="26733" y="3019"/>
                  </a:lnTo>
                  <a:lnTo>
                    <a:pt x="27164" y="3019"/>
                  </a:lnTo>
                  <a:lnTo>
                    <a:pt x="28242" y="2804"/>
                  </a:lnTo>
                  <a:lnTo>
                    <a:pt x="28242" y="2804"/>
                  </a:lnTo>
                  <a:lnTo>
                    <a:pt x="29320" y="2588"/>
                  </a:lnTo>
                  <a:lnTo>
                    <a:pt x="29751" y="2588"/>
                  </a:lnTo>
                  <a:lnTo>
                    <a:pt x="30398" y="2804"/>
                  </a:lnTo>
                  <a:lnTo>
                    <a:pt x="30398" y="2804"/>
                  </a:lnTo>
                  <a:lnTo>
                    <a:pt x="29751" y="4097"/>
                  </a:lnTo>
                  <a:lnTo>
                    <a:pt x="29536" y="4528"/>
                  </a:lnTo>
                  <a:lnTo>
                    <a:pt x="29105" y="4959"/>
                  </a:lnTo>
                  <a:lnTo>
                    <a:pt x="29105" y="4959"/>
                  </a:lnTo>
                  <a:lnTo>
                    <a:pt x="28242" y="4744"/>
                  </a:lnTo>
                  <a:lnTo>
                    <a:pt x="27380" y="4528"/>
                  </a:lnTo>
                  <a:lnTo>
                    <a:pt x="25224" y="4528"/>
                  </a:lnTo>
                  <a:lnTo>
                    <a:pt x="23284" y="4313"/>
                  </a:lnTo>
                  <a:lnTo>
                    <a:pt x="22422" y="4097"/>
                  </a:lnTo>
                  <a:lnTo>
                    <a:pt x="21775" y="3666"/>
                  </a:lnTo>
                  <a:lnTo>
                    <a:pt x="21775" y="3666"/>
                  </a:lnTo>
                  <a:lnTo>
                    <a:pt x="21128" y="3881"/>
                  </a:lnTo>
                  <a:lnTo>
                    <a:pt x="21128" y="3881"/>
                  </a:lnTo>
                  <a:lnTo>
                    <a:pt x="17463" y="8193"/>
                  </a:lnTo>
                  <a:lnTo>
                    <a:pt x="14014" y="12721"/>
                  </a:lnTo>
                  <a:lnTo>
                    <a:pt x="10780" y="17463"/>
                  </a:lnTo>
                  <a:lnTo>
                    <a:pt x="7977" y="22422"/>
                  </a:lnTo>
                  <a:lnTo>
                    <a:pt x="5390" y="27596"/>
                  </a:lnTo>
                  <a:lnTo>
                    <a:pt x="3234" y="32770"/>
                  </a:lnTo>
                  <a:lnTo>
                    <a:pt x="1510" y="38375"/>
                  </a:lnTo>
                  <a:lnTo>
                    <a:pt x="1" y="43981"/>
                  </a:lnTo>
                  <a:lnTo>
                    <a:pt x="1" y="43981"/>
                  </a:lnTo>
                  <a:lnTo>
                    <a:pt x="432" y="43765"/>
                  </a:lnTo>
                  <a:lnTo>
                    <a:pt x="863" y="43765"/>
                  </a:lnTo>
                  <a:lnTo>
                    <a:pt x="863" y="43765"/>
                  </a:lnTo>
                  <a:lnTo>
                    <a:pt x="1294" y="44196"/>
                  </a:lnTo>
                  <a:lnTo>
                    <a:pt x="1510" y="44627"/>
                  </a:lnTo>
                  <a:lnTo>
                    <a:pt x="1294" y="45921"/>
                  </a:lnTo>
                  <a:lnTo>
                    <a:pt x="1294" y="45921"/>
                  </a:lnTo>
                  <a:lnTo>
                    <a:pt x="2588" y="48077"/>
                  </a:lnTo>
                  <a:lnTo>
                    <a:pt x="4097" y="50233"/>
                  </a:lnTo>
                  <a:lnTo>
                    <a:pt x="5606" y="52173"/>
                  </a:lnTo>
                  <a:lnTo>
                    <a:pt x="6684" y="54544"/>
                  </a:lnTo>
                  <a:lnTo>
                    <a:pt x="6684" y="54544"/>
                  </a:lnTo>
                  <a:lnTo>
                    <a:pt x="6468" y="54975"/>
                  </a:lnTo>
                  <a:lnTo>
                    <a:pt x="6468" y="55407"/>
                  </a:lnTo>
                  <a:lnTo>
                    <a:pt x="6253" y="55838"/>
                  </a:lnTo>
                  <a:lnTo>
                    <a:pt x="6253" y="56485"/>
                  </a:lnTo>
                  <a:lnTo>
                    <a:pt x="6253" y="56485"/>
                  </a:lnTo>
                  <a:lnTo>
                    <a:pt x="8409" y="57994"/>
                  </a:lnTo>
                  <a:lnTo>
                    <a:pt x="9702" y="58856"/>
                  </a:lnTo>
                  <a:lnTo>
                    <a:pt x="10996" y="59503"/>
                  </a:lnTo>
                  <a:lnTo>
                    <a:pt x="12505" y="60150"/>
                  </a:lnTo>
                  <a:lnTo>
                    <a:pt x="13798" y="60581"/>
                  </a:lnTo>
                  <a:lnTo>
                    <a:pt x="15523" y="60581"/>
                  </a:lnTo>
                  <a:lnTo>
                    <a:pt x="17032" y="60365"/>
                  </a:lnTo>
                  <a:lnTo>
                    <a:pt x="17032" y="60365"/>
                  </a:lnTo>
                  <a:lnTo>
                    <a:pt x="17894" y="60796"/>
                  </a:lnTo>
                  <a:lnTo>
                    <a:pt x="18541" y="61443"/>
                  </a:lnTo>
                  <a:lnTo>
                    <a:pt x="19188" y="62305"/>
                  </a:lnTo>
                  <a:lnTo>
                    <a:pt x="20050" y="62952"/>
                  </a:lnTo>
                  <a:lnTo>
                    <a:pt x="20050" y="62952"/>
                  </a:lnTo>
                  <a:lnTo>
                    <a:pt x="21775" y="63383"/>
                  </a:lnTo>
                  <a:lnTo>
                    <a:pt x="23715" y="64030"/>
                  </a:lnTo>
                  <a:lnTo>
                    <a:pt x="24362" y="64246"/>
                  </a:lnTo>
                  <a:lnTo>
                    <a:pt x="25009" y="64892"/>
                  </a:lnTo>
                  <a:lnTo>
                    <a:pt x="25440" y="65755"/>
                  </a:lnTo>
                  <a:lnTo>
                    <a:pt x="25440" y="66833"/>
                  </a:lnTo>
                  <a:lnTo>
                    <a:pt x="25440" y="66833"/>
                  </a:lnTo>
                  <a:lnTo>
                    <a:pt x="28027" y="68557"/>
                  </a:lnTo>
                  <a:lnTo>
                    <a:pt x="29536" y="69420"/>
                  </a:lnTo>
                  <a:lnTo>
                    <a:pt x="31045" y="70067"/>
                  </a:lnTo>
                  <a:lnTo>
                    <a:pt x="31045" y="70067"/>
                  </a:lnTo>
                  <a:lnTo>
                    <a:pt x="31476" y="68773"/>
                  </a:lnTo>
                  <a:lnTo>
                    <a:pt x="31907" y="68342"/>
                  </a:lnTo>
                  <a:lnTo>
                    <a:pt x="32554" y="68342"/>
                  </a:lnTo>
                  <a:lnTo>
                    <a:pt x="32554" y="68342"/>
                  </a:lnTo>
                  <a:lnTo>
                    <a:pt x="33416" y="69420"/>
                  </a:lnTo>
                  <a:lnTo>
                    <a:pt x="33848" y="70713"/>
                  </a:lnTo>
                  <a:lnTo>
                    <a:pt x="34063" y="72222"/>
                  </a:lnTo>
                  <a:lnTo>
                    <a:pt x="34063" y="73947"/>
                  </a:lnTo>
                  <a:lnTo>
                    <a:pt x="34063" y="73947"/>
                  </a:lnTo>
                  <a:lnTo>
                    <a:pt x="32985" y="75241"/>
                  </a:lnTo>
                  <a:lnTo>
                    <a:pt x="31692" y="76534"/>
                  </a:lnTo>
                  <a:lnTo>
                    <a:pt x="31261" y="77181"/>
                  </a:lnTo>
                  <a:lnTo>
                    <a:pt x="30829" y="77828"/>
                  </a:lnTo>
                  <a:lnTo>
                    <a:pt x="30398" y="78906"/>
                  </a:lnTo>
                  <a:lnTo>
                    <a:pt x="30398" y="79768"/>
                  </a:lnTo>
                  <a:lnTo>
                    <a:pt x="30398" y="79768"/>
                  </a:lnTo>
                  <a:lnTo>
                    <a:pt x="30398" y="80199"/>
                  </a:lnTo>
                  <a:lnTo>
                    <a:pt x="30614" y="80630"/>
                  </a:lnTo>
                  <a:lnTo>
                    <a:pt x="30829" y="80846"/>
                  </a:lnTo>
                  <a:lnTo>
                    <a:pt x="31045" y="81277"/>
                  </a:lnTo>
                  <a:lnTo>
                    <a:pt x="31045" y="81277"/>
                  </a:lnTo>
                  <a:lnTo>
                    <a:pt x="30614" y="81708"/>
                  </a:lnTo>
                  <a:lnTo>
                    <a:pt x="30183" y="81924"/>
                  </a:lnTo>
                  <a:lnTo>
                    <a:pt x="29967" y="82355"/>
                  </a:lnTo>
                  <a:lnTo>
                    <a:pt x="29751" y="83002"/>
                  </a:lnTo>
                  <a:lnTo>
                    <a:pt x="29751" y="83002"/>
                  </a:lnTo>
                  <a:lnTo>
                    <a:pt x="33201" y="88391"/>
                  </a:lnTo>
                  <a:lnTo>
                    <a:pt x="34926" y="90978"/>
                  </a:lnTo>
                  <a:lnTo>
                    <a:pt x="36219" y="93997"/>
                  </a:lnTo>
                  <a:lnTo>
                    <a:pt x="36219" y="93997"/>
                  </a:lnTo>
                  <a:lnTo>
                    <a:pt x="37297" y="94643"/>
                  </a:lnTo>
                  <a:lnTo>
                    <a:pt x="38159" y="95290"/>
                  </a:lnTo>
                  <a:lnTo>
                    <a:pt x="39884" y="95937"/>
                  </a:lnTo>
                  <a:lnTo>
                    <a:pt x="40746" y="96152"/>
                  </a:lnTo>
                  <a:lnTo>
                    <a:pt x="41609" y="96584"/>
                  </a:lnTo>
                  <a:lnTo>
                    <a:pt x="42255" y="97230"/>
                  </a:lnTo>
                  <a:lnTo>
                    <a:pt x="42902" y="98093"/>
                  </a:lnTo>
                  <a:lnTo>
                    <a:pt x="42902" y="98093"/>
                  </a:lnTo>
                  <a:lnTo>
                    <a:pt x="43333" y="99386"/>
                  </a:lnTo>
                  <a:lnTo>
                    <a:pt x="43549" y="100895"/>
                  </a:lnTo>
                  <a:lnTo>
                    <a:pt x="43549" y="104345"/>
                  </a:lnTo>
                  <a:lnTo>
                    <a:pt x="43333" y="108010"/>
                  </a:lnTo>
                  <a:lnTo>
                    <a:pt x="43333" y="109734"/>
                  </a:lnTo>
                  <a:lnTo>
                    <a:pt x="43765" y="111459"/>
                  </a:lnTo>
                  <a:lnTo>
                    <a:pt x="43765" y="111459"/>
                  </a:lnTo>
                  <a:lnTo>
                    <a:pt x="43980" y="113184"/>
                  </a:lnTo>
                  <a:lnTo>
                    <a:pt x="44411" y="115124"/>
                  </a:lnTo>
                  <a:lnTo>
                    <a:pt x="44411" y="117064"/>
                  </a:lnTo>
                  <a:lnTo>
                    <a:pt x="44196" y="117927"/>
                  </a:lnTo>
                  <a:lnTo>
                    <a:pt x="43980" y="118789"/>
                  </a:lnTo>
                  <a:lnTo>
                    <a:pt x="43980" y="118789"/>
                  </a:lnTo>
                  <a:lnTo>
                    <a:pt x="44411" y="119220"/>
                  </a:lnTo>
                  <a:lnTo>
                    <a:pt x="44627" y="120083"/>
                  </a:lnTo>
                  <a:lnTo>
                    <a:pt x="45058" y="121807"/>
                  </a:lnTo>
                  <a:lnTo>
                    <a:pt x="45274" y="123532"/>
                  </a:lnTo>
                  <a:lnTo>
                    <a:pt x="45705" y="124179"/>
                  </a:lnTo>
                  <a:lnTo>
                    <a:pt x="46352" y="124825"/>
                  </a:lnTo>
                  <a:lnTo>
                    <a:pt x="46352" y="124825"/>
                  </a:lnTo>
                  <a:lnTo>
                    <a:pt x="46352" y="123963"/>
                  </a:lnTo>
                  <a:lnTo>
                    <a:pt x="46352" y="123532"/>
                  </a:lnTo>
                  <a:lnTo>
                    <a:pt x="46567" y="123316"/>
                  </a:lnTo>
                  <a:lnTo>
                    <a:pt x="46567" y="123316"/>
                  </a:lnTo>
                  <a:lnTo>
                    <a:pt x="46998" y="124179"/>
                  </a:lnTo>
                  <a:lnTo>
                    <a:pt x="46998" y="125472"/>
                  </a:lnTo>
                  <a:lnTo>
                    <a:pt x="46998" y="125472"/>
                  </a:lnTo>
                  <a:lnTo>
                    <a:pt x="46783" y="125688"/>
                  </a:lnTo>
                  <a:lnTo>
                    <a:pt x="46567" y="125688"/>
                  </a:lnTo>
                  <a:lnTo>
                    <a:pt x="46136" y="125688"/>
                  </a:lnTo>
                  <a:lnTo>
                    <a:pt x="46136" y="125903"/>
                  </a:lnTo>
                  <a:lnTo>
                    <a:pt x="46136" y="125903"/>
                  </a:lnTo>
                  <a:lnTo>
                    <a:pt x="46352" y="126981"/>
                  </a:lnTo>
                  <a:lnTo>
                    <a:pt x="46352" y="128275"/>
                  </a:lnTo>
                  <a:lnTo>
                    <a:pt x="46352" y="128275"/>
                  </a:lnTo>
                  <a:lnTo>
                    <a:pt x="46567" y="128490"/>
                  </a:lnTo>
                  <a:lnTo>
                    <a:pt x="46998" y="128706"/>
                  </a:lnTo>
                  <a:lnTo>
                    <a:pt x="47214" y="128922"/>
                  </a:lnTo>
                  <a:lnTo>
                    <a:pt x="47430" y="129137"/>
                  </a:lnTo>
                  <a:lnTo>
                    <a:pt x="47430" y="129137"/>
                  </a:lnTo>
                  <a:lnTo>
                    <a:pt x="47214" y="129784"/>
                  </a:lnTo>
                  <a:lnTo>
                    <a:pt x="46998" y="130215"/>
                  </a:lnTo>
                  <a:lnTo>
                    <a:pt x="46998" y="130215"/>
                  </a:lnTo>
                  <a:lnTo>
                    <a:pt x="47430" y="131293"/>
                  </a:lnTo>
                  <a:lnTo>
                    <a:pt x="48076" y="131940"/>
                  </a:lnTo>
                  <a:lnTo>
                    <a:pt x="48723" y="132802"/>
                  </a:lnTo>
                  <a:lnTo>
                    <a:pt x="49370" y="133880"/>
                  </a:lnTo>
                  <a:lnTo>
                    <a:pt x="49370" y="133880"/>
                  </a:lnTo>
                  <a:lnTo>
                    <a:pt x="50017" y="134096"/>
                  </a:lnTo>
                  <a:lnTo>
                    <a:pt x="50663" y="134742"/>
                  </a:lnTo>
                  <a:lnTo>
                    <a:pt x="51741" y="135820"/>
                  </a:lnTo>
                  <a:lnTo>
                    <a:pt x="51741" y="135820"/>
                  </a:lnTo>
                  <a:lnTo>
                    <a:pt x="52819" y="136036"/>
                  </a:lnTo>
                  <a:lnTo>
                    <a:pt x="53682" y="136467"/>
                  </a:lnTo>
                  <a:lnTo>
                    <a:pt x="55837" y="137329"/>
                  </a:lnTo>
                  <a:lnTo>
                    <a:pt x="56700" y="137545"/>
                  </a:lnTo>
                  <a:lnTo>
                    <a:pt x="57778" y="137761"/>
                  </a:lnTo>
                  <a:lnTo>
                    <a:pt x="58640" y="137545"/>
                  </a:lnTo>
                  <a:lnTo>
                    <a:pt x="59502" y="136898"/>
                  </a:lnTo>
                  <a:lnTo>
                    <a:pt x="59502" y="136898"/>
                  </a:lnTo>
                  <a:lnTo>
                    <a:pt x="56484" y="134958"/>
                  </a:lnTo>
                  <a:lnTo>
                    <a:pt x="55191" y="133880"/>
                  </a:lnTo>
                  <a:lnTo>
                    <a:pt x="54759" y="133233"/>
                  </a:lnTo>
                  <a:lnTo>
                    <a:pt x="54328" y="132371"/>
                  </a:lnTo>
                  <a:lnTo>
                    <a:pt x="54328" y="132371"/>
                  </a:lnTo>
                  <a:lnTo>
                    <a:pt x="54975" y="131724"/>
                  </a:lnTo>
                  <a:lnTo>
                    <a:pt x="55191" y="130862"/>
                  </a:lnTo>
                  <a:lnTo>
                    <a:pt x="56053" y="129137"/>
                  </a:lnTo>
                  <a:lnTo>
                    <a:pt x="56053" y="129137"/>
                  </a:lnTo>
                  <a:lnTo>
                    <a:pt x="55406" y="128706"/>
                  </a:lnTo>
                  <a:lnTo>
                    <a:pt x="54759" y="128490"/>
                  </a:lnTo>
                  <a:lnTo>
                    <a:pt x="54113" y="128275"/>
                  </a:lnTo>
                  <a:lnTo>
                    <a:pt x="53897" y="127844"/>
                  </a:lnTo>
                  <a:lnTo>
                    <a:pt x="53682" y="127628"/>
                  </a:lnTo>
                  <a:lnTo>
                    <a:pt x="53682" y="127628"/>
                  </a:lnTo>
                  <a:lnTo>
                    <a:pt x="54328" y="126766"/>
                  </a:lnTo>
                  <a:lnTo>
                    <a:pt x="54759" y="125688"/>
                  </a:lnTo>
                  <a:lnTo>
                    <a:pt x="55622" y="123532"/>
                  </a:lnTo>
                  <a:lnTo>
                    <a:pt x="55622" y="123532"/>
                  </a:lnTo>
                  <a:lnTo>
                    <a:pt x="54975" y="123532"/>
                  </a:lnTo>
                  <a:lnTo>
                    <a:pt x="54544" y="123316"/>
                  </a:lnTo>
                  <a:lnTo>
                    <a:pt x="54113" y="122885"/>
                  </a:lnTo>
                  <a:lnTo>
                    <a:pt x="53897" y="122454"/>
                  </a:lnTo>
                  <a:lnTo>
                    <a:pt x="53897" y="122454"/>
                  </a:lnTo>
                  <a:lnTo>
                    <a:pt x="54759" y="122454"/>
                  </a:lnTo>
                  <a:lnTo>
                    <a:pt x="54759" y="122454"/>
                  </a:lnTo>
                  <a:lnTo>
                    <a:pt x="55622" y="122454"/>
                  </a:lnTo>
                  <a:lnTo>
                    <a:pt x="56269" y="122238"/>
                  </a:lnTo>
                  <a:lnTo>
                    <a:pt x="56269" y="122238"/>
                  </a:lnTo>
                  <a:lnTo>
                    <a:pt x="56269" y="120945"/>
                  </a:lnTo>
                  <a:lnTo>
                    <a:pt x="56269" y="120514"/>
                  </a:lnTo>
                  <a:lnTo>
                    <a:pt x="56484" y="120083"/>
                  </a:lnTo>
                  <a:lnTo>
                    <a:pt x="56484" y="120083"/>
                  </a:lnTo>
                  <a:lnTo>
                    <a:pt x="57993" y="120083"/>
                  </a:lnTo>
                  <a:lnTo>
                    <a:pt x="59071" y="119867"/>
                  </a:lnTo>
                  <a:lnTo>
                    <a:pt x="59934" y="119220"/>
                  </a:lnTo>
                  <a:lnTo>
                    <a:pt x="60149" y="118573"/>
                  </a:lnTo>
                  <a:lnTo>
                    <a:pt x="60365" y="117496"/>
                  </a:lnTo>
                  <a:lnTo>
                    <a:pt x="60149" y="116633"/>
                  </a:lnTo>
                  <a:lnTo>
                    <a:pt x="59718" y="115986"/>
                  </a:lnTo>
                  <a:lnTo>
                    <a:pt x="59071" y="115340"/>
                  </a:lnTo>
                  <a:lnTo>
                    <a:pt x="59071" y="115340"/>
                  </a:lnTo>
                  <a:lnTo>
                    <a:pt x="59718" y="115340"/>
                  </a:lnTo>
                  <a:lnTo>
                    <a:pt x="60365" y="115555"/>
                  </a:lnTo>
                  <a:lnTo>
                    <a:pt x="61227" y="115771"/>
                  </a:lnTo>
                  <a:lnTo>
                    <a:pt x="62089" y="115771"/>
                  </a:lnTo>
                  <a:lnTo>
                    <a:pt x="62089" y="115771"/>
                  </a:lnTo>
                  <a:lnTo>
                    <a:pt x="62521" y="115555"/>
                  </a:lnTo>
                  <a:lnTo>
                    <a:pt x="62952" y="115124"/>
                  </a:lnTo>
                  <a:lnTo>
                    <a:pt x="63383" y="114046"/>
                  </a:lnTo>
                  <a:lnTo>
                    <a:pt x="63814" y="112968"/>
                  </a:lnTo>
                  <a:lnTo>
                    <a:pt x="64245" y="111459"/>
                  </a:lnTo>
                  <a:lnTo>
                    <a:pt x="64245" y="111459"/>
                  </a:lnTo>
                  <a:lnTo>
                    <a:pt x="65323" y="110381"/>
                  </a:lnTo>
                  <a:lnTo>
                    <a:pt x="66401" y="109088"/>
                  </a:lnTo>
                  <a:lnTo>
                    <a:pt x="66832" y="108441"/>
                  </a:lnTo>
                  <a:lnTo>
                    <a:pt x="67048" y="107579"/>
                  </a:lnTo>
                  <a:lnTo>
                    <a:pt x="67048" y="106716"/>
                  </a:lnTo>
                  <a:lnTo>
                    <a:pt x="66617" y="105638"/>
                  </a:lnTo>
                  <a:lnTo>
                    <a:pt x="66617" y="105638"/>
                  </a:lnTo>
                  <a:lnTo>
                    <a:pt x="67910" y="104560"/>
                  </a:lnTo>
                  <a:lnTo>
                    <a:pt x="69204" y="103698"/>
                  </a:lnTo>
                  <a:lnTo>
                    <a:pt x="70928" y="103051"/>
                  </a:lnTo>
                  <a:lnTo>
                    <a:pt x="72869" y="102836"/>
                  </a:lnTo>
                  <a:lnTo>
                    <a:pt x="72869" y="102836"/>
                  </a:lnTo>
                  <a:lnTo>
                    <a:pt x="74162" y="100680"/>
                  </a:lnTo>
                  <a:lnTo>
                    <a:pt x="75025" y="98308"/>
                  </a:lnTo>
                  <a:lnTo>
                    <a:pt x="75456" y="97015"/>
                  </a:lnTo>
                  <a:lnTo>
                    <a:pt x="75456" y="95721"/>
                  </a:lnTo>
                  <a:lnTo>
                    <a:pt x="75671" y="94212"/>
                  </a:lnTo>
                  <a:lnTo>
                    <a:pt x="75456" y="92488"/>
                  </a:lnTo>
                  <a:lnTo>
                    <a:pt x="75456" y="92488"/>
                  </a:lnTo>
                  <a:lnTo>
                    <a:pt x="76102" y="91625"/>
                  </a:lnTo>
                  <a:lnTo>
                    <a:pt x="76965" y="90547"/>
                  </a:lnTo>
                  <a:lnTo>
                    <a:pt x="78474" y="88391"/>
                  </a:lnTo>
                  <a:lnTo>
                    <a:pt x="79121" y="87313"/>
                  </a:lnTo>
                  <a:lnTo>
                    <a:pt x="79552" y="86020"/>
                  </a:lnTo>
                  <a:lnTo>
                    <a:pt x="79336" y="84726"/>
                  </a:lnTo>
                  <a:lnTo>
                    <a:pt x="78689" y="83217"/>
                  </a:lnTo>
                  <a:close/>
                  <a:moveTo>
                    <a:pt x="63167" y="7115"/>
                  </a:moveTo>
                  <a:lnTo>
                    <a:pt x="63167" y="7115"/>
                  </a:lnTo>
                  <a:lnTo>
                    <a:pt x="62952" y="7331"/>
                  </a:lnTo>
                  <a:lnTo>
                    <a:pt x="62736" y="7331"/>
                  </a:lnTo>
                  <a:lnTo>
                    <a:pt x="62736" y="7331"/>
                  </a:lnTo>
                  <a:lnTo>
                    <a:pt x="62952" y="7115"/>
                  </a:lnTo>
                  <a:lnTo>
                    <a:pt x="63167" y="711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1699925" y="1294475"/>
              <a:ext cx="1988800" cy="3444025"/>
            </a:xfrm>
            <a:custGeom>
              <a:avLst/>
              <a:gdLst/>
              <a:ahLst/>
              <a:cxnLst/>
              <a:rect l="l" t="t" r="r" b="b"/>
              <a:pathLst>
                <a:path w="79552" h="137761" fill="none" extrusionOk="0">
                  <a:moveTo>
                    <a:pt x="78689" y="83217"/>
                  </a:moveTo>
                  <a:lnTo>
                    <a:pt x="78689" y="83217"/>
                  </a:lnTo>
                  <a:lnTo>
                    <a:pt x="77396" y="83002"/>
                  </a:lnTo>
                  <a:lnTo>
                    <a:pt x="76318" y="82571"/>
                  </a:lnTo>
                  <a:lnTo>
                    <a:pt x="74378" y="81493"/>
                  </a:lnTo>
                  <a:lnTo>
                    <a:pt x="73300" y="80846"/>
                  </a:lnTo>
                  <a:lnTo>
                    <a:pt x="72222" y="80630"/>
                  </a:lnTo>
                  <a:lnTo>
                    <a:pt x="70928" y="80415"/>
                  </a:lnTo>
                  <a:lnTo>
                    <a:pt x="69204" y="80630"/>
                  </a:lnTo>
                  <a:lnTo>
                    <a:pt x="69204" y="80630"/>
                  </a:lnTo>
                  <a:lnTo>
                    <a:pt x="68773" y="79768"/>
                  </a:lnTo>
                  <a:lnTo>
                    <a:pt x="68126" y="79121"/>
                  </a:lnTo>
                  <a:lnTo>
                    <a:pt x="67263" y="78906"/>
                  </a:lnTo>
                  <a:lnTo>
                    <a:pt x="66186" y="78690"/>
                  </a:lnTo>
                  <a:lnTo>
                    <a:pt x="64461" y="78259"/>
                  </a:lnTo>
                  <a:lnTo>
                    <a:pt x="63814" y="77828"/>
                  </a:lnTo>
                  <a:lnTo>
                    <a:pt x="63167" y="76965"/>
                  </a:lnTo>
                  <a:lnTo>
                    <a:pt x="63167" y="76965"/>
                  </a:lnTo>
                  <a:lnTo>
                    <a:pt x="63167" y="76534"/>
                  </a:lnTo>
                  <a:lnTo>
                    <a:pt x="63167" y="76103"/>
                  </a:lnTo>
                  <a:lnTo>
                    <a:pt x="62736" y="75456"/>
                  </a:lnTo>
                  <a:lnTo>
                    <a:pt x="62305" y="74378"/>
                  </a:lnTo>
                  <a:lnTo>
                    <a:pt x="62089" y="73947"/>
                  </a:lnTo>
                  <a:lnTo>
                    <a:pt x="62089" y="73300"/>
                  </a:lnTo>
                  <a:lnTo>
                    <a:pt x="62089" y="73300"/>
                  </a:lnTo>
                  <a:lnTo>
                    <a:pt x="61443" y="72654"/>
                  </a:lnTo>
                  <a:lnTo>
                    <a:pt x="60796" y="72222"/>
                  </a:lnTo>
                  <a:lnTo>
                    <a:pt x="59934" y="71791"/>
                  </a:lnTo>
                  <a:lnTo>
                    <a:pt x="59071" y="71791"/>
                  </a:lnTo>
                  <a:lnTo>
                    <a:pt x="57346" y="71576"/>
                  </a:lnTo>
                  <a:lnTo>
                    <a:pt x="56484" y="71576"/>
                  </a:lnTo>
                  <a:lnTo>
                    <a:pt x="55837" y="71360"/>
                  </a:lnTo>
                  <a:lnTo>
                    <a:pt x="55837" y="71360"/>
                  </a:lnTo>
                  <a:lnTo>
                    <a:pt x="55191" y="70929"/>
                  </a:lnTo>
                  <a:lnTo>
                    <a:pt x="54759" y="70498"/>
                  </a:lnTo>
                  <a:lnTo>
                    <a:pt x="53897" y="69635"/>
                  </a:lnTo>
                  <a:lnTo>
                    <a:pt x="53250" y="68773"/>
                  </a:lnTo>
                  <a:lnTo>
                    <a:pt x="52604" y="68342"/>
                  </a:lnTo>
                  <a:lnTo>
                    <a:pt x="51957" y="68342"/>
                  </a:lnTo>
                  <a:lnTo>
                    <a:pt x="51957" y="68342"/>
                  </a:lnTo>
                  <a:lnTo>
                    <a:pt x="51741" y="67264"/>
                  </a:lnTo>
                  <a:lnTo>
                    <a:pt x="51310" y="66402"/>
                  </a:lnTo>
                  <a:lnTo>
                    <a:pt x="51310" y="66402"/>
                  </a:lnTo>
                  <a:lnTo>
                    <a:pt x="51094" y="66833"/>
                  </a:lnTo>
                  <a:lnTo>
                    <a:pt x="50663" y="66833"/>
                  </a:lnTo>
                  <a:lnTo>
                    <a:pt x="50232" y="66402"/>
                  </a:lnTo>
                  <a:lnTo>
                    <a:pt x="50232" y="66402"/>
                  </a:lnTo>
                  <a:lnTo>
                    <a:pt x="49801" y="66186"/>
                  </a:lnTo>
                  <a:lnTo>
                    <a:pt x="49154" y="66186"/>
                  </a:lnTo>
                  <a:lnTo>
                    <a:pt x="49154" y="66186"/>
                  </a:lnTo>
                  <a:lnTo>
                    <a:pt x="48292" y="66402"/>
                  </a:lnTo>
                  <a:lnTo>
                    <a:pt x="47430" y="66617"/>
                  </a:lnTo>
                  <a:lnTo>
                    <a:pt x="46567" y="66617"/>
                  </a:lnTo>
                  <a:lnTo>
                    <a:pt x="45705" y="66402"/>
                  </a:lnTo>
                  <a:lnTo>
                    <a:pt x="44196" y="65755"/>
                  </a:lnTo>
                  <a:lnTo>
                    <a:pt x="42471" y="65108"/>
                  </a:lnTo>
                  <a:lnTo>
                    <a:pt x="42471" y="65108"/>
                  </a:lnTo>
                  <a:lnTo>
                    <a:pt x="42040" y="65108"/>
                  </a:lnTo>
                  <a:lnTo>
                    <a:pt x="41609" y="65324"/>
                  </a:lnTo>
                  <a:lnTo>
                    <a:pt x="41609" y="65324"/>
                  </a:lnTo>
                  <a:lnTo>
                    <a:pt x="41393" y="65755"/>
                  </a:lnTo>
                  <a:lnTo>
                    <a:pt x="40746" y="65755"/>
                  </a:lnTo>
                  <a:lnTo>
                    <a:pt x="40746" y="65755"/>
                  </a:lnTo>
                  <a:lnTo>
                    <a:pt x="40746" y="65324"/>
                  </a:lnTo>
                  <a:lnTo>
                    <a:pt x="40962" y="64892"/>
                  </a:lnTo>
                  <a:lnTo>
                    <a:pt x="40962" y="64461"/>
                  </a:lnTo>
                  <a:lnTo>
                    <a:pt x="40531" y="64246"/>
                  </a:lnTo>
                  <a:lnTo>
                    <a:pt x="40531" y="64246"/>
                  </a:lnTo>
                  <a:lnTo>
                    <a:pt x="39884" y="64892"/>
                  </a:lnTo>
                  <a:lnTo>
                    <a:pt x="38806" y="65324"/>
                  </a:lnTo>
                  <a:lnTo>
                    <a:pt x="37944" y="65755"/>
                  </a:lnTo>
                  <a:lnTo>
                    <a:pt x="36866" y="65970"/>
                  </a:lnTo>
                  <a:lnTo>
                    <a:pt x="36866" y="65970"/>
                  </a:lnTo>
                  <a:lnTo>
                    <a:pt x="36219" y="66617"/>
                  </a:lnTo>
                  <a:lnTo>
                    <a:pt x="36003" y="67479"/>
                  </a:lnTo>
                  <a:lnTo>
                    <a:pt x="35572" y="68126"/>
                  </a:lnTo>
                  <a:lnTo>
                    <a:pt x="35141" y="68342"/>
                  </a:lnTo>
                  <a:lnTo>
                    <a:pt x="34710" y="68557"/>
                  </a:lnTo>
                  <a:lnTo>
                    <a:pt x="34710" y="68557"/>
                  </a:lnTo>
                  <a:lnTo>
                    <a:pt x="34279" y="68126"/>
                  </a:lnTo>
                  <a:lnTo>
                    <a:pt x="33632" y="67911"/>
                  </a:lnTo>
                  <a:lnTo>
                    <a:pt x="32554" y="67695"/>
                  </a:lnTo>
                  <a:lnTo>
                    <a:pt x="31261" y="67695"/>
                  </a:lnTo>
                  <a:lnTo>
                    <a:pt x="29967" y="68342"/>
                  </a:lnTo>
                  <a:lnTo>
                    <a:pt x="29967" y="68342"/>
                  </a:lnTo>
                  <a:lnTo>
                    <a:pt x="29320" y="67911"/>
                  </a:lnTo>
                  <a:lnTo>
                    <a:pt x="28674" y="67264"/>
                  </a:lnTo>
                  <a:lnTo>
                    <a:pt x="28242" y="66617"/>
                  </a:lnTo>
                  <a:lnTo>
                    <a:pt x="27811" y="65755"/>
                  </a:lnTo>
                  <a:lnTo>
                    <a:pt x="27811" y="65755"/>
                  </a:lnTo>
                  <a:lnTo>
                    <a:pt x="28242" y="63599"/>
                  </a:lnTo>
                  <a:lnTo>
                    <a:pt x="28674" y="61227"/>
                  </a:lnTo>
                  <a:lnTo>
                    <a:pt x="28674" y="61227"/>
                  </a:lnTo>
                  <a:lnTo>
                    <a:pt x="28027" y="60796"/>
                  </a:lnTo>
                  <a:lnTo>
                    <a:pt x="27380" y="60581"/>
                  </a:lnTo>
                  <a:lnTo>
                    <a:pt x="25871" y="60581"/>
                  </a:lnTo>
                  <a:lnTo>
                    <a:pt x="25871" y="60581"/>
                  </a:lnTo>
                  <a:lnTo>
                    <a:pt x="24577" y="60581"/>
                  </a:lnTo>
                  <a:lnTo>
                    <a:pt x="23284" y="60365"/>
                  </a:lnTo>
                  <a:lnTo>
                    <a:pt x="23284" y="60365"/>
                  </a:lnTo>
                  <a:lnTo>
                    <a:pt x="23931" y="59072"/>
                  </a:lnTo>
                  <a:lnTo>
                    <a:pt x="24577" y="57778"/>
                  </a:lnTo>
                  <a:lnTo>
                    <a:pt x="25009" y="56485"/>
                  </a:lnTo>
                  <a:lnTo>
                    <a:pt x="25440" y="54760"/>
                  </a:lnTo>
                  <a:lnTo>
                    <a:pt x="25440" y="54760"/>
                  </a:lnTo>
                  <a:lnTo>
                    <a:pt x="25224" y="54544"/>
                  </a:lnTo>
                  <a:lnTo>
                    <a:pt x="24793" y="54329"/>
                  </a:lnTo>
                  <a:lnTo>
                    <a:pt x="23931" y="54329"/>
                  </a:lnTo>
                  <a:lnTo>
                    <a:pt x="22422" y="54760"/>
                  </a:lnTo>
                  <a:lnTo>
                    <a:pt x="22422" y="54760"/>
                  </a:lnTo>
                  <a:lnTo>
                    <a:pt x="22206" y="55622"/>
                  </a:lnTo>
                  <a:lnTo>
                    <a:pt x="21775" y="56269"/>
                  </a:lnTo>
                  <a:lnTo>
                    <a:pt x="21128" y="56700"/>
                  </a:lnTo>
                  <a:lnTo>
                    <a:pt x="20481" y="57347"/>
                  </a:lnTo>
                  <a:lnTo>
                    <a:pt x="19835" y="57563"/>
                  </a:lnTo>
                  <a:lnTo>
                    <a:pt x="18972" y="57778"/>
                  </a:lnTo>
                  <a:lnTo>
                    <a:pt x="17894" y="57778"/>
                  </a:lnTo>
                  <a:lnTo>
                    <a:pt x="16816" y="57778"/>
                  </a:lnTo>
                  <a:lnTo>
                    <a:pt x="16816" y="57778"/>
                  </a:lnTo>
                  <a:lnTo>
                    <a:pt x="15738" y="56916"/>
                  </a:lnTo>
                  <a:lnTo>
                    <a:pt x="15307" y="55838"/>
                  </a:lnTo>
                  <a:lnTo>
                    <a:pt x="15092" y="54760"/>
                  </a:lnTo>
                  <a:lnTo>
                    <a:pt x="15092" y="53466"/>
                  </a:lnTo>
                  <a:lnTo>
                    <a:pt x="15307" y="52173"/>
                  </a:lnTo>
                  <a:lnTo>
                    <a:pt x="15738" y="50664"/>
                  </a:lnTo>
                  <a:lnTo>
                    <a:pt x="16385" y="48077"/>
                  </a:lnTo>
                  <a:lnTo>
                    <a:pt x="16385" y="48077"/>
                  </a:lnTo>
                  <a:lnTo>
                    <a:pt x="18110" y="46999"/>
                  </a:lnTo>
                  <a:lnTo>
                    <a:pt x="19835" y="46136"/>
                  </a:lnTo>
                  <a:lnTo>
                    <a:pt x="20912" y="45705"/>
                  </a:lnTo>
                  <a:lnTo>
                    <a:pt x="21990" y="45705"/>
                  </a:lnTo>
                  <a:lnTo>
                    <a:pt x="23068" y="45921"/>
                  </a:lnTo>
                  <a:lnTo>
                    <a:pt x="24362" y="46352"/>
                  </a:lnTo>
                  <a:lnTo>
                    <a:pt x="24362" y="46352"/>
                  </a:lnTo>
                  <a:lnTo>
                    <a:pt x="25009" y="45705"/>
                  </a:lnTo>
                  <a:lnTo>
                    <a:pt x="25871" y="45274"/>
                  </a:lnTo>
                  <a:lnTo>
                    <a:pt x="26949" y="45059"/>
                  </a:lnTo>
                  <a:lnTo>
                    <a:pt x="28027" y="45059"/>
                  </a:lnTo>
                  <a:lnTo>
                    <a:pt x="29105" y="45059"/>
                  </a:lnTo>
                  <a:lnTo>
                    <a:pt x="30183" y="45490"/>
                  </a:lnTo>
                  <a:lnTo>
                    <a:pt x="31045" y="45705"/>
                  </a:lnTo>
                  <a:lnTo>
                    <a:pt x="31692" y="46352"/>
                  </a:lnTo>
                  <a:lnTo>
                    <a:pt x="31692" y="46352"/>
                  </a:lnTo>
                  <a:lnTo>
                    <a:pt x="31692" y="47214"/>
                  </a:lnTo>
                  <a:lnTo>
                    <a:pt x="31476" y="48077"/>
                  </a:lnTo>
                  <a:lnTo>
                    <a:pt x="31476" y="48077"/>
                  </a:lnTo>
                  <a:lnTo>
                    <a:pt x="32554" y="48723"/>
                  </a:lnTo>
                  <a:lnTo>
                    <a:pt x="33416" y="48939"/>
                  </a:lnTo>
                  <a:lnTo>
                    <a:pt x="34279" y="48939"/>
                  </a:lnTo>
                  <a:lnTo>
                    <a:pt x="34279" y="48939"/>
                  </a:lnTo>
                  <a:lnTo>
                    <a:pt x="34063" y="46783"/>
                  </a:lnTo>
                  <a:lnTo>
                    <a:pt x="33848" y="45705"/>
                  </a:lnTo>
                  <a:lnTo>
                    <a:pt x="33848" y="44412"/>
                  </a:lnTo>
                  <a:lnTo>
                    <a:pt x="33848" y="44412"/>
                  </a:lnTo>
                  <a:lnTo>
                    <a:pt x="34494" y="43549"/>
                  </a:lnTo>
                  <a:lnTo>
                    <a:pt x="35357" y="42903"/>
                  </a:lnTo>
                  <a:lnTo>
                    <a:pt x="37297" y="41609"/>
                  </a:lnTo>
                  <a:lnTo>
                    <a:pt x="41393" y="39238"/>
                  </a:lnTo>
                  <a:lnTo>
                    <a:pt x="41393" y="39238"/>
                  </a:lnTo>
                  <a:lnTo>
                    <a:pt x="41393" y="36866"/>
                  </a:lnTo>
                  <a:lnTo>
                    <a:pt x="41393" y="36866"/>
                  </a:lnTo>
                  <a:lnTo>
                    <a:pt x="42471" y="36866"/>
                  </a:lnTo>
                  <a:lnTo>
                    <a:pt x="42471" y="36866"/>
                  </a:lnTo>
                  <a:lnTo>
                    <a:pt x="43118" y="36004"/>
                  </a:lnTo>
                  <a:lnTo>
                    <a:pt x="43549" y="35357"/>
                  </a:lnTo>
                  <a:lnTo>
                    <a:pt x="45058" y="34279"/>
                  </a:lnTo>
                  <a:lnTo>
                    <a:pt x="46783" y="33417"/>
                  </a:lnTo>
                  <a:lnTo>
                    <a:pt x="48723" y="32770"/>
                  </a:lnTo>
                  <a:lnTo>
                    <a:pt x="48723" y="32770"/>
                  </a:lnTo>
                  <a:lnTo>
                    <a:pt x="48939" y="31908"/>
                  </a:lnTo>
                  <a:lnTo>
                    <a:pt x="49370" y="31045"/>
                  </a:lnTo>
                  <a:lnTo>
                    <a:pt x="50017" y="30614"/>
                  </a:lnTo>
                  <a:lnTo>
                    <a:pt x="50879" y="30183"/>
                  </a:lnTo>
                  <a:lnTo>
                    <a:pt x="52819" y="29752"/>
                  </a:lnTo>
                  <a:lnTo>
                    <a:pt x="54544" y="29105"/>
                  </a:lnTo>
                  <a:lnTo>
                    <a:pt x="54544" y="29105"/>
                  </a:lnTo>
                  <a:lnTo>
                    <a:pt x="54113" y="29752"/>
                  </a:lnTo>
                  <a:lnTo>
                    <a:pt x="53897" y="30183"/>
                  </a:lnTo>
                  <a:lnTo>
                    <a:pt x="54113" y="30830"/>
                  </a:lnTo>
                  <a:lnTo>
                    <a:pt x="54113" y="30830"/>
                  </a:lnTo>
                  <a:lnTo>
                    <a:pt x="54975" y="30183"/>
                  </a:lnTo>
                  <a:lnTo>
                    <a:pt x="55837" y="29967"/>
                  </a:lnTo>
                  <a:lnTo>
                    <a:pt x="57778" y="29321"/>
                  </a:lnTo>
                  <a:lnTo>
                    <a:pt x="58640" y="29105"/>
                  </a:lnTo>
                  <a:lnTo>
                    <a:pt x="59502" y="28674"/>
                  </a:lnTo>
                  <a:lnTo>
                    <a:pt x="60149" y="28243"/>
                  </a:lnTo>
                  <a:lnTo>
                    <a:pt x="60580" y="27596"/>
                  </a:lnTo>
                  <a:lnTo>
                    <a:pt x="60580" y="27596"/>
                  </a:lnTo>
                  <a:lnTo>
                    <a:pt x="59934" y="27596"/>
                  </a:lnTo>
                  <a:lnTo>
                    <a:pt x="59071" y="27812"/>
                  </a:lnTo>
                  <a:lnTo>
                    <a:pt x="59071" y="27812"/>
                  </a:lnTo>
                  <a:lnTo>
                    <a:pt x="58424" y="28027"/>
                  </a:lnTo>
                  <a:lnTo>
                    <a:pt x="57778" y="28243"/>
                  </a:lnTo>
                  <a:lnTo>
                    <a:pt x="57131" y="28027"/>
                  </a:lnTo>
                  <a:lnTo>
                    <a:pt x="56700" y="27596"/>
                  </a:lnTo>
                  <a:lnTo>
                    <a:pt x="56700" y="27596"/>
                  </a:lnTo>
                  <a:lnTo>
                    <a:pt x="56700" y="26518"/>
                  </a:lnTo>
                  <a:lnTo>
                    <a:pt x="57131" y="26087"/>
                  </a:lnTo>
                  <a:lnTo>
                    <a:pt x="57562" y="25656"/>
                  </a:lnTo>
                  <a:lnTo>
                    <a:pt x="57778" y="25009"/>
                  </a:lnTo>
                  <a:lnTo>
                    <a:pt x="57778" y="25009"/>
                  </a:lnTo>
                  <a:lnTo>
                    <a:pt x="57562" y="24793"/>
                  </a:lnTo>
                  <a:lnTo>
                    <a:pt x="57346" y="24578"/>
                  </a:lnTo>
                  <a:lnTo>
                    <a:pt x="56700" y="24578"/>
                  </a:lnTo>
                  <a:lnTo>
                    <a:pt x="56700" y="24578"/>
                  </a:lnTo>
                  <a:lnTo>
                    <a:pt x="56269" y="24578"/>
                  </a:lnTo>
                  <a:lnTo>
                    <a:pt x="55837" y="24578"/>
                  </a:lnTo>
                  <a:lnTo>
                    <a:pt x="55837" y="24578"/>
                  </a:lnTo>
                  <a:lnTo>
                    <a:pt x="56053" y="23931"/>
                  </a:lnTo>
                  <a:lnTo>
                    <a:pt x="56700" y="23500"/>
                  </a:lnTo>
                  <a:lnTo>
                    <a:pt x="57131" y="23500"/>
                  </a:lnTo>
                  <a:lnTo>
                    <a:pt x="57778" y="23715"/>
                  </a:lnTo>
                  <a:lnTo>
                    <a:pt x="59071" y="24362"/>
                  </a:lnTo>
                  <a:lnTo>
                    <a:pt x="59934" y="25009"/>
                  </a:lnTo>
                  <a:lnTo>
                    <a:pt x="59934" y="25009"/>
                  </a:lnTo>
                  <a:lnTo>
                    <a:pt x="60149" y="24793"/>
                  </a:lnTo>
                  <a:lnTo>
                    <a:pt x="60149" y="24578"/>
                  </a:lnTo>
                  <a:lnTo>
                    <a:pt x="59718" y="24147"/>
                  </a:lnTo>
                  <a:lnTo>
                    <a:pt x="59502" y="23931"/>
                  </a:lnTo>
                  <a:lnTo>
                    <a:pt x="59287" y="23931"/>
                  </a:lnTo>
                  <a:lnTo>
                    <a:pt x="59502" y="23715"/>
                  </a:lnTo>
                  <a:lnTo>
                    <a:pt x="59502" y="23715"/>
                  </a:lnTo>
                  <a:lnTo>
                    <a:pt x="60365" y="23715"/>
                  </a:lnTo>
                  <a:lnTo>
                    <a:pt x="61227" y="23715"/>
                  </a:lnTo>
                  <a:lnTo>
                    <a:pt x="62736" y="23284"/>
                  </a:lnTo>
                  <a:lnTo>
                    <a:pt x="64030" y="22853"/>
                  </a:lnTo>
                  <a:lnTo>
                    <a:pt x="65539" y="22638"/>
                  </a:lnTo>
                  <a:lnTo>
                    <a:pt x="65539" y="22638"/>
                  </a:lnTo>
                  <a:lnTo>
                    <a:pt x="64676" y="23500"/>
                  </a:lnTo>
                  <a:lnTo>
                    <a:pt x="63598" y="24362"/>
                  </a:lnTo>
                  <a:lnTo>
                    <a:pt x="62736" y="25440"/>
                  </a:lnTo>
                  <a:lnTo>
                    <a:pt x="62521" y="25871"/>
                  </a:lnTo>
                  <a:lnTo>
                    <a:pt x="62521" y="26302"/>
                  </a:lnTo>
                  <a:lnTo>
                    <a:pt x="62521" y="26302"/>
                  </a:lnTo>
                  <a:lnTo>
                    <a:pt x="64030" y="26302"/>
                  </a:lnTo>
                  <a:lnTo>
                    <a:pt x="65323" y="26518"/>
                  </a:lnTo>
                  <a:lnTo>
                    <a:pt x="67910" y="27165"/>
                  </a:lnTo>
                  <a:lnTo>
                    <a:pt x="67910" y="27165"/>
                  </a:lnTo>
                  <a:lnTo>
                    <a:pt x="67910" y="26734"/>
                  </a:lnTo>
                  <a:lnTo>
                    <a:pt x="67910" y="26087"/>
                  </a:lnTo>
                  <a:lnTo>
                    <a:pt x="67695" y="25440"/>
                  </a:lnTo>
                  <a:lnTo>
                    <a:pt x="67910" y="24578"/>
                  </a:lnTo>
                  <a:lnTo>
                    <a:pt x="67910" y="24578"/>
                  </a:lnTo>
                  <a:lnTo>
                    <a:pt x="67479" y="24362"/>
                  </a:lnTo>
                  <a:lnTo>
                    <a:pt x="66832" y="24362"/>
                  </a:lnTo>
                  <a:lnTo>
                    <a:pt x="66401" y="24147"/>
                  </a:lnTo>
                  <a:lnTo>
                    <a:pt x="66186" y="23931"/>
                  </a:lnTo>
                  <a:lnTo>
                    <a:pt x="66186" y="23715"/>
                  </a:lnTo>
                  <a:lnTo>
                    <a:pt x="66186" y="23715"/>
                  </a:lnTo>
                  <a:lnTo>
                    <a:pt x="66617" y="22853"/>
                  </a:lnTo>
                  <a:lnTo>
                    <a:pt x="67048" y="22206"/>
                  </a:lnTo>
                  <a:lnTo>
                    <a:pt x="67263" y="21344"/>
                  </a:lnTo>
                  <a:lnTo>
                    <a:pt x="67479" y="20266"/>
                  </a:lnTo>
                  <a:lnTo>
                    <a:pt x="67479" y="20266"/>
                  </a:lnTo>
                  <a:lnTo>
                    <a:pt x="66401" y="18973"/>
                  </a:lnTo>
                  <a:lnTo>
                    <a:pt x="65754" y="18326"/>
                  </a:lnTo>
                  <a:lnTo>
                    <a:pt x="64892" y="18110"/>
                  </a:lnTo>
                  <a:lnTo>
                    <a:pt x="64892" y="18110"/>
                  </a:lnTo>
                  <a:lnTo>
                    <a:pt x="64676" y="16817"/>
                  </a:lnTo>
                  <a:lnTo>
                    <a:pt x="64461" y="15523"/>
                  </a:lnTo>
                  <a:lnTo>
                    <a:pt x="64245" y="14230"/>
                  </a:lnTo>
                  <a:lnTo>
                    <a:pt x="64030" y="13798"/>
                  </a:lnTo>
                  <a:lnTo>
                    <a:pt x="63598" y="13367"/>
                  </a:lnTo>
                  <a:lnTo>
                    <a:pt x="63598" y="13367"/>
                  </a:lnTo>
                  <a:lnTo>
                    <a:pt x="62736" y="13798"/>
                  </a:lnTo>
                  <a:lnTo>
                    <a:pt x="62089" y="14445"/>
                  </a:lnTo>
                  <a:lnTo>
                    <a:pt x="61227" y="14876"/>
                  </a:lnTo>
                  <a:lnTo>
                    <a:pt x="60796" y="15092"/>
                  </a:lnTo>
                  <a:lnTo>
                    <a:pt x="60149" y="15308"/>
                  </a:lnTo>
                  <a:lnTo>
                    <a:pt x="60149" y="15308"/>
                  </a:lnTo>
                  <a:lnTo>
                    <a:pt x="59502" y="14876"/>
                  </a:lnTo>
                  <a:lnTo>
                    <a:pt x="59287" y="14445"/>
                  </a:lnTo>
                  <a:lnTo>
                    <a:pt x="59287" y="14014"/>
                  </a:lnTo>
                  <a:lnTo>
                    <a:pt x="59287" y="14014"/>
                  </a:lnTo>
                  <a:lnTo>
                    <a:pt x="59287" y="13583"/>
                  </a:lnTo>
                  <a:lnTo>
                    <a:pt x="59502" y="13367"/>
                  </a:lnTo>
                  <a:lnTo>
                    <a:pt x="59718" y="13152"/>
                  </a:lnTo>
                  <a:lnTo>
                    <a:pt x="59718" y="12721"/>
                  </a:lnTo>
                  <a:lnTo>
                    <a:pt x="59718" y="12721"/>
                  </a:lnTo>
                  <a:lnTo>
                    <a:pt x="59071" y="12505"/>
                  </a:lnTo>
                  <a:lnTo>
                    <a:pt x="58640" y="12074"/>
                  </a:lnTo>
                  <a:lnTo>
                    <a:pt x="57562" y="10996"/>
                  </a:lnTo>
                  <a:lnTo>
                    <a:pt x="57562" y="10996"/>
                  </a:lnTo>
                  <a:lnTo>
                    <a:pt x="57131" y="11211"/>
                  </a:lnTo>
                  <a:lnTo>
                    <a:pt x="56484" y="11211"/>
                  </a:lnTo>
                  <a:lnTo>
                    <a:pt x="55406" y="11211"/>
                  </a:lnTo>
                  <a:lnTo>
                    <a:pt x="55406" y="11211"/>
                  </a:lnTo>
                  <a:lnTo>
                    <a:pt x="53897" y="10996"/>
                  </a:lnTo>
                  <a:lnTo>
                    <a:pt x="53897" y="10996"/>
                  </a:lnTo>
                  <a:lnTo>
                    <a:pt x="53466" y="11427"/>
                  </a:lnTo>
                  <a:lnTo>
                    <a:pt x="53035" y="12074"/>
                  </a:lnTo>
                  <a:lnTo>
                    <a:pt x="52604" y="13367"/>
                  </a:lnTo>
                  <a:lnTo>
                    <a:pt x="51741" y="16170"/>
                  </a:lnTo>
                  <a:lnTo>
                    <a:pt x="51310" y="17248"/>
                  </a:lnTo>
                  <a:lnTo>
                    <a:pt x="50879" y="17895"/>
                  </a:lnTo>
                  <a:lnTo>
                    <a:pt x="50448" y="18326"/>
                  </a:lnTo>
                  <a:lnTo>
                    <a:pt x="49801" y="18757"/>
                  </a:lnTo>
                  <a:lnTo>
                    <a:pt x="49154" y="18973"/>
                  </a:lnTo>
                  <a:lnTo>
                    <a:pt x="48292" y="18973"/>
                  </a:lnTo>
                  <a:lnTo>
                    <a:pt x="47214" y="18973"/>
                  </a:lnTo>
                  <a:lnTo>
                    <a:pt x="47214" y="18973"/>
                  </a:lnTo>
                  <a:lnTo>
                    <a:pt x="46352" y="21128"/>
                  </a:lnTo>
                  <a:lnTo>
                    <a:pt x="46136" y="21560"/>
                  </a:lnTo>
                  <a:lnTo>
                    <a:pt x="45705" y="21991"/>
                  </a:lnTo>
                  <a:lnTo>
                    <a:pt x="45274" y="22206"/>
                  </a:lnTo>
                  <a:lnTo>
                    <a:pt x="44627" y="22422"/>
                  </a:lnTo>
                  <a:lnTo>
                    <a:pt x="44627" y="22422"/>
                  </a:lnTo>
                  <a:lnTo>
                    <a:pt x="44196" y="21991"/>
                  </a:lnTo>
                  <a:lnTo>
                    <a:pt x="43980" y="21344"/>
                  </a:lnTo>
                  <a:lnTo>
                    <a:pt x="43980" y="20913"/>
                  </a:lnTo>
                  <a:lnTo>
                    <a:pt x="44196" y="20482"/>
                  </a:lnTo>
                  <a:lnTo>
                    <a:pt x="44627" y="19404"/>
                  </a:lnTo>
                  <a:lnTo>
                    <a:pt x="45058" y="18541"/>
                  </a:lnTo>
                  <a:lnTo>
                    <a:pt x="45058" y="18541"/>
                  </a:lnTo>
                  <a:lnTo>
                    <a:pt x="43980" y="18541"/>
                  </a:lnTo>
                  <a:lnTo>
                    <a:pt x="42902" y="18326"/>
                  </a:lnTo>
                  <a:lnTo>
                    <a:pt x="41393" y="17463"/>
                  </a:lnTo>
                  <a:lnTo>
                    <a:pt x="41393" y="17463"/>
                  </a:lnTo>
                  <a:lnTo>
                    <a:pt x="39884" y="16601"/>
                  </a:lnTo>
                  <a:lnTo>
                    <a:pt x="39022" y="16386"/>
                  </a:lnTo>
                  <a:lnTo>
                    <a:pt x="37944" y="16386"/>
                  </a:lnTo>
                  <a:lnTo>
                    <a:pt x="37944" y="16386"/>
                  </a:lnTo>
                  <a:lnTo>
                    <a:pt x="38159" y="15523"/>
                  </a:lnTo>
                  <a:lnTo>
                    <a:pt x="37944" y="15092"/>
                  </a:lnTo>
                  <a:lnTo>
                    <a:pt x="37513" y="14230"/>
                  </a:lnTo>
                  <a:lnTo>
                    <a:pt x="37513" y="14230"/>
                  </a:lnTo>
                  <a:lnTo>
                    <a:pt x="38591" y="13152"/>
                  </a:lnTo>
                  <a:lnTo>
                    <a:pt x="39884" y="12289"/>
                  </a:lnTo>
                  <a:lnTo>
                    <a:pt x="41178" y="11643"/>
                  </a:lnTo>
                  <a:lnTo>
                    <a:pt x="42687" y="10996"/>
                  </a:lnTo>
                  <a:lnTo>
                    <a:pt x="45920" y="9918"/>
                  </a:lnTo>
                  <a:lnTo>
                    <a:pt x="49154" y="8840"/>
                  </a:lnTo>
                  <a:lnTo>
                    <a:pt x="49154" y="8840"/>
                  </a:lnTo>
                  <a:lnTo>
                    <a:pt x="48723" y="9271"/>
                  </a:lnTo>
                  <a:lnTo>
                    <a:pt x="48292" y="9487"/>
                  </a:lnTo>
                  <a:lnTo>
                    <a:pt x="48076" y="9918"/>
                  </a:lnTo>
                  <a:lnTo>
                    <a:pt x="48076" y="10134"/>
                  </a:lnTo>
                  <a:lnTo>
                    <a:pt x="48076" y="10349"/>
                  </a:lnTo>
                  <a:lnTo>
                    <a:pt x="48076" y="10349"/>
                  </a:lnTo>
                  <a:lnTo>
                    <a:pt x="49154" y="10349"/>
                  </a:lnTo>
                  <a:lnTo>
                    <a:pt x="50232" y="10134"/>
                  </a:lnTo>
                  <a:lnTo>
                    <a:pt x="50232" y="10134"/>
                  </a:lnTo>
                  <a:lnTo>
                    <a:pt x="51526" y="9918"/>
                  </a:lnTo>
                  <a:lnTo>
                    <a:pt x="52172" y="9918"/>
                  </a:lnTo>
                  <a:lnTo>
                    <a:pt x="52819" y="10134"/>
                  </a:lnTo>
                  <a:lnTo>
                    <a:pt x="52819" y="10134"/>
                  </a:lnTo>
                  <a:lnTo>
                    <a:pt x="52604" y="9702"/>
                  </a:lnTo>
                  <a:lnTo>
                    <a:pt x="52388" y="9271"/>
                  </a:lnTo>
                  <a:lnTo>
                    <a:pt x="51741" y="8624"/>
                  </a:lnTo>
                  <a:lnTo>
                    <a:pt x="50879" y="8193"/>
                  </a:lnTo>
                  <a:lnTo>
                    <a:pt x="50663" y="7978"/>
                  </a:lnTo>
                  <a:lnTo>
                    <a:pt x="50663" y="7546"/>
                  </a:lnTo>
                  <a:lnTo>
                    <a:pt x="50663" y="7546"/>
                  </a:lnTo>
                  <a:lnTo>
                    <a:pt x="51526" y="7762"/>
                  </a:lnTo>
                  <a:lnTo>
                    <a:pt x="52388" y="7762"/>
                  </a:lnTo>
                  <a:lnTo>
                    <a:pt x="53250" y="7546"/>
                  </a:lnTo>
                  <a:lnTo>
                    <a:pt x="54113" y="6900"/>
                  </a:lnTo>
                  <a:lnTo>
                    <a:pt x="55406" y="5822"/>
                  </a:lnTo>
                  <a:lnTo>
                    <a:pt x="56484" y="4313"/>
                  </a:lnTo>
                  <a:lnTo>
                    <a:pt x="56484" y="4313"/>
                  </a:lnTo>
                  <a:lnTo>
                    <a:pt x="58209" y="4313"/>
                  </a:lnTo>
                  <a:lnTo>
                    <a:pt x="59718" y="4097"/>
                  </a:lnTo>
                  <a:lnTo>
                    <a:pt x="59718" y="4097"/>
                  </a:lnTo>
                  <a:lnTo>
                    <a:pt x="60796" y="5175"/>
                  </a:lnTo>
                  <a:lnTo>
                    <a:pt x="62089" y="6253"/>
                  </a:lnTo>
                  <a:lnTo>
                    <a:pt x="62089" y="6253"/>
                  </a:lnTo>
                  <a:lnTo>
                    <a:pt x="61443" y="6900"/>
                  </a:lnTo>
                  <a:lnTo>
                    <a:pt x="60796" y="7331"/>
                  </a:lnTo>
                  <a:lnTo>
                    <a:pt x="59071" y="7978"/>
                  </a:lnTo>
                  <a:lnTo>
                    <a:pt x="57131" y="8409"/>
                  </a:lnTo>
                  <a:lnTo>
                    <a:pt x="56269" y="8840"/>
                  </a:lnTo>
                  <a:lnTo>
                    <a:pt x="55622" y="9271"/>
                  </a:lnTo>
                  <a:lnTo>
                    <a:pt x="55622" y="9271"/>
                  </a:lnTo>
                  <a:lnTo>
                    <a:pt x="55837" y="9487"/>
                  </a:lnTo>
                  <a:lnTo>
                    <a:pt x="56269" y="9487"/>
                  </a:lnTo>
                  <a:lnTo>
                    <a:pt x="57131" y="9271"/>
                  </a:lnTo>
                  <a:lnTo>
                    <a:pt x="57131" y="9271"/>
                  </a:lnTo>
                  <a:lnTo>
                    <a:pt x="57778" y="9271"/>
                  </a:lnTo>
                  <a:lnTo>
                    <a:pt x="58640" y="9271"/>
                  </a:lnTo>
                  <a:lnTo>
                    <a:pt x="58640" y="9271"/>
                  </a:lnTo>
                  <a:lnTo>
                    <a:pt x="59502" y="10134"/>
                  </a:lnTo>
                  <a:lnTo>
                    <a:pt x="60580" y="10996"/>
                  </a:lnTo>
                  <a:lnTo>
                    <a:pt x="61874" y="11427"/>
                  </a:lnTo>
                  <a:lnTo>
                    <a:pt x="63598" y="11858"/>
                  </a:lnTo>
                  <a:lnTo>
                    <a:pt x="63598" y="11858"/>
                  </a:lnTo>
                  <a:lnTo>
                    <a:pt x="63598" y="11211"/>
                  </a:lnTo>
                  <a:lnTo>
                    <a:pt x="63383" y="10996"/>
                  </a:lnTo>
                  <a:lnTo>
                    <a:pt x="63167" y="10780"/>
                  </a:lnTo>
                  <a:lnTo>
                    <a:pt x="63383" y="10565"/>
                  </a:lnTo>
                  <a:lnTo>
                    <a:pt x="63383" y="10565"/>
                  </a:lnTo>
                  <a:lnTo>
                    <a:pt x="64245" y="10780"/>
                  </a:lnTo>
                  <a:lnTo>
                    <a:pt x="65108" y="10780"/>
                  </a:lnTo>
                  <a:lnTo>
                    <a:pt x="65539" y="10565"/>
                  </a:lnTo>
                  <a:lnTo>
                    <a:pt x="65970" y="9702"/>
                  </a:lnTo>
                  <a:lnTo>
                    <a:pt x="65970" y="9702"/>
                  </a:lnTo>
                  <a:lnTo>
                    <a:pt x="65754" y="9056"/>
                  </a:lnTo>
                  <a:lnTo>
                    <a:pt x="65539" y="8840"/>
                  </a:lnTo>
                  <a:lnTo>
                    <a:pt x="65108" y="8409"/>
                  </a:lnTo>
                  <a:lnTo>
                    <a:pt x="65108" y="7762"/>
                  </a:lnTo>
                  <a:lnTo>
                    <a:pt x="65108" y="7762"/>
                  </a:lnTo>
                  <a:lnTo>
                    <a:pt x="65323" y="7546"/>
                  </a:lnTo>
                  <a:lnTo>
                    <a:pt x="65754" y="7546"/>
                  </a:lnTo>
                  <a:lnTo>
                    <a:pt x="66186" y="7978"/>
                  </a:lnTo>
                  <a:lnTo>
                    <a:pt x="66832" y="8409"/>
                  </a:lnTo>
                  <a:lnTo>
                    <a:pt x="67048" y="8624"/>
                  </a:lnTo>
                  <a:lnTo>
                    <a:pt x="67263" y="8840"/>
                  </a:lnTo>
                  <a:lnTo>
                    <a:pt x="67263" y="8840"/>
                  </a:lnTo>
                  <a:lnTo>
                    <a:pt x="68988" y="8193"/>
                  </a:lnTo>
                  <a:lnTo>
                    <a:pt x="69635" y="7546"/>
                  </a:lnTo>
                  <a:lnTo>
                    <a:pt x="69850" y="6900"/>
                  </a:lnTo>
                  <a:lnTo>
                    <a:pt x="69850" y="6900"/>
                  </a:lnTo>
                  <a:lnTo>
                    <a:pt x="69204" y="6253"/>
                  </a:lnTo>
                  <a:lnTo>
                    <a:pt x="68341" y="6037"/>
                  </a:lnTo>
                  <a:lnTo>
                    <a:pt x="67479" y="5606"/>
                  </a:lnTo>
                  <a:lnTo>
                    <a:pt x="67048" y="5391"/>
                  </a:lnTo>
                  <a:lnTo>
                    <a:pt x="66832" y="4959"/>
                  </a:lnTo>
                  <a:lnTo>
                    <a:pt x="66832" y="4959"/>
                  </a:lnTo>
                  <a:lnTo>
                    <a:pt x="66832" y="4528"/>
                  </a:lnTo>
                  <a:lnTo>
                    <a:pt x="67048" y="4097"/>
                  </a:lnTo>
                  <a:lnTo>
                    <a:pt x="67048" y="3881"/>
                  </a:lnTo>
                  <a:lnTo>
                    <a:pt x="67048" y="3450"/>
                  </a:lnTo>
                  <a:lnTo>
                    <a:pt x="67048" y="3450"/>
                  </a:lnTo>
                  <a:lnTo>
                    <a:pt x="65970" y="3019"/>
                  </a:lnTo>
                  <a:lnTo>
                    <a:pt x="64676" y="2588"/>
                  </a:lnTo>
                  <a:lnTo>
                    <a:pt x="63598" y="1941"/>
                  </a:lnTo>
                  <a:lnTo>
                    <a:pt x="63167" y="1510"/>
                  </a:lnTo>
                  <a:lnTo>
                    <a:pt x="62952" y="863"/>
                  </a:lnTo>
                  <a:lnTo>
                    <a:pt x="62952" y="863"/>
                  </a:lnTo>
                  <a:lnTo>
                    <a:pt x="59934" y="863"/>
                  </a:lnTo>
                  <a:lnTo>
                    <a:pt x="59934" y="863"/>
                  </a:lnTo>
                  <a:lnTo>
                    <a:pt x="57131" y="863"/>
                  </a:lnTo>
                  <a:lnTo>
                    <a:pt x="55837" y="863"/>
                  </a:lnTo>
                  <a:lnTo>
                    <a:pt x="54544" y="1079"/>
                  </a:lnTo>
                  <a:lnTo>
                    <a:pt x="53682" y="1294"/>
                  </a:lnTo>
                  <a:lnTo>
                    <a:pt x="52819" y="1941"/>
                  </a:lnTo>
                  <a:lnTo>
                    <a:pt x="52388" y="2588"/>
                  </a:lnTo>
                  <a:lnTo>
                    <a:pt x="51957" y="3666"/>
                  </a:lnTo>
                  <a:lnTo>
                    <a:pt x="51957" y="3666"/>
                  </a:lnTo>
                  <a:lnTo>
                    <a:pt x="52172" y="3881"/>
                  </a:lnTo>
                  <a:lnTo>
                    <a:pt x="52388" y="3881"/>
                  </a:lnTo>
                  <a:lnTo>
                    <a:pt x="53035" y="3881"/>
                  </a:lnTo>
                  <a:lnTo>
                    <a:pt x="53466" y="4097"/>
                  </a:lnTo>
                  <a:lnTo>
                    <a:pt x="53466" y="4313"/>
                  </a:lnTo>
                  <a:lnTo>
                    <a:pt x="53466" y="4528"/>
                  </a:lnTo>
                  <a:lnTo>
                    <a:pt x="53466" y="4528"/>
                  </a:lnTo>
                  <a:lnTo>
                    <a:pt x="52819" y="5175"/>
                  </a:lnTo>
                  <a:lnTo>
                    <a:pt x="52172" y="5606"/>
                  </a:lnTo>
                  <a:lnTo>
                    <a:pt x="50448" y="6469"/>
                  </a:lnTo>
                  <a:lnTo>
                    <a:pt x="50448" y="6469"/>
                  </a:lnTo>
                  <a:lnTo>
                    <a:pt x="50232" y="6037"/>
                  </a:lnTo>
                  <a:lnTo>
                    <a:pt x="50448" y="5822"/>
                  </a:lnTo>
                  <a:lnTo>
                    <a:pt x="50663" y="5606"/>
                  </a:lnTo>
                  <a:lnTo>
                    <a:pt x="50663" y="4959"/>
                  </a:lnTo>
                  <a:lnTo>
                    <a:pt x="50663" y="4959"/>
                  </a:lnTo>
                  <a:lnTo>
                    <a:pt x="49801" y="4744"/>
                  </a:lnTo>
                  <a:lnTo>
                    <a:pt x="49370" y="4313"/>
                  </a:lnTo>
                  <a:lnTo>
                    <a:pt x="49370" y="3881"/>
                  </a:lnTo>
                  <a:lnTo>
                    <a:pt x="49370" y="3881"/>
                  </a:lnTo>
                  <a:lnTo>
                    <a:pt x="49585" y="3019"/>
                  </a:lnTo>
                  <a:lnTo>
                    <a:pt x="49585" y="2372"/>
                  </a:lnTo>
                  <a:lnTo>
                    <a:pt x="49801" y="1941"/>
                  </a:lnTo>
                  <a:lnTo>
                    <a:pt x="49801" y="1941"/>
                  </a:lnTo>
                  <a:lnTo>
                    <a:pt x="50663" y="1726"/>
                  </a:lnTo>
                  <a:lnTo>
                    <a:pt x="51741" y="1726"/>
                  </a:lnTo>
                  <a:lnTo>
                    <a:pt x="52819" y="1294"/>
                  </a:lnTo>
                  <a:lnTo>
                    <a:pt x="53035" y="1079"/>
                  </a:lnTo>
                  <a:lnTo>
                    <a:pt x="53250" y="648"/>
                  </a:lnTo>
                  <a:lnTo>
                    <a:pt x="53250" y="648"/>
                  </a:lnTo>
                  <a:lnTo>
                    <a:pt x="52388" y="217"/>
                  </a:lnTo>
                  <a:lnTo>
                    <a:pt x="51741" y="217"/>
                  </a:lnTo>
                  <a:lnTo>
                    <a:pt x="50879" y="432"/>
                  </a:lnTo>
                  <a:lnTo>
                    <a:pt x="50232" y="648"/>
                  </a:lnTo>
                  <a:lnTo>
                    <a:pt x="49154" y="1510"/>
                  </a:lnTo>
                  <a:lnTo>
                    <a:pt x="47861" y="2157"/>
                  </a:lnTo>
                  <a:lnTo>
                    <a:pt x="47861" y="2157"/>
                  </a:lnTo>
                  <a:lnTo>
                    <a:pt x="48076" y="1941"/>
                  </a:lnTo>
                  <a:lnTo>
                    <a:pt x="48292" y="1510"/>
                  </a:lnTo>
                  <a:lnTo>
                    <a:pt x="48507" y="1079"/>
                  </a:lnTo>
                  <a:lnTo>
                    <a:pt x="48507" y="648"/>
                  </a:lnTo>
                  <a:lnTo>
                    <a:pt x="48507" y="648"/>
                  </a:lnTo>
                  <a:lnTo>
                    <a:pt x="47214" y="648"/>
                  </a:lnTo>
                  <a:lnTo>
                    <a:pt x="45920" y="863"/>
                  </a:lnTo>
                  <a:lnTo>
                    <a:pt x="43980" y="1726"/>
                  </a:lnTo>
                  <a:lnTo>
                    <a:pt x="43980" y="1726"/>
                  </a:lnTo>
                  <a:lnTo>
                    <a:pt x="44411" y="2372"/>
                  </a:lnTo>
                  <a:lnTo>
                    <a:pt x="45058" y="2804"/>
                  </a:lnTo>
                  <a:lnTo>
                    <a:pt x="46567" y="3019"/>
                  </a:lnTo>
                  <a:lnTo>
                    <a:pt x="46567" y="3019"/>
                  </a:lnTo>
                  <a:lnTo>
                    <a:pt x="46136" y="3450"/>
                  </a:lnTo>
                  <a:lnTo>
                    <a:pt x="45920" y="3881"/>
                  </a:lnTo>
                  <a:lnTo>
                    <a:pt x="45920" y="4528"/>
                  </a:lnTo>
                  <a:lnTo>
                    <a:pt x="46136" y="5175"/>
                  </a:lnTo>
                  <a:lnTo>
                    <a:pt x="46136" y="5175"/>
                  </a:lnTo>
                  <a:lnTo>
                    <a:pt x="45274" y="5606"/>
                  </a:lnTo>
                  <a:lnTo>
                    <a:pt x="44411" y="6037"/>
                  </a:lnTo>
                  <a:lnTo>
                    <a:pt x="44411" y="6037"/>
                  </a:lnTo>
                  <a:lnTo>
                    <a:pt x="44411" y="5606"/>
                  </a:lnTo>
                  <a:lnTo>
                    <a:pt x="44843" y="5391"/>
                  </a:lnTo>
                  <a:lnTo>
                    <a:pt x="45058" y="5175"/>
                  </a:lnTo>
                  <a:lnTo>
                    <a:pt x="45058" y="4528"/>
                  </a:lnTo>
                  <a:lnTo>
                    <a:pt x="45058" y="4528"/>
                  </a:lnTo>
                  <a:lnTo>
                    <a:pt x="44627" y="4313"/>
                  </a:lnTo>
                  <a:lnTo>
                    <a:pt x="44196" y="4313"/>
                  </a:lnTo>
                  <a:lnTo>
                    <a:pt x="43333" y="4528"/>
                  </a:lnTo>
                  <a:lnTo>
                    <a:pt x="42471" y="5175"/>
                  </a:lnTo>
                  <a:lnTo>
                    <a:pt x="42040" y="6037"/>
                  </a:lnTo>
                  <a:lnTo>
                    <a:pt x="42040" y="6037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39453" y="6037"/>
                  </a:lnTo>
                  <a:lnTo>
                    <a:pt x="38375" y="5822"/>
                  </a:lnTo>
                  <a:lnTo>
                    <a:pt x="37728" y="5606"/>
                  </a:lnTo>
                  <a:lnTo>
                    <a:pt x="37513" y="5391"/>
                  </a:lnTo>
                  <a:lnTo>
                    <a:pt x="37297" y="4959"/>
                  </a:lnTo>
                  <a:lnTo>
                    <a:pt x="37297" y="4959"/>
                  </a:lnTo>
                  <a:lnTo>
                    <a:pt x="38591" y="5175"/>
                  </a:lnTo>
                  <a:lnTo>
                    <a:pt x="39884" y="5175"/>
                  </a:lnTo>
                  <a:lnTo>
                    <a:pt x="40962" y="4744"/>
                  </a:lnTo>
                  <a:lnTo>
                    <a:pt x="41824" y="4313"/>
                  </a:lnTo>
                  <a:lnTo>
                    <a:pt x="41824" y="4313"/>
                  </a:lnTo>
                  <a:lnTo>
                    <a:pt x="41824" y="3881"/>
                  </a:lnTo>
                  <a:lnTo>
                    <a:pt x="41393" y="3666"/>
                  </a:lnTo>
                  <a:lnTo>
                    <a:pt x="41178" y="3450"/>
                  </a:lnTo>
                  <a:lnTo>
                    <a:pt x="40962" y="3019"/>
                  </a:lnTo>
                  <a:lnTo>
                    <a:pt x="40962" y="3019"/>
                  </a:lnTo>
                  <a:lnTo>
                    <a:pt x="41178" y="2372"/>
                  </a:lnTo>
                  <a:lnTo>
                    <a:pt x="41824" y="1941"/>
                  </a:lnTo>
                  <a:lnTo>
                    <a:pt x="42471" y="1510"/>
                  </a:lnTo>
                  <a:lnTo>
                    <a:pt x="42902" y="863"/>
                  </a:lnTo>
                  <a:lnTo>
                    <a:pt x="42902" y="863"/>
                  </a:lnTo>
                  <a:lnTo>
                    <a:pt x="42255" y="648"/>
                  </a:lnTo>
                  <a:lnTo>
                    <a:pt x="41824" y="648"/>
                  </a:lnTo>
                  <a:lnTo>
                    <a:pt x="40962" y="1079"/>
                  </a:lnTo>
                  <a:lnTo>
                    <a:pt x="40100" y="1726"/>
                  </a:lnTo>
                  <a:lnTo>
                    <a:pt x="39022" y="1941"/>
                  </a:lnTo>
                  <a:lnTo>
                    <a:pt x="39022" y="1941"/>
                  </a:lnTo>
                  <a:lnTo>
                    <a:pt x="37944" y="1726"/>
                  </a:lnTo>
                  <a:lnTo>
                    <a:pt x="36866" y="1294"/>
                  </a:lnTo>
                  <a:lnTo>
                    <a:pt x="34926" y="432"/>
                  </a:lnTo>
                  <a:lnTo>
                    <a:pt x="34926" y="432"/>
                  </a:lnTo>
                  <a:lnTo>
                    <a:pt x="33632" y="217"/>
                  </a:lnTo>
                  <a:lnTo>
                    <a:pt x="32339" y="1"/>
                  </a:lnTo>
                  <a:lnTo>
                    <a:pt x="31045" y="1"/>
                  </a:lnTo>
                  <a:lnTo>
                    <a:pt x="29751" y="217"/>
                  </a:lnTo>
                  <a:lnTo>
                    <a:pt x="28889" y="648"/>
                  </a:lnTo>
                  <a:lnTo>
                    <a:pt x="27811" y="1294"/>
                  </a:lnTo>
                  <a:lnTo>
                    <a:pt x="26949" y="1941"/>
                  </a:lnTo>
                  <a:lnTo>
                    <a:pt x="26302" y="2804"/>
                  </a:lnTo>
                  <a:lnTo>
                    <a:pt x="26302" y="2804"/>
                  </a:lnTo>
                  <a:lnTo>
                    <a:pt x="26733" y="3019"/>
                  </a:lnTo>
                  <a:lnTo>
                    <a:pt x="27164" y="3019"/>
                  </a:lnTo>
                  <a:lnTo>
                    <a:pt x="28242" y="2804"/>
                  </a:lnTo>
                  <a:lnTo>
                    <a:pt x="28242" y="2804"/>
                  </a:lnTo>
                  <a:lnTo>
                    <a:pt x="29320" y="2588"/>
                  </a:lnTo>
                  <a:lnTo>
                    <a:pt x="29751" y="2588"/>
                  </a:lnTo>
                  <a:lnTo>
                    <a:pt x="30398" y="2804"/>
                  </a:lnTo>
                  <a:lnTo>
                    <a:pt x="30398" y="2804"/>
                  </a:lnTo>
                  <a:lnTo>
                    <a:pt x="29751" y="4097"/>
                  </a:lnTo>
                  <a:lnTo>
                    <a:pt x="29536" y="4528"/>
                  </a:lnTo>
                  <a:lnTo>
                    <a:pt x="29105" y="4959"/>
                  </a:lnTo>
                  <a:lnTo>
                    <a:pt x="29105" y="4959"/>
                  </a:lnTo>
                  <a:lnTo>
                    <a:pt x="28242" y="4744"/>
                  </a:lnTo>
                  <a:lnTo>
                    <a:pt x="27380" y="4528"/>
                  </a:lnTo>
                  <a:lnTo>
                    <a:pt x="25224" y="4528"/>
                  </a:lnTo>
                  <a:lnTo>
                    <a:pt x="23284" y="4313"/>
                  </a:lnTo>
                  <a:lnTo>
                    <a:pt x="22422" y="4097"/>
                  </a:lnTo>
                  <a:lnTo>
                    <a:pt x="21775" y="3666"/>
                  </a:lnTo>
                  <a:lnTo>
                    <a:pt x="21775" y="3666"/>
                  </a:lnTo>
                  <a:lnTo>
                    <a:pt x="21128" y="3881"/>
                  </a:lnTo>
                  <a:lnTo>
                    <a:pt x="21128" y="3881"/>
                  </a:lnTo>
                  <a:lnTo>
                    <a:pt x="17463" y="8193"/>
                  </a:lnTo>
                  <a:lnTo>
                    <a:pt x="14014" y="12721"/>
                  </a:lnTo>
                  <a:lnTo>
                    <a:pt x="10780" y="17463"/>
                  </a:lnTo>
                  <a:lnTo>
                    <a:pt x="7977" y="22422"/>
                  </a:lnTo>
                  <a:lnTo>
                    <a:pt x="5390" y="27596"/>
                  </a:lnTo>
                  <a:lnTo>
                    <a:pt x="3234" y="32770"/>
                  </a:lnTo>
                  <a:lnTo>
                    <a:pt x="1510" y="38375"/>
                  </a:lnTo>
                  <a:lnTo>
                    <a:pt x="1" y="43981"/>
                  </a:lnTo>
                  <a:lnTo>
                    <a:pt x="1" y="43981"/>
                  </a:lnTo>
                  <a:lnTo>
                    <a:pt x="432" y="43765"/>
                  </a:lnTo>
                  <a:lnTo>
                    <a:pt x="863" y="43765"/>
                  </a:lnTo>
                  <a:lnTo>
                    <a:pt x="863" y="43765"/>
                  </a:lnTo>
                  <a:lnTo>
                    <a:pt x="1294" y="44196"/>
                  </a:lnTo>
                  <a:lnTo>
                    <a:pt x="1510" y="44627"/>
                  </a:lnTo>
                  <a:lnTo>
                    <a:pt x="1294" y="45921"/>
                  </a:lnTo>
                  <a:lnTo>
                    <a:pt x="1294" y="45921"/>
                  </a:lnTo>
                  <a:lnTo>
                    <a:pt x="2588" y="48077"/>
                  </a:lnTo>
                  <a:lnTo>
                    <a:pt x="4097" y="50233"/>
                  </a:lnTo>
                  <a:lnTo>
                    <a:pt x="5606" y="52173"/>
                  </a:lnTo>
                  <a:lnTo>
                    <a:pt x="6684" y="54544"/>
                  </a:lnTo>
                  <a:lnTo>
                    <a:pt x="6684" y="54544"/>
                  </a:lnTo>
                  <a:lnTo>
                    <a:pt x="6468" y="54975"/>
                  </a:lnTo>
                  <a:lnTo>
                    <a:pt x="6468" y="55407"/>
                  </a:lnTo>
                  <a:lnTo>
                    <a:pt x="6253" y="55838"/>
                  </a:lnTo>
                  <a:lnTo>
                    <a:pt x="6253" y="56485"/>
                  </a:lnTo>
                  <a:lnTo>
                    <a:pt x="6253" y="56485"/>
                  </a:lnTo>
                  <a:lnTo>
                    <a:pt x="8409" y="57994"/>
                  </a:lnTo>
                  <a:lnTo>
                    <a:pt x="9702" y="58856"/>
                  </a:lnTo>
                  <a:lnTo>
                    <a:pt x="10996" y="59503"/>
                  </a:lnTo>
                  <a:lnTo>
                    <a:pt x="12505" y="60150"/>
                  </a:lnTo>
                  <a:lnTo>
                    <a:pt x="13798" y="60581"/>
                  </a:lnTo>
                  <a:lnTo>
                    <a:pt x="15523" y="60581"/>
                  </a:lnTo>
                  <a:lnTo>
                    <a:pt x="17032" y="60365"/>
                  </a:lnTo>
                  <a:lnTo>
                    <a:pt x="17032" y="60365"/>
                  </a:lnTo>
                  <a:lnTo>
                    <a:pt x="17894" y="60796"/>
                  </a:lnTo>
                  <a:lnTo>
                    <a:pt x="18541" y="61443"/>
                  </a:lnTo>
                  <a:lnTo>
                    <a:pt x="19188" y="62305"/>
                  </a:lnTo>
                  <a:lnTo>
                    <a:pt x="20050" y="62952"/>
                  </a:lnTo>
                  <a:lnTo>
                    <a:pt x="20050" y="62952"/>
                  </a:lnTo>
                  <a:lnTo>
                    <a:pt x="21775" y="63383"/>
                  </a:lnTo>
                  <a:lnTo>
                    <a:pt x="23715" y="64030"/>
                  </a:lnTo>
                  <a:lnTo>
                    <a:pt x="24362" y="64246"/>
                  </a:lnTo>
                  <a:lnTo>
                    <a:pt x="25009" y="64892"/>
                  </a:lnTo>
                  <a:lnTo>
                    <a:pt x="25440" y="65755"/>
                  </a:lnTo>
                  <a:lnTo>
                    <a:pt x="25440" y="66833"/>
                  </a:lnTo>
                  <a:lnTo>
                    <a:pt x="25440" y="66833"/>
                  </a:lnTo>
                  <a:lnTo>
                    <a:pt x="28027" y="68557"/>
                  </a:lnTo>
                  <a:lnTo>
                    <a:pt x="29536" y="69420"/>
                  </a:lnTo>
                  <a:lnTo>
                    <a:pt x="31045" y="70067"/>
                  </a:lnTo>
                  <a:lnTo>
                    <a:pt x="31045" y="70067"/>
                  </a:lnTo>
                  <a:lnTo>
                    <a:pt x="31476" y="68773"/>
                  </a:lnTo>
                  <a:lnTo>
                    <a:pt x="31907" y="68342"/>
                  </a:lnTo>
                  <a:lnTo>
                    <a:pt x="32554" y="68342"/>
                  </a:lnTo>
                  <a:lnTo>
                    <a:pt x="32554" y="68342"/>
                  </a:lnTo>
                  <a:lnTo>
                    <a:pt x="33416" y="69420"/>
                  </a:lnTo>
                  <a:lnTo>
                    <a:pt x="33848" y="70713"/>
                  </a:lnTo>
                  <a:lnTo>
                    <a:pt x="34063" y="72222"/>
                  </a:lnTo>
                  <a:lnTo>
                    <a:pt x="34063" y="73947"/>
                  </a:lnTo>
                  <a:lnTo>
                    <a:pt x="34063" y="73947"/>
                  </a:lnTo>
                  <a:lnTo>
                    <a:pt x="32985" y="75241"/>
                  </a:lnTo>
                  <a:lnTo>
                    <a:pt x="31692" y="76534"/>
                  </a:lnTo>
                  <a:lnTo>
                    <a:pt x="31261" y="77181"/>
                  </a:lnTo>
                  <a:lnTo>
                    <a:pt x="30829" y="77828"/>
                  </a:lnTo>
                  <a:lnTo>
                    <a:pt x="30398" y="78906"/>
                  </a:lnTo>
                  <a:lnTo>
                    <a:pt x="30398" y="79768"/>
                  </a:lnTo>
                  <a:lnTo>
                    <a:pt x="30398" y="79768"/>
                  </a:lnTo>
                  <a:lnTo>
                    <a:pt x="30398" y="80199"/>
                  </a:lnTo>
                  <a:lnTo>
                    <a:pt x="30614" y="80630"/>
                  </a:lnTo>
                  <a:lnTo>
                    <a:pt x="30829" y="80846"/>
                  </a:lnTo>
                  <a:lnTo>
                    <a:pt x="31045" y="81277"/>
                  </a:lnTo>
                  <a:lnTo>
                    <a:pt x="31045" y="81277"/>
                  </a:lnTo>
                  <a:lnTo>
                    <a:pt x="30614" y="81708"/>
                  </a:lnTo>
                  <a:lnTo>
                    <a:pt x="30183" y="81924"/>
                  </a:lnTo>
                  <a:lnTo>
                    <a:pt x="29967" y="82355"/>
                  </a:lnTo>
                  <a:lnTo>
                    <a:pt x="29751" y="83002"/>
                  </a:lnTo>
                  <a:lnTo>
                    <a:pt x="29751" y="83002"/>
                  </a:lnTo>
                  <a:lnTo>
                    <a:pt x="33201" y="88391"/>
                  </a:lnTo>
                  <a:lnTo>
                    <a:pt x="34926" y="90978"/>
                  </a:lnTo>
                  <a:lnTo>
                    <a:pt x="36219" y="93997"/>
                  </a:lnTo>
                  <a:lnTo>
                    <a:pt x="36219" y="93997"/>
                  </a:lnTo>
                  <a:lnTo>
                    <a:pt x="37297" y="94643"/>
                  </a:lnTo>
                  <a:lnTo>
                    <a:pt x="38159" y="95290"/>
                  </a:lnTo>
                  <a:lnTo>
                    <a:pt x="39884" y="95937"/>
                  </a:lnTo>
                  <a:lnTo>
                    <a:pt x="40746" y="96152"/>
                  </a:lnTo>
                  <a:lnTo>
                    <a:pt x="41609" y="96584"/>
                  </a:lnTo>
                  <a:lnTo>
                    <a:pt x="42255" y="97230"/>
                  </a:lnTo>
                  <a:lnTo>
                    <a:pt x="42902" y="98093"/>
                  </a:lnTo>
                  <a:lnTo>
                    <a:pt x="42902" y="98093"/>
                  </a:lnTo>
                  <a:lnTo>
                    <a:pt x="43333" y="99386"/>
                  </a:lnTo>
                  <a:lnTo>
                    <a:pt x="43549" y="100895"/>
                  </a:lnTo>
                  <a:lnTo>
                    <a:pt x="43549" y="104345"/>
                  </a:lnTo>
                  <a:lnTo>
                    <a:pt x="43333" y="108010"/>
                  </a:lnTo>
                  <a:lnTo>
                    <a:pt x="43333" y="109734"/>
                  </a:lnTo>
                  <a:lnTo>
                    <a:pt x="43765" y="111459"/>
                  </a:lnTo>
                  <a:lnTo>
                    <a:pt x="43765" y="111459"/>
                  </a:lnTo>
                  <a:lnTo>
                    <a:pt x="43980" y="113184"/>
                  </a:lnTo>
                  <a:lnTo>
                    <a:pt x="44411" y="115124"/>
                  </a:lnTo>
                  <a:lnTo>
                    <a:pt x="44411" y="117064"/>
                  </a:lnTo>
                  <a:lnTo>
                    <a:pt x="44196" y="117927"/>
                  </a:lnTo>
                  <a:lnTo>
                    <a:pt x="43980" y="118789"/>
                  </a:lnTo>
                  <a:lnTo>
                    <a:pt x="43980" y="118789"/>
                  </a:lnTo>
                  <a:lnTo>
                    <a:pt x="44411" y="119220"/>
                  </a:lnTo>
                  <a:lnTo>
                    <a:pt x="44627" y="120083"/>
                  </a:lnTo>
                  <a:lnTo>
                    <a:pt x="45058" y="121807"/>
                  </a:lnTo>
                  <a:lnTo>
                    <a:pt x="45274" y="123532"/>
                  </a:lnTo>
                  <a:lnTo>
                    <a:pt x="45705" y="124179"/>
                  </a:lnTo>
                  <a:lnTo>
                    <a:pt x="46352" y="124825"/>
                  </a:lnTo>
                  <a:lnTo>
                    <a:pt x="46352" y="124825"/>
                  </a:lnTo>
                  <a:lnTo>
                    <a:pt x="46352" y="123963"/>
                  </a:lnTo>
                  <a:lnTo>
                    <a:pt x="46352" y="123532"/>
                  </a:lnTo>
                  <a:lnTo>
                    <a:pt x="46567" y="123316"/>
                  </a:lnTo>
                  <a:lnTo>
                    <a:pt x="46567" y="123316"/>
                  </a:lnTo>
                  <a:lnTo>
                    <a:pt x="46998" y="124179"/>
                  </a:lnTo>
                  <a:lnTo>
                    <a:pt x="46998" y="125472"/>
                  </a:lnTo>
                  <a:lnTo>
                    <a:pt x="46998" y="125472"/>
                  </a:lnTo>
                  <a:lnTo>
                    <a:pt x="46783" y="125688"/>
                  </a:lnTo>
                  <a:lnTo>
                    <a:pt x="46567" y="125688"/>
                  </a:lnTo>
                  <a:lnTo>
                    <a:pt x="46136" y="125688"/>
                  </a:lnTo>
                  <a:lnTo>
                    <a:pt x="46136" y="125903"/>
                  </a:lnTo>
                  <a:lnTo>
                    <a:pt x="46136" y="125903"/>
                  </a:lnTo>
                  <a:lnTo>
                    <a:pt x="46352" y="126981"/>
                  </a:lnTo>
                  <a:lnTo>
                    <a:pt x="46352" y="128275"/>
                  </a:lnTo>
                  <a:lnTo>
                    <a:pt x="46352" y="128275"/>
                  </a:lnTo>
                  <a:lnTo>
                    <a:pt x="46567" y="128490"/>
                  </a:lnTo>
                  <a:lnTo>
                    <a:pt x="46998" y="128706"/>
                  </a:lnTo>
                  <a:lnTo>
                    <a:pt x="47214" y="128922"/>
                  </a:lnTo>
                  <a:lnTo>
                    <a:pt x="47430" y="129137"/>
                  </a:lnTo>
                  <a:lnTo>
                    <a:pt x="47430" y="129137"/>
                  </a:lnTo>
                  <a:lnTo>
                    <a:pt x="47214" y="129784"/>
                  </a:lnTo>
                  <a:lnTo>
                    <a:pt x="46998" y="130215"/>
                  </a:lnTo>
                  <a:lnTo>
                    <a:pt x="46998" y="130215"/>
                  </a:lnTo>
                  <a:lnTo>
                    <a:pt x="47430" y="131293"/>
                  </a:lnTo>
                  <a:lnTo>
                    <a:pt x="48076" y="131940"/>
                  </a:lnTo>
                  <a:lnTo>
                    <a:pt x="48723" y="132802"/>
                  </a:lnTo>
                  <a:lnTo>
                    <a:pt x="49370" y="133880"/>
                  </a:lnTo>
                  <a:lnTo>
                    <a:pt x="49370" y="133880"/>
                  </a:lnTo>
                  <a:lnTo>
                    <a:pt x="50017" y="134096"/>
                  </a:lnTo>
                  <a:lnTo>
                    <a:pt x="50663" y="134742"/>
                  </a:lnTo>
                  <a:lnTo>
                    <a:pt x="51741" y="135820"/>
                  </a:lnTo>
                  <a:lnTo>
                    <a:pt x="51741" y="135820"/>
                  </a:lnTo>
                  <a:lnTo>
                    <a:pt x="52819" y="136036"/>
                  </a:lnTo>
                  <a:lnTo>
                    <a:pt x="53682" y="136467"/>
                  </a:lnTo>
                  <a:lnTo>
                    <a:pt x="55837" y="137329"/>
                  </a:lnTo>
                  <a:lnTo>
                    <a:pt x="56700" y="137545"/>
                  </a:lnTo>
                  <a:lnTo>
                    <a:pt x="57778" y="137761"/>
                  </a:lnTo>
                  <a:lnTo>
                    <a:pt x="58640" y="137545"/>
                  </a:lnTo>
                  <a:lnTo>
                    <a:pt x="59502" y="136898"/>
                  </a:lnTo>
                  <a:lnTo>
                    <a:pt x="59502" y="136898"/>
                  </a:lnTo>
                  <a:lnTo>
                    <a:pt x="56484" y="134958"/>
                  </a:lnTo>
                  <a:lnTo>
                    <a:pt x="55191" y="133880"/>
                  </a:lnTo>
                  <a:lnTo>
                    <a:pt x="54759" y="133233"/>
                  </a:lnTo>
                  <a:lnTo>
                    <a:pt x="54328" y="132371"/>
                  </a:lnTo>
                  <a:lnTo>
                    <a:pt x="54328" y="132371"/>
                  </a:lnTo>
                  <a:lnTo>
                    <a:pt x="54975" y="131724"/>
                  </a:lnTo>
                  <a:lnTo>
                    <a:pt x="55191" y="130862"/>
                  </a:lnTo>
                  <a:lnTo>
                    <a:pt x="56053" y="129137"/>
                  </a:lnTo>
                  <a:lnTo>
                    <a:pt x="56053" y="129137"/>
                  </a:lnTo>
                  <a:lnTo>
                    <a:pt x="55406" y="128706"/>
                  </a:lnTo>
                  <a:lnTo>
                    <a:pt x="54759" y="128490"/>
                  </a:lnTo>
                  <a:lnTo>
                    <a:pt x="54113" y="128275"/>
                  </a:lnTo>
                  <a:lnTo>
                    <a:pt x="53897" y="127844"/>
                  </a:lnTo>
                  <a:lnTo>
                    <a:pt x="53682" y="127628"/>
                  </a:lnTo>
                  <a:lnTo>
                    <a:pt x="53682" y="127628"/>
                  </a:lnTo>
                  <a:lnTo>
                    <a:pt x="54328" y="126766"/>
                  </a:lnTo>
                  <a:lnTo>
                    <a:pt x="54759" y="125688"/>
                  </a:lnTo>
                  <a:lnTo>
                    <a:pt x="55622" y="123532"/>
                  </a:lnTo>
                  <a:lnTo>
                    <a:pt x="55622" y="123532"/>
                  </a:lnTo>
                  <a:lnTo>
                    <a:pt x="54975" y="123532"/>
                  </a:lnTo>
                  <a:lnTo>
                    <a:pt x="54544" y="123316"/>
                  </a:lnTo>
                  <a:lnTo>
                    <a:pt x="54113" y="122885"/>
                  </a:lnTo>
                  <a:lnTo>
                    <a:pt x="53897" y="122454"/>
                  </a:lnTo>
                  <a:lnTo>
                    <a:pt x="53897" y="122454"/>
                  </a:lnTo>
                  <a:lnTo>
                    <a:pt x="54759" y="122454"/>
                  </a:lnTo>
                  <a:lnTo>
                    <a:pt x="54759" y="122454"/>
                  </a:lnTo>
                  <a:lnTo>
                    <a:pt x="55622" y="122454"/>
                  </a:lnTo>
                  <a:lnTo>
                    <a:pt x="56269" y="122238"/>
                  </a:lnTo>
                  <a:lnTo>
                    <a:pt x="56269" y="122238"/>
                  </a:lnTo>
                  <a:lnTo>
                    <a:pt x="56269" y="120945"/>
                  </a:lnTo>
                  <a:lnTo>
                    <a:pt x="56269" y="120514"/>
                  </a:lnTo>
                  <a:lnTo>
                    <a:pt x="56484" y="120083"/>
                  </a:lnTo>
                  <a:lnTo>
                    <a:pt x="56484" y="120083"/>
                  </a:lnTo>
                  <a:lnTo>
                    <a:pt x="57993" y="120083"/>
                  </a:lnTo>
                  <a:lnTo>
                    <a:pt x="59071" y="119867"/>
                  </a:lnTo>
                  <a:lnTo>
                    <a:pt x="59934" y="119220"/>
                  </a:lnTo>
                  <a:lnTo>
                    <a:pt x="60149" y="118573"/>
                  </a:lnTo>
                  <a:lnTo>
                    <a:pt x="60365" y="117496"/>
                  </a:lnTo>
                  <a:lnTo>
                    <a:pt x="60149" y="116633"/>
                  </a:lnTo>
                  <a:lnTo>
                    <a:pt x="59718" y="115986"/>
                  </a:lnTo>
                  <a:lnTo>
                    <a:pt x="59071" y="115340"/>
                  </a:lnTo>
                  <a:lnTo>
                    <a:pt x="59071" y="115340"/>
                  </a:lnTo>
                  <a:lnTo>
                    <a:pt x="59718" y="115340"/>
                  </a:lnTo>
                  <a:lnTo>
                    <a:pt x="60365" y="115555"/>
                  </a:lnTo>
                  <a:lnTo>
                    <a:pt x="61227" y="115771"/>
                  </a:lnTo>
                  <a:lnTo>
                    <a:pt x="62089" y="115771"/>
                  </a:lnTo>
                  <a:lnTo>
                    <a:pt x="62089" y="115771"/>
                  </a:lnTo>
                  <a:lnTo>
                    <a:pt x="62521" y="115555"/>
                  </a:lnTo>
                  <a:lnTo>
                    <a:pt x="62952" y="115124"/>
                  </a:lnTo>
                  <a:lnTo>
                    <a:pt x="63383" y="114046"/>
                  </a:lnTo>
                  <a:lnTo>
                    <a:pt x="63814" y="112968"/>
                  </a:lnTo>
                  <a:lnTo>
                    <a:pt x="64245" y="111459"/>
                  </a:lnTo>
                  <a:lnTo>
                    <a:pt x="64245" y="111459"/>
                  </a:lnTo>
                  <a:lnTo>
                    <a:pt x="65323" y="110381"/>
                  </a:lnTo>
                  <a:lnTo>
                    <a:pt x="66401" y="109088"/>
                  </a:lnTo>
                  <a:lnTo>
                    <a:pt x="66832" y="108441"/>
                  </a:lnTo>
                  <a:lnTo>
                    <a:pt x="67048" y="107579"/>
                  </a:lnTo>
                  <a:lnTo>
                    <a:pt x="67048" y="106716"/>
                  </a:lnTo>
                  <a:lnTo>
                    <a:pt x="66617" y="105638"/>
                  </a:lnTo>
                  <a:lnTo>
                    <a:pt x="66617" y="105638"/>
                  </a:lnTo>
                  <a:lnTo>
                    <a:pt x="67910" y="104560"/>
                  </a:lnTo>
                  <a:lnTo>
                    <a:pt x="69204" y="103698"/>
                  </a:lnTo>
                  <a:lnTo>
                    <a:pt x="70928" y="103051"/>
                  </a:lnTo>
                  <a:lnTo>
                    <a:pt x="72869" y="102836"/>
                  </a:lnTo>
                  <a:lnTo>
                    <a:pt x="72869" y="102836"/>
                  </a:lnTo>
                  <a:lnTo>
                    <a:pt x="74162" y="100680"/>
                  </a:lnTo>
                  <a:lnTo>
                    <a:pt x="75025" y="98308"/>
                  </a:lnTo>
                  <a:lnTo>
                    <a:pt x="75456" y="97015"/>
                  </a:lnTo>
                  <a:lnTo>
                    <a:pt x="75456" y="95721"/>
                  </a:lnTo>
                  <a:lnTo>
                    <a:pt x="75671" y="94212"/>
                  </a:lnTo>
                  <a:lnTo>
                    <a:pt x="75456" y="92488"/>
                  </a:lnTo>
                  <a:lnTo>
                    <a:pt x="75456" y="92488"/>
                  </a:lnTo>
                  <a:lnTo>
                    <a:pt x="76102" y="91625"/>
                  </a:lnTo>
                  <a:lnTo>
                    <a:pt x="76965" y="90547"/>
                  </a:lnTo>
                  <a:lnTo>
                    <a:pt x="78474" y="88391"/>
                  </a:lnTo>
                  <a:lnTo>
                    <a:pt x="79121" y="87313"/>
                  </a:lnTo>
                  <a:lnTo>
                    <a:pt x="79552" y="86020"/>
                  </a:lnTo>
                  <a:lnTo>
                    <a:pt x="79336" y="84726"/>
                  </a:lnTo>
                  <a:lnTo>
                    <a:pt x="78689" y="832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3268325" y="1472350"/>
              <a:ext cx="10800" cy="5400"/>
            </a:xfrm>
            <a:custGeom>
              <a:avLst/>
              <a:gdLst/>
              <a:ahLst/>
              <a:cxnLst/>
              <a:rect l="l" t="t" r="r" b="b"/>
              <a:pathLst>
                <a:path w="432" h="216" fill="none" extrusionOk="0">
                  <a:moveTo>
                    <a:pt x="431" y="0"/>
                  </a:moveTo>
                  <a:lnTo>
                    <a:pt x="431" y="0"/>
                  </a:lnTo>
                  <a:lnTo>
                    <a:pt x="216" y="216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216" y="0"/>
                  </a:lnTo>
                  <a:lnTo>
                    <a:pt x="4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3866575" y="238125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0" y="0"/>
                  </a:moveTo>
                  <a:lnTo>
                    <a:pt x="0" y="10779"/>
                  </a:lnTo>
                  <a:lnTo>
                    <a:pt x="6252" y="10995"/>
                  </a:lnTo>
                  <a:lnTo>
                    <a:pt x="12289" y="11857"/>
                  </a:lnTo>
                  <a:lnTo>
                    <a:pt x="18109" y="12935"/>
                  </a:lnTo>
                  <a:lnTo>
                    <a:pt x="23930" y="14444"/>
                  </a:lnTo>
                  <a:lnTo>
                    <a:pt x="29535" y="16169"/>
                  </a:lnTo>
                  <a:lnTo>
                    <a:pt x="34925" y="18325"/>
                  </a:lnTo>
                  <a:lnTo>
                    <a:pt x="40315" y="20912"/>
                  </a:lnTo>
                  <a:lnTo>
                    <a:pt x="45273" y="23715"/>
                  </a:lnTo>
                  <a:lnTo>
                    <a:pt x="50232" y="26733"/>
                  </a:lnTo>
                  <a:lnTo>
                    <a:pt x="54975" y="30182"/>
                  </a:lnTo>
                  <a:lnTo>
                    <a:pt x="59502" y="33847"/>
                  </a:lnTo>
                  <a:lnTo>
                    <a:pt x="63598" y="37728"/>
                  </a:lnTo>
                  <a:lnTo>
                    <a:pt x="67694" y="41824"/>
                  </a:lnTo>
                  <a:lnTo>
                    <a:pt x="71359" y="46351"/>
                  </a:lnTo>
                  <a:lnTo>
                    <a:pt x="74808" y="50878"/>
                  </a:lnTo>
                  <a:lnTo>
                    <a:pt x="78042" y="55837"/>
                  </a:lnTo>
                  <a:lnTo>
                    <a:pt x="87312" y="50447"/>
                  </a:lnTo>
                  <a:lnTo>
                    <a:pt x="83863" y="44842"/>
                  </a:lnTo>
                  <a:lnTo>
                    <a:pt x="79982" y="39668"/>
                  </a:lnTo>
                  <a:lnTo>
                    <a:pt x="75886" y="34709"/>
                  </a:lnTo>
                  <a:lnTo>
                    <a:pt x="71359" y="30182"/>
                  </a:lnTo>
                  <a:lnTo>
                    <a:pt x="66616" y="25655"/>
                  </a:lnTo>
                  <a:lnTo>
                    <a:pt x="61658" y="21559"/>
                  </a:lnTo>
                  <a:lnTo>
                    <a:pt x="56268" y="17894"/>
                  </a:lnTo>
                  <a:lnTo>
                    <a:pt x="50878" y="14444"/>
                  </a:lnTo>
                  <a:lnTo>
                    <a:pt x="45058" y="11210"/>
                  </a:lnTo>
                  <a:lnTo>
                    <a:pt x="39237" y="8408"/>
                  </a:lnTo>
                  <a:lnTo>
                    <a:pt x="32985" y="6036"/>
                  </a:lnTo>
                  <a:lnTo>
                    <a:pt x="26733" y="4096"/>
                  </a:lnTo>
                  <a:lnTo>
                    <a:pt x="20265" y="2371"/>
                  </a:lnTo>
                  <a:lnTo>
                    <a:pt x="13798" y="1078"/>
                  </a:lnTo>
                  <a:lnTo>
                    <a:pt x="6899" y="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5876900" y="1596300"/>
              <a:ext cx="555150" cy="2522400"/>
            </a:xfrm>
            <a:custGeom>
              <a:avLst/>
              <a:gdLst/>
              <a:ahLst/>
              <a:cxnLst/>
              <a:rect l="l" t="t" r="r" b="b"/>
              <a:pathLst>
                <a:path w="22206" h="100896" extrusionOk="0">
                  <a:moveTo>
                    <a:pt x="9271" y="1"/>
                  </a:moveTo>
                  <a:lnTo>
                    <a:pt x="1" y="5390"/>
                  </a:lnTo>
                  <a:lnTo>
                    <a:pt x="2588" y="10565"/>
                  </a:lnTo>
                  <a:lnTo>
                    <a:pt x="4744" y="15739"/>
                  </a:lnTo>
                  <a:lnTo>
                    <a:pt x="6684" y="21344"/>
                  </a:lnTo>
                  <a:lnTo>
                    <a:pt x="8409" y="26949"/>
                  </a:lnTo>
                  <a:lnTo>
                    <a:pt x="9702" y="32554"/>
                  </a:lnTo>
                  <a:lnTo>
                    <a:pt x="10564" y="38375"/>
                  </a:lnTo>
                  <a:lnTo>
                    <a:pt x="11211" y="44412"/>
                  </a:lnTo>
                  <a:lnTo>
                    <a:pt x="11427" y="50448"/>
                  </a:lnTo>
                  <a:lnTo>
                    <a:pt x="11211" y="56484"/>
                  </a:lnTo>
                  <a:lnTo>
                    <a:pt x="10564" y="62521"/>
                  </a:lnTo>
                  <a:lnTo>
                    <a:pt x="9702" y="68342"/>
                  </a:lnTo>
                  <a:lnTo>
                    <a:pt x="8409" y="74163"/>
                  </a:lnTo>
                  <a:lnTo>
                    <a:pt x="6684" y="79552"/>
                  </a:lnTo>
                  <a:lnTo>
                    <a:pt x="4744" y="85157"/>
                  </a:lnTo>
                  <a:lnTo>
                    <a:pt x="2588" y="90331"/>
                  </a:lnTo>
                  <a:lnTo>
                    <a:pt x="1" y="95506"/>
                  </a:lnTo>
                  <a:lnTo>
                    <a:pt x="9271" y="100895"/>
                  </a:lnTo>
                  <a:lnTo>
                    <a:pt x="12289" y="95074"/>
                  </a:lnTo>
                  <a:lnTo>
                    <a:pt x="14876" y="89254"/>
                  </a:lnTo>
                  <a:lnTo>
                    <a:pt x="17032" y="83217"/>
                  </a:lnTo>
                  <a:lnTo>
                    <a:pt x="18757" y="76965"/>
                  </a:lnTo>
                  <a:lnTo>
                    <a:pt x="20266" y="70498"/>
                  </a:lnTo>
                  <a:lnTo>
                    <a:pt x="21344" y="64030"/>
                  </a:lnTo>
                  <a:lnTo>
                    <a:pt x="21990" y="57347"/>
                  </a:lnTo>
                  <a:lnTo>
                    <a:pt x="22206" y="50448"/>
                  </a:lnTo>
                  <a:lnTo>
                    <a:pt x="21990" y="43765"/>
                  </a:lnTo>
                  <a:lnTo>
                    <a:pt x="21344" y="37082"/>
                  </a:lnTo>
                  <a:lnTo>
                    <a:pt x="20266" y="30398"/>
                  </a:lnTo>
                  <a:lnTo>
                    <a:pt x="18757" y="23931"/>
                  </a:lnTo>
                  <a:lnTo>
                    <a:pt x="17032" y="17679"/>
                  </a:lnTo>
                  <a:lnTo>
                    <a:pt x="14876" y="11642"/>
                  </a:lnTo>
                  <a:lnTo>
                    <a:pt x="12289" y="5822"/>
                  </a:lnTo>
                  <a:lnTo>
                    <a:pt x="92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1187925" y="1596300"/>
              <a:ext cx="560525" cy="2522400"/>
            </a:xfrm>
            <a:custGeom>
              <a:avLst/>
              <a:gdLst/>
              <a:ahLst/>
              <a:cxnLst/>
              <a:rect l="l" t="t" r="r" b="b"/>
              <a:pathLst>
                <a:path w="22421" h="100896" extrusionOk="0">
                  <a:moveTo>
                    <a:pt x="12935" y="1"/>
                  </a:moveTo>
                  <a:lnTo>
                    <a:pt x="10133" y="5822"/>
                  </a:lnTo>
                  <a:lnTo>
                    <a:pt x="7546" y="11642"/>
                  </a:lnTo>
                  <a:lnTo>
                    <a:pt x="5174" y="17679"/>
                  </a:lnTo>
                  <a:lnTo>
                    <a:pt x="3449" y="23931"/>
                  </a:lnTo>
                  <a:lnTo>
                    <a:pt x="1940" y="30398"/>
                  </a:lnTo>
                  <a:lnTo>
                    <a:pt x="862" y="37082"/>
                  </a:lnTo>
                  <a:lnTo>
                    <a:pt x="216" y="43765"/>
                  </a:lnTo>
                  <a:lnTo>
                    <a:pt x="0" y="50448"/>
                  </a:lnTo>
                  <a:lnTo>
                    <a:pt x="216" y="57347"/>
                  </a:lnTo>
                  <a:lnTo>
                    <a:pt x="862" y="64030"/>
                  </a:lnTo>
                  <a:lnTo>
                    <a:pt x="1940" y="70498"/>
                  </a:lnTo>
                  <a:lnTo>
                    <a:pt x="3449" y="76965"/>
                  </a:lnTo>
                  <a:lnTo>
                    <a:pt x="5174" y="83217"/>
                  </a:lnTo>
                  <a:lnTo>
                    <a:pt x="7546" y="89254"/>
                  </a:lnTo>
                  <a:lnTo>
                    <a:pt x="10133" y="95074"/>
                  </a:lnTo>
                  <a:lnTo>
                    <a:pt x="12935" y="100895"/>
                  </a:lnTo>
                  <a:lnTo>
                    <a:pt x="22421" y="95506"/>
                  </a:lnTo>
                  <a:lnTo>
                    <a:pt x="19834" y="90331"/>
                  </a:lnTo>
                  <a:lnTo>
                    <a:pt x="17462" y="85157"/>
                  </a:lnTo>
                  <a:lnTo>
                    <a:pt x="15522" y="79552"/>
                  </a:lnTo>
                  <a:lnTo>
                    <a:pt x="13797" y="74163"/>
                  </a:lnTo>
                  <a:lnTo>
                    <a:pt x="12504" y="68342"/>
                  </a:lnTo>
                  <a:lnTo>
                    <a:pt x="11642" y="62521"/>
                  </a:lnTo>
                  <a:lnTo>
                    <a:pt x="10995" y="56484"/>
                  </a:lnTo>
                  <a:lnTo>
                    <a:pt x="10779" y="50448"/>
                  </a:lnTo>
                  <a:lnTo>
                    <a:pt x="10995" y="44412"/>
                  </a:lnTo>
                  <a:lnTo>
                    <a:pt x="11642" y="38375"/>
                  </a:lnTo>
                  <a:lnTo>
                    <a:pt x="12504" y="32554"/>
                  </a:lnTo>
                  <a:lnTo>
                    <a:pt x="13797" y="26949"/>
                  </a:lnTo>
                  <a:lnTo>
                    <a:pt x="15522" y="21344"/>
                  </a:lnTo>
                  <a:lnTo>
                    <a:pt x="17462" y="15739"/>
                  </a:lnTo>
                  <a:lnTo>
                    <a:pt x="19834" y="10565"/>
                  </a:lnTo>
                  <a:lnTo>
                    <a:pt x="22421" y="5390"/>
                  </a:lnTo>
                  <a:lnTo>
                    <a:pt x="129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1570576" y="4080950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9271" y="0"/>
                  </a:moveTo>
                  <a:lnTo>
                    <a:pt x="1" y="5390"/>
                  </a:lnTo>
                  <a:lnTo>
                    <a:pt x="3450" y="10995"/>
                  </a:lnTo>
                  <a:lnTo>
                    <a:pt x="7331" y="16169"/>
                  </a:lnTo>
                  <a:lnTo>
                    <a:pt x="11642" y="21128"/>
                  </a:lnTo>
                  <a:lnTo>
                    <a:pt x="15954" y="25655"/>
                  </a:lnTo>
                  <a:lnTo>
                    <a:pt x="20697" y="30182"/>
                  </a:lnTo>
                  <a:lnTo>
                    <a:pt x="25871" y="34278"/>
                  </a:lnTo>
                  <a:lnTo>
                    <a:pt x="31045" y="37943"/>
                  </a:lnTo>
                  <a:lnTo>
                    <a:pt x="36650" y="41393"/>
                  </a:lnTo>
                  <a:lnTo>
                    <a:pt x="42255" y="44627"/>
                  </a:lnTo>
                  <a:lnTo>
                    <a:pt x="48292" y="47429"/>
                  </a:lnTo>
                  <a:lnTo>
                    <a:pt x="54328" y="49801"/>
                  </a:lnTo>
                  <a:lnTo>
                    <a:pt x="60580" y="51741"/>
                  </a:lnTo>
                  <a:lnTo>
                    <a:pt x="67048" y="53466"/>
                  </a:lnTo>
                  <a:lnTo>
                    <a:pt x="73731" y="54759"/>
                  </a:lnTo>
                  <a:lnTo>
                    <a:pt x="80414" y="55621"/>
                  </a:lnTo>
                  <a:lnTo>
                    <a:pt x="87313" y="55837"/>
                  </a:lnTo>
                  <a:lnTo>
                    <a:pt x="87313" y="45058"/>
                  </a:lnTo>
                  <a:lnTo>
                    <a:pt x="81276" y="44842"/>
                  </a:lnTo>
                  <a:lnTo>
                    <a:pt x="75240" y="43980"/>
                  </a:lnTo>
                  <a:lnTo>
                    <a:pt x="69204" y="42902"/>
                  </a:lnTo>
                  <a:lnTo>
                    <a:pt x="63383" y="41393"/>
                  </a:lnTo>
                  <a:lnTo>
                    <a:pt x="57778" y="39668"/>
                  </a:lnTo>
                  <a:lnTo>
                    <a:pt x="52388" y="37512"/>
                  </a:lnTo>
                  <a:lnTo>
                    <a:pt x="47214" y="34925"/>
                  </a:lnTo>
                  <a:lnTo>
                    <a:pt x="42040" y="32123"/>
                  </a:lnTo>
                  <a:lnTo>
                    <a:pt x="37081" y="29104"/>
                  </a:lnTo>
                  <a:lnTo>
                    <a:pt x="32338" y="25655"/>
                  </a:lnTo>
                  <a:lnTo>
                    <a:pt x="28027" y="21990"/>
                  </a:lnTo>
                  <a:lnTo>
                    <a:pt x="23715" y="18109"/>
                  </a:lnTo>
                  <a:lnTo>
                    <a:pt x="19619" y="14013"/>
                  </a:lnTo>
                  <a:lnTo>
                    <a:pt x="15954" y="9486"/>
                  </a:lnTo>
                  <a:lnTo>
                    <a:pt x="12505" y="4959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1570575" y="238125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87313" y="0"/>
                  </a:moveTo>
                  <a:lnTo>
                    <a:pt x="80414" y="431"/>
                  </a:lnTo>
                  <a:lnTo>
                    <a:pt x="73731" y="1078"/>
                  </a:lnTo>
                  <a:lnTo>
                    <a:pt x="67048" y="2371"/>
                  </a:lnTo>
                  <a:lnTo>
                    <a:pt x="60580" y="4096"/>
                  </a:lnTo>
                  <a:lnTo>
                    <a:pt x="54328" y="6036"/>
                  </a:lnTo>
                  <a:lnTo>
                    <a:pt x="48292" y="8408"/>
                  </a:lnTo>
                  <a:lnTo>
                    <a:pt x="42255" y="11210"/>
                  </a:lnTo>
                  <a:lnTo>
                    <a:pt x="36650" y="14444"/>
                  </a:lnTo>
                  <a:lnTo>
                    <a:pt x="31045" y="17894"/>
                  </a:lnTo>
                  <a:lnTo>
                    <a:pt x="25871" y="21559"/>
                  </a:lnTo>
                  <a:lnTo>
                    <a:pt x="20697" y="25655"/>
                  </a:lnTo>
                  <a:lnTo>
                    <a:pt x="15954" y="30182"/>
                  </a:lnTo>
                  <a:lnTo>
                    <a:pt x="11642" y="34709"/>
                  </a:lnTo>
                  <a:lnTo>
                    <a:pt x="7331" y="39668"/>
                  </a:lnTo>
                  <a:lnTo>
                    <a:pt x="3450" y="44842"/>
                  </a:lnTo>
                  <a:lnTo>
                    <a:pt x="1" y="50447"/>
                  </a:lnTo>
                  <a:lnTo>
                    <a:pt x="9271" y="55837"/>
                  </a:lnTo>
                  <a:lnTo>
                    <a:pt x="12505" y="50878"/>
                  </a:lnTo>
                  <a:lnTo>
                    <a:pt x="15954" y="46351"/>
                  </a:lnTo>
                  <a:lnTo>
                    <a:pt x="19619" y="41824"/>
                  </a:lnTo>
                  <a:lnTo>
                    <a:pt x="23715" y="37728"/>
                  </a:lnTo>
                  <a:lnTo>
                    <a:pt x="28027" y="33847"/>
                  </a:lnTo>
                  <a:lnTo>
                    <a:pt x="32338" y="30182"/>
                  </a:lnTo>
                  <a:lnTo>
                    <a:pt x="37081" y="26733"/>
                  </a:lnTo>
                  <a:lnTo>
                    <a:pt x="42040" y="23715"/>
                  </a:lnTo>
                  <a:lnTo>
                    <a:pt x="47214" y="20912"/>
                  </a:lnTo>
                  <a:lnTo>
                    <a:pt x="52388" y="18325"/>
                  </a:lnTo>
                  <a:lnTo>
                    <a:pt x="57778" y="16169"/>
                  </a:lnTo>
                  <a:lnTo>
                    <a:pt x="63383" y="14444"/>
                  </a:lnTo>
                  <a:lnTo>
                    <a:pt x="69204" y="12935"/>
                  </a:lnTo>
                  <a:lnTo>
                    <a:pt x="75240" y="11857"/>
                  </a:lnTo>
                  <a:lnTo>
                    <a:pt x="81276" y="10995"/>
                  </a:lnTo>
                  <a:lnTo>
                    <a:pt x="87313" y="10779"/>
                  </a:lnTo>
                  <a:lnTo>
                    <a:pt x="87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3866574" y="4080950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78042" y="0"/>
                  </a:moveTo>
                  <a:lnTo>
                    <a:pt x="74808" y="4959"/>
                  </a:lnTo>
                  <a:lnTo>
                    <a:pt x="71359" y="9486"/>
                  </a:lnTo>
                  <a:lnTo>
                    <a:pt x="67694" y="14013"/>
                  </a:lnTo>
                  <a:lnTo>
                    <a:pt x="63598" y="18109"/>
                  </a:lnTo>
                  <a:lnTo>
                    <a:pt x="59502" y="21990"/>
                  </a:lnTo>
                  <a:lnTo>
                    <a:pt x="54975" y="25655"/>
                  </a:lnTo>
                  <a:lnTo>
                    <a:pt x="50232" y="29104"/>
                  </a:lnTo>
                  <a:lnTo>
                    <a:pt x="45273" y="32123"/>
                  </a:lnTo>
                  <a:lnTo>
                    <a:pt x="40315" y="34925"/>
                  </a:lnTo>
                  <a:lnTo>
                    <a:pt x="34925" y="37512"/>
                  </a:lnTo>
                  <a:lnTo>
                    <a:pt x="29535" y="39668"/>
                  </a:lnTo>
                  <a:lnTo>
                    <a:pt x="23930" y="41393"/>
                  </a:lnTo>
                  <a:lnTo>
                    <a:pt x="18109" y="42902"/>
                  </a:lnTo>
                  <a:lnTo>
                    <a:pt x="12289" y="43980"/>
                  </a:lnTo>
                  <a:lnTo>
                    <a:pt x="6252" y="44842"/>
                  </a:lnTo>
                  <a:lnTo>
                    <a:pt x="0" y="45058"/>
                  </a:lnTo>
                  <a:lnTo>
                    <a:pt x="0" y="55837"/>
                  </a:lnTo>
                  <a:lnTo>
                    <a:pt x="6899" y="55621"/>
                  </a:lnTo>
                  <a:lnTo>
                    <a:pt x="13798" y="54759"/>
                  </a:lnTo>
                  <a:lnTo>
                    <a:pt x="20265" y="53466"/>
                  </a:lnTo>
                  <a:lnTo>
                    <a:pt x="26733" y="51741"/>
                  </a:lnTo>
                  <a:lnTo>
                    <a:pt x="32985" y="49801"/>
                  </a:lnTo>
                  <a:lnTo>
                    <a:pt x="39237" y="47429"/>
                  </a:lnTo>
                  <a:lnTo>
                    <a:pt x="45058" y="44627"/>
                  </a:lnTo>
                  <a:lnTo>
                    <a:pt x="50878" y="41393"/>
                  </a:lnTo>
                  <a:lnTo>
                    <a:pt x="56268" y="37943"/>
                  </a:lnTo>
                  <a:lnTo>
                    <a:pt x="61658" y="34278"/>
                  </a:lnTo>
                  <a:lnTo>
                    <a:pt x="66616" y="30182"/>
                  </a:lnTo>
                  <a:lnTo>
                    <a:pt x="71359" y="25655"/>
                  </a:lnTo>
                  <a:lnTo>
                    <a:pt x="75886" y="21128"/>
                  </a:lnTo>
                  <a:lnTo>
                    <a:pt x="79982" y="16169"/>
                  </a:lnTo>
                  <a:lnTo>
                    <a:pt x="83863" y="10995"/>
                  </a:lnTo>
                  <a:lnTo>
                    <a:pt x="87312" y="5390"/>
                  </a:lnTo>
                  <a:lnTo>
                    <a:pt x="780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18"/>
          <p:cNvSpPr/>
          <p:nvPr/>
        </p:nvSpPr>
        <p:spPr>
          <a:xfrm>
            <a:off x="6128753" y="2489002"/>
            <a:ext cx="542772" cy="50005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" name="Google Shape;218;p18"/>
          <p:cNvSpPr/>
          <p:nvPr/>
        </p:nvSpPr>
        <p:spPr>
          <a:xfrm>
            <a:off x="6142384" y="1172488"/>
            <a:ext cx="542772" cy="5000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2426043" y="3709375"/>
            <a:ext cx="542772" cy="5000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2426043" y="1176422"/>
            <a:ext cx="542772" cy="500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2426043" y="2493851"/>
            <a:ext cx="542772" cy="500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8"/>
          <p:cNvSpPr txBox="1"/>
          <p:nvPr/>
        </p:nvSpPr>
        <p:spPr>
          <a:xfrm>
            <a:off x="1303789" y="1381809"/>
            <a:ext cx="1075681" cy="18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Research</a:t>
            </a:r>
          </a:p>
        </p:txBody>
      </p:sp>
      <p:sp>
        <p:nvSpPr>
          <p:cNvPr id="247" name="Google Shape;247;p18"/>
          <p:cNvSpPr txBox="1"/>
          <p:nvPr/>
        </p:nvSpPr>
        <p:spPr>
          <a:xfrm>
            <a:off x="1281517" y="2641116"/>
            <a:ext cx="1075681" cy="18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Review</a:t>
            </a:r>
          </a:p>
        </p:txBody>
      </p:sp>
      <p:sp>
        <p:nvSpPr>
          <p:cNvPr id="249" name="Google Shape;249;p18"/>
          <p:cNvSpPr txBox="1"/>
          <p:nvPr/>
        </p:nvSpPr>
        <p:spPr>
          <a:xfrm>
            <a:off x="1281517" y="3845222"/>
            <a:ext cx="1075681" cy="18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Drafting</a:t>
            </a:r>
          </a:p>
        </p:txBody>
      </p:sp>
      <p:sp>
        <p:nvSpPr>
          <p:cNvPr id="252" name="Google Shape;252;p18"/>
          <p:cNvSpPr txBox="1"/>
          <p:nvPr/>
        </p:nvSpPr>
        <p:spPr>
          <a:xfrm>
            <a:off x="6786801" y="2651291"/>
            <a:ext cx="1075681" cy="18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Client Call</a:t>
            </a:r>
          </a:p>
        </p:txBody>
      </p:sp>
      <p:grpSp>
        <p:nvGrpSpPr>
          <p:cNvPr id="270" name="Google Shape;270;p18"/>
          <p:cNvGrpSpPr/>
          <p:nvPr/>
        </p:nvGrpSpPr>
        <p:grpSpPr>
          <a:xfrm>
            <a:off x="6286663" y="3805537"/>
            <a:ext cx="254167" cy="285454"/>
            <a:chOff x="3907325" y="2620775"/>
            <a:chExt cx="395250" cy="481825"/>
          </a:xfrm>
        </p:grpSpPr>
        <p:sp>
          <p:nvSpPr>
            <p:cNvPr id="271" name="Google Shape;271;p18"/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5" name="Graphic 4" descr="Watch with solid fill">
            <a:extLst>
              <a:ext uri="{FF2B5EF4-FFF2-40B4-BE49-F238E27FC236}">
                <a16:creationId xmlns:a16="http://schemas.microsoft.com/office/drawing/2014/main" id="{3C83AC82-48A8-DD68-D9AE-8B846EA30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1701" y="1861219"/>
            <a:ext cx="1898779" cy="1749341"/>
          </a:xfrm>
          <a:prstGeom prst="rect">
            <a:avLst/>
          </a:prstGeom>
        </p:spPr>
      </p:pic>
      <p:sp>
        <p:nvSpPr>
          <p:cNvPr id="6" name="Google Shape;247;p18">
            <a:extLst>
              <a:ext uri="{FF2B5EF4-FFF2-40B4-BE49-F238E27FC236}">
                <a16:creationId xmlns:a16="http://schemas.microsoft.com/office/drawing/2014/main" id="{9ACD631A-1012-09D9-8F36-0E22966B6362}"/>
              </a:ext>
            </a:extLst>
          </p:cNvPr>
          <p:cNvSpPr txBox="1"/>
          <p:nvPr/>
        </p:nvSpPr>
        <p:spPr>
          <a:xfrm>
            <a:off x="2260891" y="1195790"/>
            <a:ext cx="780931" cy="466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25.8%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" name="Google Shape;295;p19">
            <a:extLst>
              <a:ext uri="{FF2B5EF4-FFF2-40B4-BE49-F238E27FC236}">
                <a16:creationId xmlns:a16="http://schemas.microsoft.com/office/drawing/2014/main" id="{24C6F39C-18EE-A1DC-76E7-769317C4546B}"/>
              </a:ext>
            </a:extLst>
          </p:cNvPr>
          <p:cNvSpPr txBox="1"/>
          <p:nvPr/>
        </p:nvSpPr>
        <p:spPr>
          <a:xfrm>
            <a:off x="673554" y="4525538"/>
            <a:ext cx="7796892" cy="3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u="sng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Insight: Research and Court Appearances consume the majority of attorney time.</a:t>
            </a:r>
            <a:endParaRPr lang="en-US" i="1" u="sng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247;p18">
            <a:extLst>
              <a:ext uri="{FF2B5EF4-FFF2-40B4-BE49-F238E27FC236}">
                <a16:creationId xmlns:a16="http://schemas.microsoft.com/office/drawing/2014/main" id="{43C8ED3E-3A5A-15F8-C214-8830CCD6EA13}"/>
              </a:ext>
            </a:extLst>
          </p:cNvPr>
          <p:cNvSpPr txBox="1"/>
          <p:nvPr/>
        </p:nvSpPr>
        <p:spPr>
          <a:xfrm>
            <a:off x="5969128" y="1200628"/>
            <a:ext cx="780931" cy="466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22.1%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" name="Google Shape;247;p18">
            <a:extLst>
              <a:ext uri="{FF2B5EF4-FFF2-40B4-BE49-F238E27FC236}">
                <a16:creationId xmlns:a16="http://schemas.microsoft.com/office/drawing/2014/main" id="{D204D580-75F5-03BE-3E42-78D2F462B7E4}"/>
              </a:ext>
            </a:extLst>
          </p:cNvPr>
          <p:cNvSpPr txBox="1"/>
          <p:nvPr/>
        </p:nvSpPr>
        <p:spPr>
          <a:xfrm>
            <a:off x="2262736" y="2515832"/>
            <a:ext cx="780931" cy="466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18.0%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" name="Google Shape;247;p18">
            <a:extLst>
              <a:ext uri="{FF2B5EF4-FFF2-40B4-BE49-F238E27FC236}">
                <a16:creationId xmlns:a16="http://schemas.microsoft.com/office/drawing/2014/main" id="{132AEFCE-CDBA-A786-7034-BBF792D23CE8}"/>
              </a:ext>
            </a:extLst>
          </p:cNvPr>
          <p:cNvSpPr txBox="1"/>
          <p:nvPr/>
        </p:nvSpPr>
        <p:spPr>
          <a:xfrm>
            <a:off x="5964011" y="2510779"/>
            <a:ext cx="780931" cy="466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17.6%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" name="Google Shape;247;p18">
            <a:extLst>
              <a:ext uri="{FF2B5EF4-FFF2-40B4-BE49-F238E27FC236}">
                <a16:creationId xmlns:a16="http://schemas.microsoft.com/office/drawing/2014/main" id="{83BA6C61-26EA-1D64-848A-78D147BD956D}"/>
              </a:ext>
            </a:extLst>
          </p:cNvPr>
          <p:cNvSpPr txBox="1"/>
          <p:nvPr/>
        </p:nvSpPr>
        <p:spPr>
          <a:xfrm>
            <a:off x="2281124" y="3728073"/>
            <a:ext cx="780931" cy="466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16.4%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chemeClr val="dk1"/>
                </a:solidFill>
              </a:rPr>
              <a:t>Case Type Distribution</a:t>
            </a:r>
          </a:p>
        </p:txBody>
      </p:sp>
      <p:sp>
        <p:nvSpPr>
          <p:cNvPr id="450" name="Google Shape;450;p24"/>
          <p:cNvSpPr/>
          <p:nvPr/>
        </p:nvSpPr>
        <p:spPr>
          <a:xfrm>
            <a:off x="911400" y="1448128"/>
            <a:ext cx="1495500" cy="14955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4"/>
          <p:cNvSpPr/>
          <p:nvPr/>
        </p:nvSpPr>
        <p:spPr>
          <a:xfrm>
            <a:off x="911400" y="1448128"/>
            <a:ext cx="1495500" cy="1495500"/>
          </a:xfrm>
          <a:prstGeom prst="blockArc">
            <a:avLst>
              <a:gd name="adj1" fmla="val 16879561"/>
              <a:gd name="adj2" fmla="val 2979765"/>
              <a:gd name="adj3" fmla="val 24925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4"/>
          <p:cNvSpPr/>
          <p:nvPr/>
        </p:nvSpPr>
        <p:spPr>
          <a:xfrm>
            <a:off x="2853300" y="1448128"/>
            <a:ext cx="1495500" cy="14955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4"/>
          <p:cNvSpPr/>
          <p:nvPr/>
        </p:nvSpPr>
        <p:spPr>
          <a:xfrm>
            <a:off x="2853300" y="1448128"/>
            <a:ext cx="1495500" cy="1495500"/>
          </a:xfrm>
          <a:prstGeom prst="blockArc">
            <a:avLst>
              <a:gd name="adj1" fmla="val 1742060"/>
              <a:gd name="adj2" fmla="val 10799131"/>
              <a:gd name="adj3" fmla="val 2504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4"/>
          <p:cNvSpPr/>
          <p:nvPr/>
        </p:nvSpPr>
        <p:spPr>
          <a:xfrm>
            <a:off x="4795200" y="1448182"/>
            <a:ext cx="1495500" cy="14955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4"/>
          <p:cNvSpPr/>
          <p:nvPr/>
        </p:nvSpPr>
        <p:spPr>
          <a:xfrm>
            <a:off x="4795200" y="1448182"/>
            <a:ext cx="1495500" cy="1495500"/>
          </a:xfrm>
          <a:prstGeom prst="blockArc">
            <a:avLst>
              <a:gd name="adj1" fmla="val 14373116"/>
              <a:gd name="adj2" fmla="val 10799131"/>
              <a:gd name="adj3" fmla="val 2504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4"/>
          <p:cNvSpPr/>
          <p:nvPr/>
        </p:nvSpPr>
        <p:spPr>
          <a:xfrm>
            <a:off x="6737100" y="1448182"/>
            <a:ext cx="1495500" cy="14955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4"/>
          <p:cNvSpPr/>
          <p:nvPr/>
        </p:nvSpPr>
        <p:spPr>
          <a:xfrm>
            <a:off x="6737100" y="1448182"/>
            <a:ext cx="1495500" cy="1495500"/>
          </a:xfrm>
          <a:prstGeom prst="blockArc">
            <a:avLst>
              <a:gd name="adj1" fmla="val 16234348"/>
              <a:gd name="adj2" fmla="val 5393079"/>
              <a:gd name="adj3" fmla="val 25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4"/>
          <p:cNvSpPr txBox="1"/>
          <p:nvPr/>
        </p:nvSpPr>
        <p:spPr>
          <a:xfrm>
            <a:off x="1232400" y="2022370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35%</a:t>
            </a:r>
            <a:endParaRPr sz="1800"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9" name="Google Shape;459;p24"/>
          <p:cNvSpPr txBox="1"/>
          <p:nvPr/>
        </p:nvSpPr>
        <p:spPr>
          <a:xfrm>
            <a:off x="3174300" y="2022370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34%</a:t>
            </a:r>
            <a:endParaRPr sz="1800" b="1" dirty="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0" name="Google Shape;460;p24"/>
          <p:cNvSpPr txBox="1"/>
          <p:nvPr/>
        </p:nvSpPr>
        <p:spPr>
          <a:xfrm>
            <a:off x="5116200" y="2022422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16%</a:t>
            </a:r>
            <a:endParaRPr sz="1800" b="1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1" name="Google Shape;461;p24"/>
          <p:cNvSpPr txBox="1"/>
          <p:nvPr/>
        </p:nvSpPr>
        <p:spPr>
          <a:xfrm>
            <a:off x="7058100" y="2022422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15%</a:t>
            </a:r>
            <a:endParaRPr sz="1800" b="1" dirty="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2" name="Google Shape;462;p24"/>
          <p:cNvSpPr txBox="1"/>
          <p:nvPr/>
        </p:nvSpPr>
        <p:spPr>
          <a:xfrm>
            <a:off x="709050" y="3296369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Criminal</a:t>
            </a:r>
          </a:p>
        </p:txBody>
      </p:sp>
      <p:sp>
        <p:nvSpPr>
          <p:cNvPr id="463" name="Google Shape;463;p24"/>
          <p:cNvSpPr txBox="1"/>
          <p:nvPr/>
        </p:nvSpPr>
        <p:spPr>
          <a:xfrm>
            <a:off x="911400" y="4259275"/>
            <a:ext cx="73212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u="sng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Insight: Criminal and IP cases dominate the firm’s caseload</a:t>
            </a:r>
            <a:endParaRPr lang="en-US" i="1" u="sng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24"/>
          <p:cNvSpPr txBox="1"/>
          <p:nvPr/>
        </p:nvSpPr>
        <p:spPr>
          <a:xfrm>
            <a:off x="2650950" y="3296369"/>
            <a:ext cx="20036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Intellectual Property</a:t>
            </a:r>
          </a:p>
        </p:txBody>
      </p:sp>
      <p:sp>
        <p:nvSpPr>
          <p:cNvPr id="466" name="Google Shape;466;p24"/>
          <p:cNvSpPr txBox="1"/>
          <p:nvPr/>
        </p:nvSpPr>
        <p:spPr>
          <a:xfrm>
            <a:off x="4592850" y="3296369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Corporate</a:t>
            </a:r>
          </a:p>
        </p:txBody>
      </p:sp>
      <p:sp>
        <p:nvSpPr>
          <p:cNvPr id="468" name="Google Shape;468;p24"/>
          <p:cNvSpPr txBox="1"/>
          <p:nvPr/>
        </p:nvSpPr>
        <p:spPr>
          <a:xfrm>
            <a:off x="6534750" y="3296369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Civil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>
          <a:extLst>
            <a:ext uri="{FF2B5EF4-FFF2-40B4-BE49-F238E27FC236}">
              <a16:creationId xmlns:a16="http://schemas.microsoft.com/office/drawing/2014/main" id="{34A76ECE-71EA-179E-2207-2D2099732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4">
            <a:extLst>
              <a:ext uri="{FF2B5EF4-FFF2-40B4-BE49-F238E27FC236}">
                <a16:creationId xmlns:a16="http://schemas.microsoft.com/office/drawing/2014/main" id="{6BD424FD-08AA-DE43-31EA-767DE84C26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chemeClr val="dk1"/>
                </a:solidFill>
              </a:rPr>
              <a:t>Case Type Distribution</a:t>
            </a:r>
          </a:p>
        </p:txBody>
      </p:sp>
      <p:sp>
        <p:nvSpPr>
          <p:cNvPr id="463" name="Google Shape;463;p24">
            <a:extLst>
              <a:ext uri="{FF2B5EF4-FFF2-40B4-BE49-F238E27FC236}">
                <a16:creationId xmlns:a16="http://schemas.microsoft.com/office/drawing/2014/main" id="{06964185-5459-871E-C3FA-ECD2C26FF4F6}"/>
              </a:ext>
            </a:extLst>
          </p:cNvPr>
          <p:cNvSpPr txBox="1"/>
          <p:nvPr/>
        </p:nvSpPr>
        <p:spPr>
          <a:xfrm>
            <a:off x="911400" y="4259275"/>
            <a:ext cx="73212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u="sng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Insight: High Utilization tends to lead to high Realization and Collections</a:t>
            </a:r>
            <a:endParaRPr lang="en-US" i="1" u="sng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graph of blue bars&#10;&#10;AI-generated content may be incorrect.">
            <a:extLst>
              <a:ext uri="{FF2B5EF4-FFF2-40B4-BE49-F238E27FC236}">
                <a16:creationId xmlns:a16="http://schemas.microsoft.com/office/drawing/2014/main" id="{0235A630-95D8-A3C1-96FF-5FBF18843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92974"/>
            <a:ext cx="3388384" cy="1678775"/>
          </a:xfrm>
          <a:prstGeom prst="rect">
            <a:avLst/>
          </a:prstGeom>
        </p:spPr>
      </p:pic>
      <p:pic>
        <p:nvPicPr>
          <p:cNvPr id="7" name="Picture 6" descr="A graph of a distribution of collection rate&#10;&#10;AI-generated content may be incorrect.">
            <a:extLst>
              <a:ext uri="{FF2B5EF4-FFF2-40B4-BE49-F238E27FC236}">
                <a16:creationId xmlns:a16="http://schemas.microsoft.com/office/drawing/2014/main" id="{7B5A9FF6-1D87-1BE4-7EE3-80117987D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622" y="2650462"/>
            <a:ext cx="3277762" cy="1678775"/>
          </a:xfrm>
          <a:prstGeom prst="rect">
            <a:avLst/>
          </a:prstGeom>
        </p:spPr>
      </p:pic>
      <p:pic>
        <p:nvPicPr>
          <p:cNvPr id="9" name="Picture 8" descr="A diagram of a case type&#10;&#10;AI-generated content may be incorrect.">
            <a:extLst>
              <a:ext uri="{FF2B5EF4-FFF2-40B4-BE49-F238E27FC236}">
                <a16:creationId xmlns:a16="http://schemas.microsoft.com/office/drawing/2014/main" id="{BFC2E7CD-CB59-4B12-56AF-4F9912ED7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995" y="2650462"/>
            <a:ext cx="3388385" cy="1678775"/>
          </a:xfrm>
          <a:prstGeom prst="rect">
            <a:avLst/>
          </a:prstGeom>
        </p:spPr>
      </p:pic>
      <p:pic>
        <p:nvPicPr>
          <p:cNvPr id="11" name="Picture 10" descr="A graph of a bar graph&#10;&#10;AI-generated content may be incorrect.">
            <a:extLst>
              <a:ext uri="{FF2B5EF4-FFF2-40B4-BE49-F238E27FC236}">
                <a16:creationId xmlns:a16="http://schemas.microsoft.com/office/drawing/2014/main" id="{F85B315B-5497-AE5F-3B58-209C3B5D7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849" y="892974"/>
            <a:ext cx="3381531" cy="167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5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Recomendations</a:t>
            </a:r>
            <a:endParaRPr dirty="0"/>
          </a:p>
        </p:txBody>
      </p:sp>
      <p:sp>
        <p:nvSpPr>
          <p:cNvPr id="389" name="Google Shape;389;p22"/>
          <p:cNvSpPr/>
          <p:nvPr/>
        </p:nvSpPr>
        <p:spPr>
          <a:xfrm rot="2700000">
            <a:off x="4255316" y="1651581"/>
            <a:ext cx="1986564" cy="1044218"/>
          </a:xfrm>
          <a:custGeom>
            <a:avLst/>
            <a:gdLst/>
            <a:ahLst/>
            <a:cxnLst/>
            <a:rect l="l" t="t" r="r" b="b"/>
            <a:pathLst>
              <a:path w="68623" h="36071" extrusionOk="0">
                <a:moveTo>
                  <a:pt x="31253" y="0"/>
                </a:moveTo>
                <a:lnTo>
                  <a:pt x="29075" y="42"/>
                </a:lnTo>
                <a:lnTo>
                  <a:pt x="24844" y="419"/>
                </a:lnTo>
                <a:lnTo>
                  <a:pt x="20654" y="1173"/>
                </a:lnTo>
                <a:lnTo>
                  <a:pt x="16591" y="2262"/>
                </a:lnTo>
                <a:lnTo>
                  <a:pt x="12611" y="3728"/>
                </a:lnTo>
                <a:lnTo>
                  <a:pt x="8757" y="5572"/>
                </a:lnTo>
                <a:lnTo>
                  <a:pt x="5112" y="7708"/>
                </a:lnTo>
                <a:lnTo>
                  <a:pt x="1635" y="10180"/>
                </a:lnTo>
                <a:lnTo>
                  <a:pt x="1" y="11563"/>
                </a:lnTo>
                <a:lnTo>
                  <a:pt x="16968" y="16129"/>
                </a:lnTo>
                <a:lnTo>
                  <a:pt x="20068" y="27440"/>
                </a:lnTo>
                <a:lnTo>
                  <a:pt x="21073" y="26895"/>
                </a:lnTo>
                <a:lnTo>
                  <a:pt x="23210" y="26016"/>
                </a:lnTo>
                <a:lnTo>
                  <a:pt x="25388" y="25304"/>
                </a:lnTo>
                <a:lnTo>
                  <a:pt x="27609" y="24843"/>
                </a:lnTo>
                <a:lnTo>
                  <a:pt x="29829" y="24633"/>
                </a:lnTo>
                <a:lnTo>
                  <a:pt x="32049" y="24591"/>
                </a:lnTo>
                <a:lnTo>
                  <a:pt x="34228" y="24759"/>
                </a:lnTo>
                <a:lnTo>
                  <a:pt x="36406" y="25178"/>
                </a:lnTo>
                <a:lnTo>
                  <a:pt x="38543" y="25722"/>
                </a:lnTo>
                <a:lnTo>
                  <a:pt x="40595" y="26518"/>
                </a:lnTo>
                <a:lnTo>
                  <a:pt x="42564" y="27482"/>
                </a:lnTo>
                <a:lnTo>
                  <a:pt x="44450" y="28655"/>
                </a:lnTo>
                <a:lnTo>
                  <a:pt x="46251" y="29996"/>
                </a:lnTo>
                <a:lnTo>
                  <a:pt x="47885" y="31504"/>
                </a:lnTo>
                <a:lnTo>
                  <a:pt x="49435" y="33221"/>
                </a:lnTo>
                <a:lnTo>
                  <a:pt x="50776" y="35065"/>
                </a:lnTo>
                <a:lnTo>
                  <a:pt x="51404" y="36070"/>
                </a:lnTo>
                <a:lnTo>
                  <a:pt x="64726" y="32509"/>
                </a:lnTo>
                <a:lnTo>
                  <a:pt x="68622" y="17888"/>
                </a:lnTo>
                <a:lnTo>
                  <a:pt x="66904" y="15794"/>
                </a:lnTo>
                <a:lnTo>
                  <a:pt x="63050" y="12023"/>
                </a:lnTo>
                <a:lnTo>
                  <a:pt x="58861" y="8714"/>
                </a:lnTo>
                <a:lnTo>
                  <a:pt x="54336" y="5907"/>
                </a:lnTo>
                <a:lnTo>
                  <a:pt x="49561" y="3603"/>
                </a:lnTo>
                <a:lnTo>
                  <a:pt x="44533" y="1843"/>
                </a:lnTo>
                <a:lnTo>
                  <a:pt x="39297" y="670"/>
                </a:lnTo>
                <a:lnTo>
                  <a:pt x="33976" y="42"/>
                </a:lnTo>
                <a:lnTo>
                  <a:pt x="312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2"/>
          <p:cNvSpPr/>
          <p:nvPr/>
        </p:nvSpPr>
        <p:spPr>
          <a:xfrm rot="2700000">
            <a:off x="4632135" y="2541054"/>
            <a:ext cx="994483" cy="1774310"/>
          </a:xfrm>
          <a:custGeom>
            <a:avLst/>
            <a:gdLst/>
            <a:ahLst/>
            <a:cxnLst/>
            <a:rect l="l" t="t" r="r" b="b"/>
            <a:pathLst>
              <a:path w="34353" h="61291" extrusionOk="0">
                <a:moveTo>
                  <a:pt x="26016" y="1"/>
                </a:moveTo>
                <a:lnTo>
                  <a:pt x="22288" y="13993"/>
                </a:lnTo>
                <a:lnTo>
                  <a:pt x="7918" y="17847"/>
                </a:lnTo>
                <a:lnTo>
                  <a:pt x="8672" y="19732"/>
                </a:lnTo>
                <a:lnTo>
                  <a:pt x="9594" y="23670"/>
                </a:lnTo>
                <a:lnTo>
                  <a:pt x="9804" y="27608"/>
                </a:lnTo>
                <a:lnTo>
                  <a:pt x="9427" y="31462"/>
                </a:lnTo>
                <a:lnTo>
                  <a:pt x="8379" y="35233"/>
                </a:lnTo>
                <a:lnTo>
                  <a:pt x="6704" y="38794"/>
                </a:lnTo>
                <a:lnTo>
                  <a:pt x="4441" y="42020"/>
                </a:lnTo>
                <a:lnTo>
                  <a:pt x="1634" y="44868"/>
                </a:lnTo>
                <a:lnTo>
                  <a:pt x="1" y="46125"/>
                </a:lnTo>
                <a:lnTo>
                  <a:pt x="2807" y="56682"/>
                </a:lnTo>
                <a:lnTo>
                  <a:pt x="20026" y="61290"/>
                </a:lnTo>
                <a:lnTo>
                  <a:pt x="21576" y="59740"/>
                </a:lnTo>
                <a:lnTo>
                  <a:pt x="24341" y="56473"/>
                </a:lnTo>
                <a:lnTo>
                  <a:pt x="26770" y="52996"/>
                </a:lnTo>
                <a:lnTo>
                  <a:pt x="28907" y="49393"/>
                </a:lnTo>
                <a:lnTo>
                  <a:pt x="30666" y="45622"/>
                </a:lnTo>
                <a:lnTo>
                  <a:pt x="32091" y="41768"/>
                </a:lnTo>
                <a:lnTo>
                  <a:pt x="33180" y="37788"/>
                </a:lnTo>
                <a:lnTo>
                  <a:pt x="33934" y="33767"/>
                </a:lnTo>
                <a:lnTo>
                  <a:pt x="34311" y="29661"/>
                </a:lnTo>
                <a:lnTo>
                  <a:pt x="34353" y="25556"/>
                </a:lnTo>
                <a:lnTo>
                  <a:pt x="34060" y="21492"/>
                </a:lnTo>
                <a:lnTo>
                  <a:pt x="33431" y="17386"/>
                </a:lnTo>
                <a:lnTo>
                  <a:pt x="32426" y="13365"/>
                </a:lnTo>
                <a:lnTo>
                  <a:pt x="31043" y="9427"/>
                </a:lnTo>
                <a:lnTo>
                  <a:pt x="29326" y="5572"/>
                </a:lnTo>
                <a:lnTo>
                  <a:pt x="27231" y="1802"/>
                </a:lnTo>
                <a:lnTo>
                  <a:pt x="2601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2"/>
          <p:cNvSpPr/>
          <p:nvPr/>
        </p:nvSpPr>
        <p:spPr>
          <a:xfrm rot="2700000">
            <a:off x="2937262" y="2782110"/>
            <a:ext cx="1934398" cy="1027254"/>
          </a:xfrm>
          <a:custGeom>
            <a:avLst/>
            <a:gdLst/>
            <a:ahLst/>
            <a:cxnLst/>
            <a:rect l="l" t="t" r="r" b="b"/>
            <a:pathLst>
              <a:path w="66821" h="35485" extrusionOk="0">
                <a:moveTo>
                  <a:pt x="16004" y="1"/>
                </a:moveTo>
                <a:lnTo>
                  <a:pt x="4357" y="3101"/>
                </a:lnTo>
                <a:lnTo>
                  <a:pt x="1" y="19481"/>
                </a:lnTo>
                <a:lnTo>
                  <a:pt x="1634" y="21241"/>
                </a:lnTo>
                <a:lnTo>
                  <a:pt x="5153" y="24466"/>
                </a:lnTo>
                <a:lnTo>
                  <a:pt x="8924" y="27315"/>
                </a:lnTo>
                <a:lnTo>
                  <a:pt x="12904" y="29703"/>
                </a:lnTo>
                <a:lnTo>
                  <a:pt x="17051" y="31714"/>
                </a:lnTo>
                <a:lnTo>
                  <a:pt x="21324" y="33264"/>
                </a:lnTo>
                <a:lnTo>
                  <a:pt x="25723" y="34437"/>
                </a:lnTo>
                <a:lnTo>
                  <a:pt x="30206" y="35191"/>
                </a:lnTo>
                <a:lnTo>
                  <a:pt x="34730" y="35484"/>
                </a:lnTo>
                <a:lnTo>
                  <a:pt x="39296" y="35359"/>
                </a:lnTo>
                <a:lnTo>
                  <a:pt x="43779" y="34814"/>
                </a:lnTo>
                <a:lnTo>
                  <a:pt x="48261" y="33850"/>
                </a:lnTo>
                <a:lnTo>
                  <a:pt x="52660" y="32426"/>
                </a:lnTo>
                <a:lnTo>
                  <a:pt x="56891" y="30583"/>
                </a:lnTo>
                <a:lnTo>
                  <a:pt x="61039" y="28321"/>
                </a:lnTo>
                <a:lnTo>
                  <a:pt x="64977" y="25598"/>
                </a:lnTo>
                <a:lnTo>
                  <a:pt x="66820" y="24047"/>
                </a:lnTo>
                <a:lnTo>
                  <a:pt x="49812" y="19481"/>
                </a:lnTo>
                <a:lnTo>
                  <a:pt x="46753" y="8170"/>
                </a:lnTo>
                <a:lnTo>
                  <a:pt x="45748" y="8673"/>
                </a:lnTo>
                <a:lnTo>
                  <a:pt x="43653" y="9552"/>
                </a:lnTo>
                <a:lnTo>
                  <a:pt x="41517" y="10181"/>
                </a:lnTo>
                <a:lnTo>
                  <a:pt x="39380" y="10642"/>
                </a:lnTo>
                <a:lnTo>
                  <a:pt x="37244" y="10851"/>
                </a:lnTo>
                <a:lnTo>
                  <a:pt x="35065" y="10893"/>
                </a:lnTo>
                <a:lnTo>
                  <a:pt x="31839" y="10600"/>
                </a:lnTo>
                <a:lnTo>
                  <a:pt x="27734" y="9511"/>
                </a:lnTo>
                <a:lnTo>
                  <a:pt x="24801" y="8170"/>
                </a:lnTo>
                <a:lnTo>
                  <a:pt x="22916" y="7081"/>
                </a:lnTo>
                <a:lnTo>
                  <a:pt x="21157" y="5782"/>
                </a:lnTo>
                <a:lnTo>
                  <a:pt x="19523" y="4358"/>
                </a:lnTo>
                <a:lnTo>
                  <a:pt x="17973" y="2724"/>
                </a:lnTo>
                <a:lnTo>
                  <a:pt x="16590" y="964"/>
                </a:lnTo>
                <a:lnTo>
                  <a:pt x="1600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2"/>
          <p:cNvSpPr/>
          <p:nvPr/>
        </p:nvSpPr>
        <p:spPr>
          <a:xfrm rot="2700000">
            <a:off x="3494668" y="1125965"/>
            <a:ext cx="988433" cy="1831311"/>
          </a:xfrm>
          <a:custGeom>
            <a:avLst/>
            <a:gdLst/>
            <a:ahLst/>
            <a:cxnLst/>
            <a:rect l="l" t="t" r="r" b="b"/>
            <a:pathLst>
              <a:path w="34144" h="63260" extrusionOk="0">
                <a:moveTo>
                  <a:pt x="14161" y="0"/>
                </a:moveTo>
                <a:lnTo>
                  <a:pt x="12611" y="1634"/>
                </a:lnTo>
                <a:lnTo>
                  <a:pt x="9762" y="5028"/>
                </a:lnTo>
                <a:lnTo>
                  <a:pt x="7248" y="8630"/>
                </a:lnTo>
                <a:lnTo>
                  <a:pt x="5112" y="12401"/>
                </a:lnTo>
                <a:lnTo>
                  <a:pt x="3352" y="16339"/>
                </a:lnTo>
                <a:lnTo>
                  <a:pt x="1970" y="20361"/>
                </a:lnTo>
                <a:lnTo>
                  <a:pt x="922" y="24508"/>
                </a:lnTo>
                <a:lnTo>
                  <a:pt x="294" y="28697"/>
                </a:lnTo>
                <a:lnTo>
                  <a:pt x="1" y="32929"/>
                </a:lnTo>
                <a:lnTo>
                  <a:pt x="84" y="37202"/>
                </a:lnTo>
                <a:lnTo>
                  <a:pt x="545" y="41433"/>
                </a:lnTo>
                <a:lnTo>
                  <a:pt x="1383" y="45622"/>
                </a:lnTo>
                <a:lnTo>
                  <a:pt x="2598" y="49728"/>
                </a:lnTo>
                <a:lnTo>
                  <a:pt x="4190" y="53749"/>
                </a:lnTo>
                <a:lnTo>
                  <a:pt x="6201" y="57687"/>
                </a:lnTo>
                <a:lnTo>
                  <a:pt x="8547" y="61458"/>
                </a:lnTo>
                <a:lnTo>
                  <a:pt x="9888" y="63259"/>
                </a:lnTo>
                <a:lnTo>
                  <a:pt x="14203" y="47256"/>
                </a:lnTo>
                <a:lnTo>
                  <a:pt x="26770" y="43905"/>
                </a:lnTo>
                <a:lnTo>
                  <a:pt x="26226" y="42732"/>
                </a:lnTo>
                <a:lnTo>
                  <a:pt x="25430" y="40344"/>
                </a:lnTo>
                <a:lnTo>
                  <a:pt x="24885" y="37872"/>
                </a:lnTo>
                <a:lnTo>
                  <a:pt x="24592" y="35316"/>
                </a:lnTo>
                <a:lnTo>
                  <a:pt x="24592" y="34060"/>
                </a:lnTo>
                <a:lnTo>
                  <a:pt x="24592" y="32677"/>
                </a:lnTo>
                <a:lnTo>
                  <a:pt x="24927" y="29912"/>
                </a:lnTo>
                <a:lnTo>
                  <a:pt x="25556" y="27231"/>
                </a:lnTo>
                <a:lnTo>
                  <a:pt x="26519" y="24676"/>
                </a:lnTo>
                <a:lnTo>
                  <a:pt x="27734" y="22246"/>
                </a:lnTo>
                <a:lnTo>
                  <a:pt x="29242" y="19984"/>
                </a:lnTo>
                <a:lnTo>
                  <a:pt x="31044" y="17889"/>
                </a:lnTo>
                <a:lnTo>
                  <a:pt x="33054" y="16004"/>
                </a:lnTo>
                <a:lnTo>
                  <a:pt x="34144" y="15166"/>
                </a:lnTo>
                <a:lnTo>
                  <a:pt x="31337" y="4609"/>
                </a:lnTo>
                <a:lnTo>
                  <a:pt x="1416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00"/>
              </a:highlight>
            </a:endParaRPr>
          </a:p>
        </p:txBody>
      </p:sp>
      <p:sp>
        <p:nvSpPr>
          <p:cNvPr id="393" name="Google Shape;393;p22"/>
          <p:cNvSpPr txBox="1"/>
          <p:nvPr/>
        </p:nvSpPr>
        <p:spPr>
          <a:xfrm>
            <a:off x="685800" y="1600200"/>
            <a:ext cx="2094206" cy="1129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Identify underperforming tasks and underutilized attorneys</a:t>
            </a:r>
            <a:endParaRPr lang="en-IN"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4" name="Google Shape;394;p22"/>
          <p:cNvSpPr txBox="1"/>
          <p:nvPr/>
        </p:nvSpPr>
        <p:spPr>
          <a:xfrm>
            <a:off x="685800" y="3294000"/>
            <a:ext cx="1957800" cy="76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Develop client dashboards for transparency</a:t>
            </a:r>
            <a:endParaRPr lang="en-IN"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5" name="Google Shape;395;p22"/>
          <p:cNvSpPr txBox="1"/>
          <p:nvPr/>
        </p:nvSpPr>
        <p:spPr>
          <a:xfrm>
            <a:off x="6500400" y="1600200"/>
            <a:ext cx="1957800" cy="97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Automate time tracking to improve accuracy</a:t>
            </a:r>
            <a:endParaRPr lang="en-IN"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6" name="Google Shape;396;p22"/>
          <p:cNvSpPr txBox="1"/>
          <p:nvPr/>
        </p:nvSpPr>
        <p:spPr>
          <a:xfrm>
            <a:off x="6500400" y="3294000"/>
            <a:ext cx="1957800" cy="76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Focus on high-ROI case types (e.g., IP)</a:t>
            </a:r>
            <a:endParaRPr lang="en-IN"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00" name="Google Shape;400;p22"/>
          <p:cNvSpPr txBox="1"/>
          <p:nvPr/>
        </p:nvSpPr>
        <p:spPr>
          <a:xfrm>
            <a:off x="3754550" y="173810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4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1" name="Google Shape;401;p22"/>
          <p:cNvSpPr txBox="1"/>
          <p:nvPr/>
        </p:nvSpPr>
        <p:spPr>
          <a:xfrm>
            <a:off x="5197675" y="216220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4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02" name="Google Shape;402;p22"/>
          <p:cNvGrpSpPr/>
          <p:nvPr/>
        </p:nvGrpSpPr>
        <p:grpSpPr>
          <a:xfrm>
            <a:off x="7981470" y="1206115"/>
            <a:ext cx="370645" cy="368042"/>
            <a:chOff x="-63250675" y="3744075"/>
            <a:chExt cx="320350" cy="318100"/>
          </a:xfrm>
        </p:grpSpPr>
        <p:sp>
          <p:nvSpPr>
            <p:cNvPr id="403" name="Google Shape;403;p22"/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22"/>
          <p:cNvSpPr txBox="1"/>
          <p:nvPr/>
        </p:nvSpPr>
        <p:spPr>
          <a:xfrm>
            <a:off x="4821725" y="345438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4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3323300" y="30110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4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685800" y="3581100"/>
            <a:ext cx="20943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09" name="Google Shape;409;p22"/>
          <p:cNvGrpSpPr/>
          <p:nvPr/>
        </p:nvGrpSpPr>
        <p:grpSpPr>
          <a:xfrm>
            <a:off x="773974" y="2971761"/>
            <a:ext cx="374926" cy="196826"/>
            <a:chOff x="2084325" y="363300"/>
            <a:chExt cx="484150" cy="254100"/>
          </a:xfrm>
        </p:grpSpPr>
        <p:sp>
          <p:nvSpPr>
            <p:cNvPr id="410" name="Google Shape;410;p22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12" name="Google Shape;412;p22"/>
          <p:cNvGrpSpPr/>
          <p:nvPr/>
        </p:nvGrpSpPr>
        <p:grpSpPr>
          <a:xfrm>
            <a:off x="7983930" y="2887297"/>
            <a:ext cx="365753" cy="365753"/>
            <a:chOff x="3271200" y="4992125"/>
            <a:chExt cx="481825" cy="481825"/>
          </a:xfrm>
        </p:grpSpPr>
        <p:sp>
          <p:nvSpPr>
            <p:cNvPr id="413" name="Google Shape;413;p22"/>
            <p:cNvSpPr/>
            <p:nvPr/>
          </p:nvSpPr>
          <p:spPr>
            <a:xfrm>
              <a:off x="3497950" y="51060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3497950" y="5218950"/>
              <a:ext cx="28250" cy="141175"/>
            </a:xfrm>
            <a:custGeom>
              <a:avLst/>
              <a:gdLst/>
              <a:ahLst/>
              <a:cxnLst/>
              <a:rect l="l" t="t" r="r" b="b"/>
              <a:pathLst>
                <a:path w="1130" h="5647" extrusionOk="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327120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16" name="Google Shape;416;p22"/>
          <p:cNvGrpSpPr/>
          <p:nvPr/>
        </p:nvGrpSpPr>
        <p:grpSpPr>
          <a:xfrm>
            <a:off x="778545" y="1213360"/>
            <a:ext cx="365760" cy="353548"/>
            <a:chOff x="3270675" y="841800"/>
            <a:chExt cx="497700" cy="482725"/>
          </a:xfrm>
        </p:grpSpPr>
        <p:sp>
          <p:nvSpPr>
            <p:cNvPr id="417" name="Google Shape;417;p22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/>
              <a:t>Future Enhancements</a:t>
            </a:r>
          </a:p>
        </p:txBody>
      </p:sp>
      <p:sp>
        <p:nvSpPr>
          <p:cNvPr id="425" name="Google Shape;425;p23"/>
          <p:cNvSpPr/>
          <p:nvPr/>
        </p:nvSpPr>
        <p:spPr>
          <a:xfrm>
            <a:off x="457200" y="2032225"/>
            <a:ext cx="8229600" cy="107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3"/>
          <p:cNvSpPr/>
          <p:nvPr/>
        </p:nvSpPr>
        <p:spPr>
          <a:xfrm>
            <a:off x="1565050" y="1875300"/>
            <a:ext cx="1392900" cy="139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3"/>
          <p:cNvSpPr/>
          <p:nvPr/>
        </p:nvSpPr>
        <p:spPr>
          <a:xfrm>
            <a:off x="3875550" y="1875300"/>
            <a:ext cx="1392900" cy="139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3"/>
          <p:cNvSpPr/>
          <p:nvPr/>
        </p:nvSpPr>
        <p:spPr>
          <a:xfrm>
            <a:off x="6152750" y="1875300"/>
            <a:ext cx="1392900" cy="1392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3"/>
          <p:cNvSpPr txBox="1"/>
          <p:nvPr/>
        </p:nvSpPr>
        <p:spPr>
          <a:xfrm>
            <a:off x="1240950" y="1131450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Feedback Scorecard</a:t>
            </a:r>
            <a:endParaRPr sz="16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1531750" y="3562350"/>
            <a:ext cx="1459500" cy="9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Integrate client satisfaction scores</a:t>
            </a:r>
          </a:p>
        </p:txBody>
      </p:sp>
      <p:sp>
        <p:nvSpPr>
          <p:cNvPr id="431" name="Google Shape;431;p23"/>
          <p:cNvSpPr txBox="1"/>
          <p:nvPr/>
        </p:nvSpPr>
        <p:spPr>
          <a:xfrm>
            <a:off x="3842250" y="3562350"/>
            <a:ext cx="1459500" cy="9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Predict case duration using ML</a:t>
            </a:r>
          </a:p>
        </p:txBody>
      </p:sp>
      <p:sp>
        <p:nvSpPr>
          <p:cNvPr id="432" name="Google Shape;432;p23"/>
          <p:cNvSpPr txBox="1"/>
          <p:nvPr/>
        </p:nvSpPr>
        <p:spPr>
          <a:xfrm>
            <a:off x="6119450" y="3562350"/>
            <a:ext cx="1459500" cy="9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Build real-time dashboards using Tableau/Power BI</a:t>
            </a:r>
          </a:p>
        </p:txBody>
      </p:sp>
      <p:sp>
        <p:nvSpPr>
          <p:cNvPr id="433" name="Google Shape;433;p23"/>
          <p:cNvSpPr txBox="1"/>
          <p:nvPr/>
        </p:nvSpPr>
        <p:spPr>
          <a:xfrm>
            <a:off x="3551550" y="1131450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ML &amp; AI</a:t>
            </a:r>
            <a:endParaRPr sz="16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4" name="Google Shape;434;p23"/>
          <p:cNvSpPr txBox="1"/>
          <p:nvPr/>
        </p:nvSpPr>
        <p:spPr>
          <a:xfrm>
            <a:off x="5828750" y="1131450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Dashboards</a:t>
            </a:r>
            <a:endParaRPr sz="16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35" name="Google Shape;435;p23"/>
          <p:cNvGrpSpPr/>
          <p:nvPr/>
        </p:nvGrpSpPr>
        <p:grpSpPr>
          <a:xfrm>
            <a:off x="2028983" y="2335682"/>
            <a:ext cx="457198" cy="472455"/>
            <a:chOff x="-65129950" y="2646800"/>
            <a:chExt cx="311125" cy="317425"/>
          </a:xfrm>
        </p:grpSpPr>
        <p:sp>
          <p:nvSpPr>
            <p:cNvPr id="436" name="Google Shape;436;p23"/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>
            <a:off x="4343402" y="2344321"/>
            <a:ext cx="457195" cy="457205"/>
            <a:chOff x="1412450" y="1954475"/>
            <a:chExt cx="297750" cy="296175"/>
          </a:xfrm>
        </p:grpSpPr>
        <p:sp>
          <p:nvSpPr>
            <p:cNvPr id="439" name="Google Shape;439;p23"/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624524" y="2335361"/>
            <a:ext cx="457200" cy="434335"/>
            <a:chOff x="-62890750" y="2296300"/>
            <a:chExt cx="330825" cy="317450"/>
          </a:xfrm>
        </p:grpSpPr>
        <p:sp>
          <p:nvSpPr>
            <p:cNvPr id="442" name="Google Shape;442;p23"/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317</Words>
  <Application>Microsoft Office PowerPoint</Application>
  <PresentationFormat>On-screen Show (16:9)</PresentationFormat>
  <Paragraphs>75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Fira Sans Extra Condensed</vt:lpstr>
      <vt:lpstr>Roboto</vt:lpstr>
      <vt:lpstr>Fira Sans</vt:lpstr>
      <vt:lpstr>Fira Sans Extra Condensed SemiBold</vt:lpstr>
      <vt:lpstr>Arial</vt:lpstr>
      <vt:lpstr>Big Data Infographics by Slidesgo</vt:lpstr>
      <vt:lpstr>Legal Analytics Insights</vt:lpstr>
      <vt:lpstr>Project Goals </vt:lpstr>
      <vt:lpstr>Dataset Overview</vt:lpstr>
      <vt:lpstr>Key Metrics &amp; Formulas</vt:lpstr>
      <vt:lpstr>Task Duration Analysis</vt:lpstr>
      <vt:lpstr>Case Type Distribution</vt:lpstr>
      <vt:lpstr>Case Type Distribution</vt:lpstr>
      <vt:lpstr>Recomendations</vt:lpstr>
      <vt:lpstr>Future Enhancements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Ryan Dbritto</dc:creator>
  <cp:lastModifiedBy>Ryan Dbritto</cp:lastModifiedBy>
  <cp:revision>3</cp:revision>
  <dcterms:modified xsi:type="dcterms:W3CDTF">2025-05-14T13:19:25Z</dcterms:modified>
</cp:coreProperties>
</file>