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0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/>
    <p:restoredTop sz="94694"/>
  </p:normalViewPr>
  <p:slideViewPr>
    <p:cSldViewPr snapToGrid="0">
      <p:cViewPr varScale="1">
        <p:scale>
          <a:sx n="121" d="100"/>
          <a:sy n="121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4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4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5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5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0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7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4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CE44CB-447D-B7EC-9DB0-68154CAEAA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1389" y="5687404"/>
            <a:ext cx="1012562" cy="10125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4A3169-197D-D5CD-B488-56B040C0CE3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37045" y="5754807"/>
            <a:ext cx="941832" cy="941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0093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1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9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4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7661D3-5B53-294F-8835-9600EDEE3080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D74AB2D-CDF3-C646-9CD4-BDF477F69DF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4440B-764E-482A-6543-ADAE97E9D14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81389" y="5687404"/>
            <a:ext cx="1012562" cy="10125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11BDA8-5F6C-572A-F7AA-44A929AE93A5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037045" y="5754807"/>
            <a:ext cx="941832" cy="941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4001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  <p:sldLayoutId id="2147484118" r:id="rId14"/>
    <p:sldLayoutId id="2147484119" r:id="rId15"/>
    <p:sldLayoutId id="2147484120" r:id="rId16"/>
    <p:sldLayoutId id="21474841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atures/codespaces" TargetMode="External"/><Relationship Id="rId2" Type="http://schemas.openxmlformats.org/officeDocument/2006/relationships/hyperlink" Target="https://containers.d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devcontainers/contain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48E-4577-584B-4B50-01E740CA0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42D96-3B98-E24E-31B7-39E3F84C6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reliable, repeatable and portable development environments with Dev Containers</a:t>
            </a:r>
          </a:p>
        </p:txBody>
      </p:sp>
    </p:spTree>
    <p:extLst>
      <p:ext uri="{BB962C8B-B14F-4D97-AF65-F5344CB8AC3E}">
        <p14:creationId xmlns:p14="http://schemas.microsoft.com/office/powerpoint/2010/main" val="330058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C4D9-BE1F-F057-D9DC-54445DBF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BIO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40910-783D-4718-FCFE-914AA3E6A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9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3AAB-360D-0CAC-8DBB-DC886C0F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31FD9-F47A-25D2-A86F-15E8AE1F6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it works on my machine…</a:t>
            </a:r>
          </a:p>
        </p:txBody>
      </p:sp>
    </p:spTree>
    <p:extLst>
      <p:ext uri="{BB962C8B-B14F-4D97-AF65-F5344CB8AC3E}">
        <p14:creationId xmlns:p14="http://schemas.microsoft.com/office/powerpoint/2010/main" val="262228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14BF-2A66-39B3-C5A7-05591976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DevContainers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E10C9-BD1C-F68C-4C53-F843CAA67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A development container (or dev container for short) allows you to use a container as a full-featured development environment. It can be used to run an application, to separate tools, libraries, or runtimes needed for working with a codebase, and to aid in continuous integration and testing. Dev containers can be run locally or remotely, in a private or public cloud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74213-A772-5187-17DF-D08A1F42ED17}"/>
              </a:ext>
            </a:extLst>
          </p:cNvPr>
          <p:cNvSpPr txBox="1"/>
          <p:nvPr/>
        </p:nvSpPr>
        <p:spPr>
          <a:xfrm>
            <a:off x="10319498" y="4213276"/>
            <a:ext cx="5656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cap="all" dirty="0">
                <a:solidFill>
                  <a:schemeClr val="accent1"/>
                </a:solidFill>
              </a:rPr>
              <a:t>”</a:t>
            </a:r>
            <a:endParaRPr lang="en-US" sz="2800" b="1" cap="all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43ACD-0E94-2C38-8C1F-07ED0C63A938}"/>
              </a:ext>
            </a:extLst>
          </p:cNvPr>
          <p:cNvSpPr txBox="1"/>
          <p:nvPr/>
        </p:nvSpPr>
        <p:spPr>
          <a:xfrm>
            <a:off x="6431102" y="2495509"/>
            <a:ext cx="68815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cap="all">
                <a:solidFill>
                  <a:schemeClr val="accent1"/>
                </a:solidFill>
              </a:defRPr>
            </a:lvl1pPr>
          </a:lstStyle>
          <a:p>
            <a:r>
              <a:rPr lang="en-US" sz="6600" b="1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05561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468B-DCFC-8C5E-728A-E05401F5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D60D7-45FD-3689-CA35-EDF2502A0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6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E2C6-DC51-736D-A1F8-6DB4B440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8EE0-5DCC-0B50-FFC9-11A310E7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https://containers.dev</a:t>
            </a:r>
            <a:endParaRPr lang="en-US" dirty="0"/>
          </a:p>
          <a:p>
            <a:r>
              <a:rPr lang="en-US" dirty="0">
                <a:hlinkClick r:id="rId3"/>
              </a:rPr>
              <a:t>https://github.com/features/codespaces</a:t>
            </a:r>
            <a:endParaRPr lang="en-US" dirty="0"/>
          </a:p>
          <a:p>
            <a:r>
              <a:rPr lang="en-US" dirty="0">
                <a:hlinkClick r:id="rId4"/>
              </a:rPr>
              <a:t>https://code.visualstudio.com/docs/devcontainers/containers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{1D434DC2-F037-ED47-8F2A-B2B0FD62BDF6}tf10001076</Template>
  <TotalTime>0</TotalTime>
  <Words>130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Dev Containers</vt:lpstr>
      <vt:lpstr>TODO: BIO</vt:lpstr>
      <vt:lpstr>The Problem</vt:lpstr>
      <vt:lpstr>Introducing DevContainers</vt:lpstr>
      <vt:lpstr>Demo Time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Containers</dc:title>
  <dc:creator>Coates, Ryan</dc:creator>
  <cp:lastModifiedBy>Coates, Ryan</cp:lastModifiedBy>
  <cp:revision>1</cp:revision>
  <dcterms:created xsi:type="dcterms:W3CDTF">2023-12-11T23:11:13Z</dcterms:created>
  <dcterms:modified xsi:type="dcterms:W3CDTF">2023-12-12T22:46:48Z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89256c7-9946-44df-b379-51beb93fd2d9_Enabled">
    <vt:lpwstr>true</vt:lpwstr>
  </property>
  <property fmtid="{D5CDD505-2E9C-101B-9397-08002B2CF9AE}" pid="3" name="MSIP_Label_589256c7-9946-44df-b379-51beb93fd2d9_SetDate">
    <vt:lpwstr>2023-12-12T22:43:54Z</vt:lpwstr>
  </property>
  <property fmtid="{D5CDD505-2E9C-101B-9397-08002B2CF9AE}" pid="4" name="MSIP_Label_589256c7-9946-44df-b379-51beb93fd2d9_Method">
    <vt:lpwstr>Privileged</vt:lpwstr>
  </property>
  <property fmtid="{D5CDD505-2E9C-101B-9397-08002B2CF9AE}" pid="5" name="MSIP_Label_589256c7-9946-44df-b379-51beb93fd2d9_Name">
    <vt:lpwstr>589256c7-9946-44df-b379-51beb93fd2d9</vt:lpwstr>
  </property>
  <property fmtid="{D5CDD505-2E9C-101B-9397-08002B2CF9AE}" pid="6" name="MSIP_Label_589256c7-9946-44df-b379-51beb93fd2d9_SiteId">
    <vt:lpwstr>36da45f1-dd2c-4d1f-af13-5abe46b99921</vt:lpwstr>
  </property>
  <property fmtid="{D5CDD505-2E9C-101B-9397-08002B2CF9AE}" pid="7" name="MSIP_Label_589256c7-9946-44df-b379-51beb93fd2d9_ActionId">
    <vt:lpwstr>703a0f93-63a6-44e1-8c52-1c067843b700</vt:lpwstr>
  </property>
  <property fmtid="{D5CDD505-2E9C-101B-9397-08002B2CF9AE}" pid="8" name="MSIP_Label_589256c7-9946-44df-b379-51beb93fd2d9_ContentBits">
    <vt:lpwstr>0</vt:lpwstr>
  </property>
</Properties>
</file>