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2"/>
  </p:notesMasterIdLst>
  <p:sldIdLst>
    <p:sldId id="256" r:id="rId2"/>
    <p:sldId id="257" r:id="rId3"/>
    <p:sldId id="261" r:id="rId4"/>
    <p:sldId id="262" r:id="rId5"/>
    <p:sldId id="276" r:id="rId6"/>
    <p:sldId id="258" r:id="rId7"/>
    <p:sldId id="259" r:id="rId8"/>
    <p:sldId id="277" r:id="rId9"/>
    <p:sldId id="260" r:id="rId10"/>
    <p:sldId id="264" r:id="rId11"/>
    <p:sldId id="274" r:id="rId12"/>
    <p:sldId id="270" r:id="rId13"/>
    <p:sldId id="269" r:id="rId14"/>
    <p:sldId id="271" r:id="rId15"/>
    <p:sldId id="272" r:id="rId16"/>
    <p:sldId id="268" r:id="rId17"/>
    <p:sldId id="275" r:id="rId18"/>
    <p:sldId id="278" r:id="rId19"/>
    <p:sldId id="265" r:id="rId20"/>
    <p:sldId id="266" r:id="rId21"/>
    <p:sldId id="280" r:id="rId22"/>
    <p:sldId id="283" r:id="rId23"/>
    <p:sldId id="267" r:id="rId24"/>
    <p:sldId id="273" r:id="rId25"/>
    <p:sldId id="279" r:id="rId26"/>
    <p:sldId id="281" r:id="rId27"/>
    <p:sldId id="282" r:id="rId28"/>
    <p:sldId id="284" r:id="rId29"/>
    <p:sldId id="28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FD445"/>
    <a:srgbClr val="000000"/>
    <a:srgbClr val="D98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3" autoAdjust="0"/>
    <p:restoredTop sz="94580"/>
  </p:normalViewPr>
  <p:slideViewPr>
    <p:cSldViewPr snapToGrid="0" snapToObjects="1">
      <p:cViewPr varScale="1">
        <p:scale>
          <a:sx n="79" d="100"/>
          <a:sy n="79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E96AB-AC37-C642-B900-1F3A8C385A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7F5F3-6EE0-CF44-A37A-F18890869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1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7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35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28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3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6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7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2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6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2" descr="http://www.gabrielmatteson.com/wp-content/uploads/2014/05/Powershell-Logo-01.png"/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r="-1" b="1434"/>
          <a:stretch/>
        </p:blipFill>
        <p:spPr bwMode="auto">
          <a:xfrm>
            <a:off x="10516969" y="30775"/>
            <a:ext cx="1645086" cy="149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69" y="5154268"/>
            <a:ext cx="1630123" cy="16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4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hell.org/" TargetMode="External"/><Relationship Id="rId2" Type="http://schemas.openxmlformats.org/officeDocument/2006/relationships/hyperlink" Target="https://github.com/ryandcoates/PowerShellRe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://mva.microsof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gabrielmatteson.com/wp-content/uploads/2014/05/Powershell-Logo-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r="-1" b="1434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0900" y="3850482"/>
            <a:ext cx="3626894" cy="1393825"/>
          </a:xfrm>
        </p:spPr>
        <p:txBody>
          <a:bodyPr>
            <a:normAutofit/>
          </a:bodyPr>
          <a:lstStyle/>
          <a:p>
            <a:r>
              <a:rPr lang="en-US" sz="4400" dirty="0"/>
              <a:t>Coding for Sysadmins</a:t>
            </a:r>
          </a:p>
        </p:txBody>
      </p:sp>
    </p:spTree>
    <p:extLst>
      <p:ext uri="{BB962C8B-B14F-4D97-AF65-F5344CB8AC3E}">
        <p14:creationId xmlns:p14="http://schemas.microsoft.com/office/powerpoint/2010/main" val="205041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Loose set of commands/expressions</a:t>
            </a:r>
          </a:p>
          <a:p>
            <a:r>
              <a:rPr lang="en-US" dirty="0"/>
              <a:t>Just text to us</a:t>
            </a:r>
          </a:p>
          <a:p>
            <a:r>
              <a:rPr lang="en-US" dirty="0"/>
              <a:t>Non Compiled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Runtime environment for Scripts</a:t>
            </a:r>
          </a:p>
          <a:p>
            <a:r>
              <a:rPr lang="en-US" dirty="0"/>
              <a:t>Exposes .NET layer via ‘Cmdlets’</a:t>
            </a:r>
          </a:p>
          <a:p>
            <a:r>
              <a:rPr lang="en-US" dirty="0"/>
              <a:t>Provides Logic layer</a:t>
            </a:r>
          </a:p>
          <a:p>
            <a:r>
              <a:rPr lang="en-US" dirty="0"/>
              <a:t>Cross Platform (6.0 Alpha)</a:t>
            </a:r>
          </a:p>
          <a:p>
            <a:r>
              <a:rPr lang="en-US" dirty="0"/>
              <a:t>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103446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PowerShell $Profile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%USERPROFILE%\Documents\</a:t>
            </a:r>
            <a:r>
              <a:rPr lang="en-US" dirty="0" err="1"/>
              <a:t>WindowsPowerShell</a:t>
            </a:r>
            <a:endParaRPr lang="en-US" dirty="0"/>
          </a:p>
          <a:p>
            <a:r>
              <a:rPr lang="en-US" dirty="0"/>
              <a:t>$profile to check, cat $profile to read</a:t>
            </a:r>
          </a:p>
          <a:p>
            <a:r>
              <a:rPr lang="en-US" dirty="0"/>
              <a:t>Microsoft.PowerShell_profile.ps1 (Create if not)</a:t>
            </a:r>
          </a:p>
          <a:p>
            <a:r>
              <a:rPr lang="en-US" dirty="0"/>
              <a:t>Paste functions in there (such as Search-Google!)</a:t>
            </a:r>
          </a:p>
          <a:p>
            <a:r>
              <a:rPr lang="en-US" dirty="0"/>
              <a:t>Define aliases in there </a:t>
            </a:r>
          </a:p>
          <a:p>
            <a:pPr marL="457166" lvl="1" indent="0">
              <a:buNone/>
            </a:pP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New-Alias –</a:t>
            </a:r>
            <a:r>
              <a:rPr lang="en-US" sz="2400" i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i="1" dirty="0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</a:rPr>
              <a:t>gg</a:t>
            </a: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 –</a:t>
            </a:r>
            <a:r>
              <a:rPr lang="en-US" sz="2400" i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Value</a:t>
            </a: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i="1" dirty="0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</a:rPr>
              <a:t>Search-Google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1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pipeline can be manipulated, considerably more so than traditional text-only pipelines</a:t>
            </a:r>
          </a:p>
          <a:p>
            <a:r>
              <a:rPr lang="en-US" dirty="0"/>
              <a:t>Variables stored in memory contain the entire object, not just the test-based result</a:t>
            </a:r>
          </a:p>
        </p:txBody>
      </p:sp>
    </p:spTree>
    <p:extLst>
      <p:ext uri="{BB962C8B-B14F-4D97-AF65-F5344CB8AC3E}">
        <p14:creationId xmlns:p14="http://schemas.microsoft.com/office/powerpoint/2010/main" val="205172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Err, what's a new laptop got to do with anything Ryan?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03280" y="3301408"/>
            <a:ext cx="2399522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at Shiny New Laptop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5402" y="3301408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with Shiny New Laptop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1002" y="3834808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Aluminum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1002" y="4389044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Port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1002" y="4943280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Glare-Free Display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98680" y="3834808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20TB SSD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98680" y="4392385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 </a:t>
            </a:r>
            <a:r>
              <a:rPr lang="en-US" sz="1400" dirty="0" err="1"/>
              <a:t>Ultra</a:t>
            </a:r>
            <a:r>
              <a:rPr lang="en-US" sz="1400" dirty="0"/>
              <a:t> 12K Display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98680" y="4943280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OctaXeon</a:t>
            </a:r>
            <a:r>
              <a:rPr lang="en-US" sz="1400" dirty="0"/>
              <a:t> Processor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84679" y="3829754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289345" y="4389044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284680" y="4943280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Display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150801" y="3829754"/>
            <a:ext cx="1635966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Hibernate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150801" y="4391182"/>
            <a:ext cx="1635966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Windows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50800" y="4943280"/>
            <a:ext cx="1635967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Display</a:t>
            </a:r>
          </a:p>
        </p:txBody>
      </p:sp>
    </p:spTree>
    <p:extLst>
      <p:ext uri="{BB962C8B-B14F-4D97-AF65-F5344CB8AC3E}">
        <p14:creationId xmlns:p14="http://schemas.microsoft.com/office/powerpoint/2010/main" val="198538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 has some properties, Object can do certain things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733310" y="3318510"/>
            <a:ext cx="2399522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885432" y="331851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161032" y="3851910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61032" y="4406146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PortCount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161032" y="4960382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DisplayType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028710" y="3851910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StorageClass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028710" y="4409487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DisplayResolution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028710" y="4960382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CPUCoreCount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6314711" y="3849966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16265" y="4407312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180831" y="3848253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180831" y="4406146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180831" y="4960382"/>
            <a:ext cx="163752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DisableDisplay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6314710" y="4960382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StreamDisplay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986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Scopes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5324" y="2624504"/>
            <a:ext cx="7162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Global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2524" y="3005504"/>
            <a:ext cx="6172200" cy="21336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Local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2124" y="3462704"/>
            <a:ext cx="49530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7724" y="3615104"/>
            <a:ext cx="1905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11965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Get-Help</a:t>
            </a:r>
          </a:p>
          <a:p>
            <a:r>
              <a:rPr lang="en-US" dirty="0"/>
              <a:t>Get-Member</a:t>
            </a:r>
          </a:p>
          <a:p>
            <a:r>
              <a:rPr lang="en-US" dirty="0"/>
              <a:t>Get-Command</a:t>
            </a:r>
          </a:p>
          <a:p>
            <a:endParaRPr lang="en-US" dirty="0"/>
          </a:p>
          <a:p>
            <a:r>
              <a:rPr lang="en-US" dirty="0"/>
              <a:t>Math Operators 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(‘+’, ‘*’, ‘/’, ‘-’, ‘%’)</a:t>
            </a:r>
          </a:p>
          <a:p>
            <a:r>
              <a:rPr lang="en-US" dirty="0"/>
              <a:t>Logical Operators 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(‘-and’,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or’,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xor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not’)</a:t>
            </a:r>
          </a:p>
          <a:p>
            <a:r>
              <a:rPr lang="en-US" dirty="0"/>
              <a:t>Comparison Operators 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(‘-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eq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neq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gt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ge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lt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le’)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4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++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=+</a:t>
            </a:r>
          </a:p>
          <a:p>
            <a:r>
              <a:rPr lang="en-US" dirty="0" err="1"/>
              <a:t>ForEach</a:t>
            </a:r>
            <a:r>
              <a:rPr lang="en-US" dirty="0"/>
              <a:t> () {}</a:t>
            </a:r>
          </a:p>
          <a:p>
            <a:r>
              <a:rPr lang="en-US" dirty="0"/>
              <a:t>While () {}</a:t>
            </a:r>
          </a:p>
          <a:p>
            <a:r>
              <a:rPr lang="en-US" dirty="0"/>
              <a:t>For () {}</a:t>
            </a:r>
          </a:p>
        </p:txBody>
      </p:sp>
    </p:spTree>
    <p:extLst>
      <p:ext uri="{BB962C8B-B14F-4D97-AF65-F5344CB8AC3E}">
        <p14:creationId xmlns:p14="http://schemas.microsoft.com/office/powerpoint/2010/main" val="200367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Infrastructure as Code</a:t>
            </a:r>
          </a:p>
          <a:p>
            <a:r>
              <a:rPr lang="en-US" strike="sngStrike" dirty="0"/>
              <a:t>Tools of the Trade</a:t>
            </a:r>
          </a:p>
          <a:p>
            <a:r>
              <a:rPr lang="en-US" strike="sngStrike" dirty="0"/>
              <a:t>PowerShell, not </a:t>
            </a:r>
            <a:r>
              <a:rPr lang="en-US" strike="sngStrike" dirty="0" err="1"/>
              <a:t>PowerScript</a:t>
            </a:r>
            <a:endParaRPr lang="en-US" strike="sngStrike" dirty="0"/>
          </a:p>
          <a:p>
            <a:r>
              <a:rPr lang="en-US" dirty="0"/>
              <a:t>Version Control 101</a:t>
            </a:r>
          </a:p>
          <a:p>
            <a:r>
              <a:rPr lang="en-US" dirty="0"/>
              <a:t>Reusable Code</a:t>
            </a:r>
          </a:p>
        </p:txBody>
      </p:sp>
    </p:spTree>
    <p:extLst>
      <p:ext uri="{BB962C8B-B14F-4D97-AF65-F5344CB8AC3E}">
        <p14:creationId xmlns:p14="http://schemas.microsoft.com/office/powerpoint/2010/main" val="34139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, GitHub, Commits, </a:t>
            </a:r>
            <a:r>
              <a:rPr lang="en-US" dirty="0" err="1"/>
              <a:t>wut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7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Tools of the Trade</a:t>
            </a:r>
          </a:p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  <a:p>
            <a:r>
              <a:rPr lang="en-US" dirty="0"/>
              <a:t>Version Control 101</a:t>
            </a:r>
          </a:p>
          <a:p>
            <a:r>
              <a:rPr lang="en-US"/>
              <a:t>Reusable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101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saving your file.. or pieces of your file, </a:t>
            </a:r>
          </a:p>
          <a:p>
            <a:r>
              <a:rPr lang="en-US" dirty="0"/>
              <a:t>Provides full history of changes, from any contributor</a:t>
            </a:r>
          </a:p>
          <a:p>
            <a:r>
              <a:rPr lang="en-US" dirty="0"/>
              <a:t>Roll back to any point in time, at any point</a:t>
            </a:r>
          </a:p>
          <a:p>
            <a:r>
              <a:rPr lang="en-US" dirty="0"/>
              <a:t>Allows separate ‘branches’ to exist simultaneously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All history retained with each copy</a:t>
            </a:r>
          </a:p>
          <a:p>
            <a:r>
              <a:rPr lang="en-US" dirty="0"/>
              <a:t>Designed and optimized for many ‘branches’ to exist simultaneously</a:t>
            </a:r>
          </a:p>
          <a:p>
            <a:r>
              <a:rPr lang="en-US" dirty="0"/>
              <a:t>Created by Linux founder Linus Torvalds ~2005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 err="1"/>
              <a:t>choco</a:t>
            </a:r>
            <a:r>
              <a:rPr lang="en-US" dirty="0"/>
              <a:t> install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8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Install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using Chocolatey right?</a:t>
            </a:r>
          </a:p>
        </p:txBody>
      </p:sp>
    </p:spTree>
    <p:extLst>
      <p:ext uri="{BB962C8B-B14F-4D97-AF65-F5344CB8AC3E}">
        <p14:creationId xmlns:p14="http://schemas.microsoft.com/office/powerpoint/2010/main" val="36292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!=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is a distributed version control system</a:t>
            </a:r>
          </a:p>
          <a:p>
            <a:r>
              <a:rPr lang="en-US" dirty="0" err="1"/>
              <a:t>git</a:t>
            </a:r>
            <a:r>
              <a:rPr lang="en-US" dirty="0"/>
              <a:t> runs locally on your system</a:t>
            </a:r>
          </a:p>
          <a:p>
            <a:r>
              <a:rPr lang="en-US" dirty="0" err="1"/>
              <a:t>git</a:t>
            </a:r>
            <a:r>
              <a:rPr lang="en-US" dirty="0"/>
              <a:t> tracks changes of your project</a:t>
            </a:r>
          </a:p>
          <a:p>
            <a:r>
              <a:rPr lang="en-US" dirty="0" err="1"/>
              <a:t>git</a:t>
            </a:r>
            <a:r>
              <a:rPr lang="en-US" dirty="0"/>
              <a:t> does not require a remote node</a:t>
            </a:r>
          </a:p>
          <a:p>
            <a:r>
              <a:rPr lang="en-US" dirty="0"/>
              <a:t>There is </a:t>
            </a:r>
            <a:r>
              <a:rPr lang="en-US" dirty="0" err="1"/>
              <a:t>git</a:t>
            </a:r>
            <a:r>
              <a:rPr lang="en-US" dirty="0"/>
              <a:t> without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is a SaaS platform based on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Provides a remote repository for your code</a:t>
            </a:r>
          </a:p>
          <a:p>
            <a:r>
              <a:rPr lang="en-US" dirty="0"/>
              <a:t>Allows collaboration on projects</a:t>
            </a:r>
          </a:p>
          <a:p>
            <a:r>
              <a:rPr lang="en-US" dirty="0"/>
              <a:t>Tracks issues, forks, followers</a:t>
            </a:r>
          </a:p>
          <a:p>
            <a:r>
              <a:rPr lang="en-US" dirty="0"/>
              <a:t>There is no </a:t>
            </a:r>
            <a:r>
              <a:rPr lang="en-US" dirty="0" err="1"/>
              <a:t>Github</a:t>
            </a:r>
            <a:r>
              <a:rPr lang="en-US" dirty="0"/>
              <a:t> without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8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716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line </a:t>
            </a:r>
            <a:r>
              <a:rPr lang="en-US" dirty="0" err="1"/>
              <a:t>git</a:t>
            </a:r>
            <a:r>
              <a:rPr lang="en-US" dirty="0"/>
              <a:t> can be pretty cryptic to the uninitiated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9424" y="5304684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init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1213" y="2982615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add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7514" y="3074580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01" y="5516079"/>
            <a:ext cx="37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wut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???????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4589" y="3552867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push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0253" y="4422156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6538" y="4241621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8605" y="4549766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clone</a:t>
            </a:r>
          </a:p>
        </p:txBody>
      </p:sp>
    </p:spTree>
    <p:extLst>
      <p:ext uri="{BB962C8B-B14F-4D97-AF65-F5344CB8AC3E}">
        <p14:creationId xmlns:p14="http://schemas.microsoft.com/office/powerpoint/2010/main" val="165767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commands with a local emphasis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128191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commands with a remote emphasis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1911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Repo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30096" y="1877568"/>
            <a:ext cx="8467344" cy="4090671"/>
            <a:chOff x="1920240" y="2097088"/>
            <a:chExt cx="7284720" cy="3481007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192024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Untracked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77952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Unmodified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63880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Modified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49808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Staged</a:t>
              </a:r>
            </a:p>
          </p:txBody>
        </p:sp>
        <p:cxnSp>
          <p:nvCxnSpPr>
            <p:cNvPr id="9" name="Straight Connector 8"/>
            <p:cNvCxnSpPr>
              <a:stCxn id="2" idx="2"/>
            </p:cNvCxnSpPr>
            <p:nvPr/>
          </p:nvCxnSpPr>
          <p:spPr>
            <a:xfrm>
              <a:off x="2773680" y="2779840"/>
              <a:ext cx="0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2"/>
            </p:cNvCxnSpPr>
            <p:nvPr/>
          </p:nvCxnSpPr>
          <p:spPr>
            <a:xfrm flipH="1">
              <a:off x="4632959" y="2779840"/>
              <a:ext cx="1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2"/>
            </p:cNvCxnSpPr>
            <p:nvPr/>
          </p:nvCxnSpPr>
          <p:spPr>
            <a:xfrm>
              <a:off x="6492240" y="2779840"/>
              <a:ext cx="24384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2"/>
            </p:cNvCxnSpPr>
            <p:nvPr/>
          </p:nvCxnSpPr>
          <p:spPr>
            <a:xfrm>
              <a:off x="8351520" y="2779840"/>
              <a:ext cx="24383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Arrow: Right 20"/>
            <p:cNvSpPr/>
            <p:nvPr/>
          </p:nvSpPr>
          <p:spPr>
            <a:xfrm>
              <a:off x="2773678" y="2869236"/>
              <a:ext cx="5577841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File</a:t>
              </a:r>
            </a:p>
          </p:txBody>
        </p:sp>
        <p:sp>
          <p:nvSpPr>
            <p:cNvPr id="26" name="Arrow: Right 25"/>
            <p:cNvSpPr/>
            <p:nvPr/>
          </p:nvSpPr>
          <p:spPr>
            <a:xfrm>
              <a:off x="4632960" y="3445451"/>
              <a:ext cx="1859280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File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492240" y="3994945"/>
              <a:ext cx="1859280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Stage File</a:t>
              </a:r>
            </a:p>
          </p:txBody>
        </p:sp>
        <p:sp>
          <p:nvSpPr>
            <p:cNvPr id="28" name="Arrow: Right 27"/>
            <p:cNvSpPr/>
            <p:nvPr/>
          </p:nvSpPr>
          <p:spPr>
            <a:xfrm flipH="1">
              <a:off x="2773679" y="4454145"/>
              <a:ext cx="1859280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file</a:t>
              </a:r>
            </a:p>
          </p:txBody>
        </p:sp>
        <p:sp>
          <p:nvSpPr>
            <p:cNvPr id="29" name="Arrow: Right 28"/>
            <p:cNvSpPr/>
            <p:nvPr/>
          </p:nvSpPr>
          <p:spPr>
            <a:xfrm flipH="1">
              <a:off x="4632958" y="5016120"/>
              <a:ext cx="3742944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19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Infrastructure as Code</a:t>
            </a:r>
          </a:p>
          <a:p>
            <a:r>
              <a:rPr lang="en-US" strike="sngStrike" dirty="0"/>
              <a:t>Tools of the Trade</a:t>
            </a:r>
          </a:p>
          <a:p>
            <a:r>
              <a:rPr lang="en-US" strike="sngStrike" dirty="0"/>
              <a:t>PowerShell, not </a:t>
            </a:r>
            <a:r>
              <a:rPr lang="en-US" strike="sngStrike" dirty="0" err="1"/>
              <a:t>PowerScript</a:t>
            </a:r>
            <a:endParaRPr lang="en-US" strike="sngStrike" dirty="0"/>
          </a:p>
          <a:p>
            <a:r>
              <a:rPr lang="en-US" strike="sngStrike" dirty="0"/>
              <a:t>Version Control 101</a:t>
            </a:r>
          </a:p>
          <a:p>
            <a:r>
              <a:rPr lang="en-US" dirty="0"/>
              <a:t>Reusable Code</a:t>
            </a:r>
          </a:p>
        </p:txBody>
      </p:sp>
    </p:spTree>
    <p:extLst>
      <p:ext uri="{BB962C8B-B14F-4D97-AF65-F5344CB8AC3E}">
        <p14:creationId xmlns:p14="http://schemas.microsoft.com/office/powerpoint/2010/main" val="1171719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Advanced Functions (but not that advanced)</a:t>
            </a:r>
          </a:p>
        </p:txBody>
      </p:sp>
    </p:spTree>
    <p:extLst>
      <p:ext uri="{BB962C8B-B14F-4D97-AF65-F5344CB8AC3E}">
        <p14:creationId xmlns:p14="http://schemas.microsoft.com/office/powerpoint/2010/main" val="55595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192953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know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https://github.com/ryandcoates/PowerShellResources</a:t>
            </a:r>
            <a:endParaRPr lang="en-US" dirty="0"/>
          </a:p>
          <a:p>
            <a:r>
              <a:rPr lang="en-US" dirty="0">
                <a:hlinkClick r:id="rId3"/>
              </a:rPr>
              <a:t>http://powershell.org</a:t>
            </a:r>
            <a:endParaRPr lang="en-US" dirty="0"/>
          </a:p>
          <a:p>
            <a:r>
              <a:rPr lang="en-US" dirty="0">
                <a:hlinkClick r:id="rId4"/>
              </a:rPr>
              <a:t>http://mva.microsoft.com</a:t>
            </a:r>
            <a:endParaRPr lang="en-US" dirty="0"/>
          </a:p>
          <a:p>
            <a:r>
              <a:rPr lang="en-US" dirty="0">
                <a:hlinkClick r:id="rId5"/>
              </a:rPr>
              <a:t>https://git-scm.com/book/en/v2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7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Configurations presented as plain text</a:t>
            </a:r>
          </a:p>
          <a:p>
            <a:r>
              <a:rPr lang="en-US" dirty="0"/>
              <a:t>Version controlled</a:t>
            </a:r>
          </a:p>
          <a:p>
            <a:r>
              <a:rPr lang="en-US" dirty="0"/>
              <a:t>Source controlled</a:t>
            </a:r>
          </a:p>
          <a:p>
            <a:r>
              <a:rPr lang="en-US" dirty="0"/>
              <a:t>Repeatable, scalable</a:t>
            </a:r>
          </a:p>
          <a:p>
            <a:r>
              <a:rPr lang="en-US" dirty="0"/>
              <a:t>Minimize human error</a:t>
            </a:r>
          </a:p>
        </p:txBody>
      </p:sp>
    </p:spTree>
    <p:extLst>
      <p:ext uri="{BB962C8B-B14F-4D97-AF65-F5344CB8AC3E}">
        <p14:creationId xmlns:p14="http://schemas.microsoft.com/office/powerpoint/2010/main" val="211205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Infrastructure as Code</a:t>
            </a:r>
          </a:p>
          <a:p>
            <a:r>
              <a:rPr lang="en-US" dirty="0"/>
              <a:t>Tools of the Trade</a:t>
            </a:r>
          </a:p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  <a:p>
            <a:r>
              <a:rPr lang="en-US" dirty="0"/>
              <a:t>Version Control 101</a:t>
            </a:r>
          </a:p>
          <a:p>
            <a:r>
              <a:rPr lang="en-US" dirty="0"/>
              <a:t>Reusable Code</a:t>
            </a:r>
          </a:p>
          <a:p>
            <a:r>
              <a:rPr lang="en-US" dirty="0"/>
              <a:t>this is me typing really loud on my dodgy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249486"/>
            <a:ext cx="3882146" cy="3541714"/>
          </a:xfrm>
        </p:spPr>
        <p:txBody>
          <a:bodyPr>
            <a:normAutofit/>
          </a:bodyPr>
          <a:lstStyle/>
          <a:p>
            <a:r>
              <a:rPr lang="en-US" dirty="0" err="1"/>
              <a:t>PowerShell.exe</a:t>
            </a:r>
            <a:endParaRPr lang="en-US" dirty="0"/>
          </a:p>
          <a:p>
            <a:r>
              <a:rPr lang="en-US" dirty="0"/>
              <a:t>PowerShell ISE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/VSTS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Visual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8" y="1706880"/>
            <a:ext cx="6023854" cy="408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Install via Chocolatey</a:t>
            </a:r>
            <a:r>
              <a:rPr lang="mr-IN" dirty="0"/>
              <a:t>…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powershell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visualstudiocode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visualstudio2015community</a:t>
            </a:r>
          </a:p>
        </p:txBody>
      </p:sp>
    </p:spTree>
    <p:extLst>
      <p:ext uri="{BB962C8B-B14F-4D97-AF65-F5344CB8AC3E}">
        <p14:creationId xmlns:p14="http://schemas.microsoft.com/office/powerpoint/2010/main" val="11516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Infrastructure as Code</a:t>
            </a:r>
          </a:p>
          <a:p>
            <a:r>
              <a:rPr lang="en-US" strike="sngStrike" dirty="0"/>
              <a:t>Tools of the Trade</a:t>
            </a:r>
          </a:p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  <a:p>
            <a:r>
              <a:rPr lang="en-US" dirty="0"/>
              <a:t>Version Control 101</a:t>
            </a:r>
          </a:p>
          <a:p>
            <a:r>
              <a:rPr lang="en-US" dirty="0"/>
              <a:t>Reusable Code</a:t>
            </a:r>
          </a:p>
          <a:p>
            <a:r>
              <a:rPr lang="en-US" dirty="0"/>
              <a:t>this is me typing really loud on my dodgy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Shell Jim.</a:t>
            </a:r>
          </a:p>
        </p:txBody>
      </p:sp>
    </p:spTree>
    <p:extLst>
      <p:ext uri="{BB962C8B-B14F-4D97-AF65-F5344CB8AC3E}">
        <p14:creationId xmlns:p14="http://schemas.microsoft.com/office/powerpoint/2010/main" val="44898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1816</TotalTime>
  <Words>769</Words>
  <Application>Microsoft Office PowerPoint</Application>
  <PresentationFormat>Widescreen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Lucida Console</vt:lpstr>
      <vt:lpstr>Mangal</vt:lpstr>
      <vt:lpstr>Trebuchet MS</vt:lpstr>
      <vt:lpstr>Tw Cen MT</vt:lpstr>
      <vt:lpstr>Wingdings</vt:lpstr>
      <vt:lpstr>Circuit</vt:lpstr>
      <vt:lpstr>Coding for Sysadmins</vt:lpstr>
      <vt:lpstr>Agenda</vt:lpstr>
      <vt:lpstr>Infrastructure as Code</vt:lpstr>
      <vt:lpstr>Infrastructure as Code</vt:lpstr>
      <vt:lpstr>Agenda</vt:lpstr>
      <vt:lpstr>Tools of the Trade</vt:lpstr>
      <vt:lpstr>Tools of the Trade</vt:lpstr>
      <vt:lpstr>Agenda</vt:lpstr>
      <vt:lpstr>PowerShell, not PowerScript</vt:lpstr>
      <vt:lpstr>PowerShell, not PowerScript</vt:lpstr>
      <vt:lpstr>Your PowerShell $Profile</vt:lpstr>
      <vt:lpstr>Object? Like a new Laptop?</vt:lpstr>
      <vt:lpstr>Object? Like a new Laptop?</vt:lpstr>
      <vt:lpstr>Object? Like a new Laptop?</vt:lpstr>
      <vt:lpstr>PowerShell Scopes</vt:lpstr>
      <vt:lpstr>PowerShell Basics</vt:lpstr>
      <vt:lpstr>Loops and Iteration</vt:lpstr>
      <vt:lpstr>Agenda</vt:lpstr>
      <vt:lpstr>Version Control 101</vt:lpstr>
      <vt:lpstr>Version Control 101</vt:lpstr>
      <vt:lpstr>Git</vt:lpstr>
      <vt:lpstr>Lab: Install Git</vt:lpstr>
      <vt:lpstr>Git != GitHub</vt:lpstr>
      <vt:lpstr>Git Commands</vt:lpstr>
      <vt:lpstr>Git Commands</vt:lpstr>
      <vt:lpstr>Git Commands</vt:lpstr>
      <vt:lpstr>Anatomy of a Repo</vt:lpstr>
      <vt:lpstr>Agenda</vt:lpstr>
      <vt:lpstr>Reusable Code</vt:lpstr>
      <vt:lpstr>Would you like to know more?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Sysadmins</dc:title>
  <dc:creator>Ryan Coates</dc:creator>
  <cp:lastModifiedBy>Ryan Coates</cp:lastModifiedBy>
  <cp:revision>31</cp:revision>
  <dcterms:created xsi:type="dcterms:W3CDTF">2017-03-01T22:47:31Z</dcterms:created>
  <dcterms:modified xsi:type="dcterms:W3CDTF">2017-05-10T14:58:23Z</dcterms:modified>
</cp:coreProperties>
</file>