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82665" autoAdjust="0"/>
  </p:normalViewPr>
  <p:slideViewPr>
    <p:cSldViewPr snapToGrid="0">
      <p:cViewPr varScale="1">
        <p:scale>
          <a:sx n="98" d="100"/>
          <a:sy n="98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954C-79D5-4A10-B90F-97A5D8DD0CD5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34F8-E343-439D-94D6-81F4084FC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06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將前面介紹的變數確認彼此間的慣系</a:t>
            </a:r>
            <a:endParaRPr lang="en-US" altLang="zh-TW" dirty="0"/>
          </a:p>
          <a:p>
            <a:r>
              <a:rPr lang="zh-TW" altLang="en-US" dirty="0"/>
              <a:t>在熱力圖中，顏色越明亮的表示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034F8-E343-439D-94D6-81F4084FCB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49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89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7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59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2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0291-6528-41C5-BE15-5E76404EA6CF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9FD1-9E35-4DE7-BCB2-A76C047FD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61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第二組機械學習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丁驊俊</a:t>
            </a:r>
          </a:p>
        </p:txBody>
      </p:sp>
    </p:spTree>
    <p:extLst>
      <p:ext uri="{BB962C8B-B14F-4D97-AF65-F5344CB8AC3E}">
        <p14:creationId xmlns:p14="http://schemas.microsoft.com/office/powerpoint/2010/main" val="31862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變數篩選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3129367" cy="4351338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了解各變數的關係</a:t>
            </a:r>
            <a:endParaRPr lang="en-US" altLang="zh-TW" dirty="0"/>
          </a:p>
          <a:p>
            <a:r>
              <a:rPr lang="zh-TW" altLang="en-US" dirty="0"/>
              <a:t>熱力圖：任兩變數間的相關性</a:t>
            </a:r>
            <a:endParaRPr lang="en-US" altLang="zh-TW" dirty="0"/>
          </a:p>
          <a:p>
            <a:r>
              <a:rPr lang="en-US" altLang="zh-TW" dirty="0"/>
              <a:t>VIF</a:t>
            </a:r>
            <a:r>
              <a:rPr lang="zh-TW" altLang="en-US" dirty="0"/>
              <a:t>值：確保變數與其他變數獨立</a:t>
            </a:r>
            <a:endParaRPr lang="en-US" altLang="zh-TW" dirty="0"/>
          </a:p>
          <a:p>
            <a:r>
              <a:rPr lang="zh-TW" altLang="en-US" dirty="0"/>
              <a:t>小結論：</a:t>
            </a:r>
            <a:endParaRPr lang="en-US" altLang="zh-TW" dirty="0"/>
          </a:p>
          <a:p>
            <a:pPr lvl="1"/>
            <a:r>
              <a:rPr lang="zh-TW" altLang="en-US" dirty="0"/>
              <a:t>從圖表中可得知變數間具有獨立性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err="1"/>
              <a:t>VIF</a:t>
            </a:r>
            <a:r>
              <a:rPr lang="zh-TW" altLang="en-US" dirty="0"/>
              <a:t> 可以得知變數間沒有共線性關係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9BFA9A-6381-B5AD-BA5D-B814D50D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849" y="1825625"/>
            <a:ext cx="4947109" cy="4667250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96709D9-E4A5-C965-C3DA-A7364A991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52555"/>
              </p:ext>
            </p:extLst>
          </p:nvPr>
        </p:nvGraphicFramePr>
        <p:xfrm>
          <a:off x="9229945" y="1825624"/>
          <a:ext cx="2683888" cy="4667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1766">
                  <a:extLst>
                    <a:ext uri="{9D8B030D-6E8A-4147-A177-3AD203B41FA5}">
                      <a16:colId xmlns:a16="http://schemas.microsoft.com/office/drawing/2014/main" val="3478344773"/>
                    </a:ext>
                  </a:extLst>
                </a:gridCol>
                <a:gridCol w="902122">
                  <a:extLst>
                    <a:ext uri="{9D8B030D-6E8A-4147-A177-3AD203B41FA5}">
                      <a16:colId xmlns:a16="http://schemas.microsoft.com/office/drawing/2014/main" val="1106293856"/>
                    </a:ext>
                  </a:extLst>
                </a:gridCol>
              </a:tblGrid>
              <a:tr h="161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feature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VIF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00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const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77.079944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30634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1.034075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958612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school_counts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2.430468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428961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drink_counts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5.029743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36175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train_counts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1.160856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6816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youbike_counts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4.545758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885801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bus_counts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2.704641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11966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park_counts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1.690121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0702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night_market_counts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1.471766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40265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sports_facilities_counts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2.993394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452892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mrt_counts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2.848394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24011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movie_theater_counts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1.841588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41127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hospital_counts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1.728239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283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salary_income_median_x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1.767476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3307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people_flow_mean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2.279325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08833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knock_down_price_mean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1.815379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20463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weekend_open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1.104498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56065"/>
                  </a:ext>
                </a:extLst>
              </a:tr>
              <a:tr h="418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weekday_opening_hours_average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1.113664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943219"/>
                  </a:ext>
                </a:extLst>
              </a:tr>
              <a:tr h="161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comment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1.118074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53" marR="6853" marT="68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7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9FD7D-EB10-97E2-C735-B7D2CE9D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模型預測結果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0519A-6FCA-6743-23E0-E9F8ECE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使用模型：</a:t>
            </a:r>
            <a:r>
              <a:rPr lang="en-US" altLang="zh-TW" dirty="0">
                <a:effectLst/>
                <a:latin typeface="+mn-ea"/>
              </a:rPr>
              <a:t>Polynomial regression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j-ea"/>
                <a:ea typeface="+mj-ea"/>
              </a:rPr>
              <a:t>預測率：</a:t>
            </a:r>
            <a:r>
              <a:rPr lang="en-US" altLang="zh-TW" dirty="0">
                <a:latin typeface="+mj-ea"/>
                <a:ea typeface="+mj-ea"/>
              </a:rPr>
              <a:t>89%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982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181</Words>
  <Application>Microsoft Office PowerPoint</Application>
  <PresentationFormat>寬螢幕</PresentationFormat>
  <Paragraphs>55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第二組機械學習</vt:lpstr>
      <vt:lpstr>變數篩選</vt:lpstr>
      <vt:lpstr>模型預測結果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第二組機械學習</dc:title>
  <dc:creator>student</dc:creator>
  <cp:lastModifiedBy>D</cp:lastModifiedBy>
  <cp:revision>9</cp:revision>
  <dcterms:created xsi:type="dcterms:W3CDTF">2024-03-02T02:52:08Z</dcterms:created>
  <dcterms:modified xsi:type="dcterms:W3CDTF">2024-03-06T15:36:29Z</dcterms:modified>
</cp:coreProperties>
</file>