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9"/>
  </p:notesMasterIdLst>
  <p:sldIdLst>
    <p:sldId id="256" r:id="rId2"/>
    <p:sldId id="265" r:id="rId3"/>
    <p:sldId id="274" r:id="rId4"/>
    <p:sldId id="257" r:id="rId5"/>
    <p:sldId id="260" r:id="rId6"/>
    <p:sldId id="280" r:id="rId7"/>
    <p:sldId id="262" r:id="rId8"/>
    <p:sldId id="273" r:id="rId9"/>
    <p:sldId id="267" r:id="rId10"/>
    <p:sldId id="268" r:id="rId11"/>
    <p:sldId id="269" r:id="rId12"/>
    <p:sldId id="270" r:id="rId13"/>
    <p:sldId id="275" r:id="rId14"/>
    <p:sldId id="276" r:id="rId15"/>
    <p:sldId id="271" r:id="rId16"/>
    <p:sldId id="288" r:id="rId17"/>
    <p:sldId id="277" r:id="rId18"/>
    <p:sldId id="272" r:id="rId19"/>
    <p:sldId id="281" r:id="rId20"/>
    <p:sldId id="282" r:id="rId21"/>
    <p:sldId id="283" r:id="rId22"/>
    <p:sldId id="285" r:id="rId23"/>
    <p:sldId id="286" r:id="rId24"/>
    <p:sldId id="287" r:id="rId25"/>
    <p:sldId id="290" r:id="rId26"/>
    <p:sldId id="291" r:id="rId27"/>
    <p:sldId id="292" r:id="rId28"/>
    <p:sldId id="298" r:id="rId29"/>
    <p:sldId id="293" r:id="rId30"/>
    <p:sldId id="294" r:id="rId31"/>
    <p:sldId id="300" r:id="rId32"/>
    <p:sldId id="299" r:id="rId33"/>
    <p:sldId id="296" r:id="rId34"/>
    <p:sldId id="297" r:id="rId35"/>
    <p:sldId id="289" r:id="rId36"/>
    <p:sldId id="302" r:id="rId37"/>
    <p:sldId id="301" r:id="rId38"/>
    <p:sldId id="303" r:id="rId39"/>
    <p:sldId id="304" r:id="rId40"/>
    <p:sldId id="305" r:id="rId41"/>
    <p:sldId id="306" r:id="rId42"/>
    <p:sldId id="307" r:id="rId43"/>
    <p:sldId id="312" r:id="rId44"/>
    <p:sldId id="308" r:id="rId45"/>
    <p:sldId id="309" r:id="rId46"/>
    <p:sldId id="310" r:id="rId47"/>
    <p:sldId id="31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9988" autoAdjust="0"/>
  </p:normalViewPr>
  <p:slideViewPr>
    <p:cSldViewPr snapToGrid="0">
      <p:cViewPr>
        <p:scale>
          <a:sx n="75" d="100"/>
          <a:sy n="75" d="100"/>
        </p:scale>
        <p:origin x="13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Share\&#26399;&#26411;\cram_school_ML-main\&#39154;&#26009;&#24215;&#32317;&#34920;0307final01_&#35036;&#19978;&#20154;&#27683;_&#35036;&#20540;_hg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Share\&#26399;&#26411;\cram_school_ML-main\&#39154;&#26009;&#24215;&#32317;&#34920;0307final01_&#35036;&#19978;&#20154;&#27683;_&#35036;&#20540;_h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處理前後各組差異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工作表1!$G$7</c:f>
              <c:strCache>
                <c:ptCount val="1"/>
                <c:pt idx="0">
                  <c:v>標籤 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工作表1!$H$6:$I$6</c:f>
              <c:strCache>
                <c:ptCount val="2"/>
                <c:pt idx="0">
                  <c:v>處理前</c:v>
                </c:pt>
                <c:pt idx="1">
                  <c:v>處理後</c:v>
                </c:pt>
              </c:strCache>
            </c:strRef>
          </c:cat>
          <c:val>
            <c:numRef>
              <c:f>工作表1!$H$7:$I$7</c:f>
              <c:numCache>
                <c:formatCode>General</c:formatCode>
                <c:ptCount val="2"/>
                <c:pt idx="0">
                  <c:v>2875.68</c:v>
                </c:pt>
                <c:pt idx="1">
                  <c:v>441.22770000000003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3B-46F7-8A04-0B012C9763E7}"/>
            </c:ext>
          </c:extLst>
        </c:ser>
        <c:ser>
          <c:idx val="1"/>
          <c:order val="1"/>
          <c:tx>
            <c:strRef>
              <c:f>工作表1!$G$8</c:f>
              <c:strCache>
                <c:ptCount val="1"/>
                <c:pt idx="0">
                  <c:v>標籤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工作表1!$H$6:$I$6</c:f>
              <c:strCache>
                <c:ptCount val="2"/>
                <c:pt idx="0">
                  <c:v>處理前</c:v>
                </c:pt>
                <c:pt idx="1">
                  <c:v>處理後</c:v>
                </c:pt>
              </c:strCache>
            </c:strRef>
          </c:cat>
          <c:val>
            <c:numRef>
              <c:f>工作表1!$H$8:$I$8</c:f>
              <c:numCache>
                <c:formatCode>General</c:formatCode>
                <c:ptCount val="2"/>
                <c:pt idx="0">
                  <c:v>2830.2480000000005</c:v>
                </c:pt>
                <c:pt idx="1">
                  <c:v>441.25749999999999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3B-46F7-8A04-0B012C9763E7}"/>
            </c:ext>
          </c:extLst>
        </c:ser>
        <c:ser>
          <c:idx val="2"/>
          <c:order val="2"/>
          <c:tx>
            <c:strRef>
              <c:f>工作表1!$G$9</c:f>
              <c:strCache>
                <c:ptCount val="1"/>
                <c:pt idx="0">
                  <c:v>標籤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工作表1!$H$6:$I$6</c:f>
              <c:strCache>
                <c:ptCount val="2"/>
                <c:pt idx="0">
                  <c:v>處理前</c:v>
                </c:pt>
                <c:pt idx="1">
                  <c:v>處理後</c:v>
                </c:pt>
              </c:strCache>
            </c:strRef>
          </c:cat>
          <c:val>
            <c:numRef>
              <c:f>工作表1!$H$9:$I$9</c:f>
              <c:numCache>
                <c:formatCode>General</c:formatCode>
                <c:ptCount val="2"/>
                <c:pt idx="0">
                  <c:v>2607.835</c:v>
                </c:pt>
                <c:pt idx="1">
                  <c:v>438.14409999999998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3B-46F7-8A04-0B012C9763E7}"/>
            </c:ext>
          </c:extLst>
        </c:ser>
        <c:ser>
          <c:idx val="3"/>
          <c:order val="3"/>
          <c:tx>
            <c:strRef>
              <c:f>工作表1!$G$10</c:f>
              <c:strCache>
                <c:ptCount val="1"/>
                <c:pt idx="0">
                  <c:v>標籤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工作表1!$H$6:$I$6</c:f>
              <c:strCache>
                <c:ptCount val="2"/>
                <c:pt idx="0">
                  <c:v>處理前</c:v>
                </c:pt>
                <c:pt idx="1">
                  <c:v>處理後</c:v>
                </c:pt>
              </c:strCache>
            </c:strRef>
          </c:cat>
          <c:val>
            <c:numRef>
              <c:f>工作表1!$H$10:$I$10</c:f>
              <c:numCache>
                <c:formatCode>General</c:formatCode>
                <c:ptCount val="2"/>
                <c:pt idx="0">
                  <c:v>2578.7009999999991</c:v>
                </c:pt>
                <c:pt idx="1">
                  <c:v>432.2360000000001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3B-46F7-8A04-0B012C9763E7}"/>
            </c:ext>
          </c:extLst>
        </c:ser>
        <c:ser>
          <c:idx val="4"/>
          <c:order val="4"/>
          <c:tx>
            <c:strRef>
              <c:f>工作表1!$G$11</c:f>
              <c:strCache>
                <c:ptCount val="1"/>
                <c:pt idx="0">
                  <c:v>標籤 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工作表1!$H$6:$I$6</c:f>
              <c:strCache>
                <c:ptCount val="2"/>
                <c:pt idx="0">
                  <c:v>處理前</c:v>
                </c:pt>
                <c:pt idx="1">
                  <c:v>處理後</c:v>
                </c:pt>
              </c:strCache>
            </c:strRef>
          </c:cat>
          <c:val>
            <c:numRef>
              <c:f>工作表1!$H$11:$I$11</c:f>
              <c:numCache>
                <c:formatCode>General</c:formatCode>
                <c:ptCount val="2"/>
                <c:pt idx="0">
                  <c:v>2447.58</c:v>
                </c:pt>
                <c:pt idx="1">
                  <c:v>438.54799999999977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3B-46F7-8A04-0B012C976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7479800"/>
        <c:axId val="507480784"/>
      </c:barChart>
      <c:catAx>
        <c:axId val="507479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7480784"/>
        <c:crosses val="autoZero"/>
        <c:auto val="1"/>
        <c:lblAlgn val="ctr"/>
        <c:lblOffset val="100"/>
        <c:noMultiLvlLbl val="0"/>
      </c:catAx>
      <c:valAx>
        <c:axId val="50748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747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標籤類別佔據百分比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工作表1!$K$7</c:f>
              <c:strCache>
                <c:ptCount val="1"/>
                <c:pt idx="0">
                  <c:v>標籤 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工作表1!$L$6:$M$6</c:f>
              <c:strCache>
                <c:ptCount val="2"/>
                <c:pt idx="0">
                  <c:v>處理前</c:v>
                </c:pt>
                <c:pt idx="1">
                  <c:v>處理後</c:v>
                </c:pt>
              </c:strCache>
            </c:strRef>
          </c:cat>
          <c:val>
            <c:numRef>
              <c:f>工作表1!$L$7:$M$7</c:f>
              <c:numCache>
                <c:formatCode>0.00%</c:formatCode>
                <c:ptCount val="2"/>
                <c:pt idx="0">
                  <c:v>0.95699999999999996</c:v>
                </c:pt>
                <c:pt idx="1">
                  <c:v>0.60899999999999999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6C-430C-BE05-0BFA2AE3970C}"/>
            </c:ext>
          </c:extLst>
        </c:ser>
        <c:ser>
          <c:idx val="1"/>
          <c:order val="1"/>
          <c:tx>
            <c:strRef>
              <c:f>工作表1!$K$8</c:f>
              <c:strCache>
                <c:ptCount val="1"/>
                <c:pt idx="0">
                  <c:v>標籤1~4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工作表1!$L$6:$M$6</c:f>
              <c:strCache>
                <c:ptCount val="2"/>
                <c:pt idx="0">
                  <c:v>處理前</c:v>
                </c:pt>
                <c:pt idx="1">
                  <c:v>處理後</c:v>
                </c:pt>
              </c:strCache>
            </c:strRef>
          </c:cat>
          <c:val>
            <c:numRef>
              <c:f>工作表1!$L$8:$M$8</c:f>
              <c:numCache>
                <c:formatCode>0.00%</c:formatCode>
                <c:ptCount val="2"/>
                <c:pt idx="0">
                  <c:v>4.2999999999999997E-2</c:v>
                </c:pt>
                <c:pt idx="1">
                  <c:v>0.39100000000000001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6C-430C-BE05-0BFA2AE39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2180648"/>
        <c:axId val="592180976"/>
      </c:barChart>
      <c:catAx>
        <c:axId val="59218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92180976"/>
        <c:crosses val="autoZero"/>
        <c:auto val="1"/>
        <c:lblAlgn val="ctr"/>
        <c:lblOffset val="100"/>
        <c:noMultiLvlLbl val="0"/>
      </c:catAx>
      <c:valAx>
        <c:axId val="59218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92180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'沒有0最高為 2213'!$AI$2:$AI$4212</cx:f>
        <cx:lvl ptCount="4211" formatCode="G/通用格式">
          <cx:pt idx="0">0.00098227420053836607</cx:pt>
          <cx:pt idx="1">0.00098227420053836629</cx:pt>
          <cx:pt idx="2">0.001204762282623956</cx:pt>
          <cx:pt idx="3">0.001204762282623956</cx:pt>
          <cx:pt idx="4">0.0012610709947567279</cx:pt>
          <cx:pt idx="5">0.0016720177746308649</cx:pt>
          <cx:pt idx="6">0.001964548401076733</cx:pt>
          <cx:pt idx="7">0.001964548401076733</cx:pt>
          <cx:pt idx="8">0.0021787961838258181</cx:pt>
          <cx:pt idx="9">0.0024095245652479111</cx:pt>
          <cx:pt idx="10">0.0025221419895134559</cx:pt>
          <cx:pt idx="11">0.0029468226016150989</cx:pt>
          <cx:pt idx="12">0.0029468226016150989</cx:pt>
          <cx:pt idx="13">0.0029468226016150989</cx:pt>
          <cx:pt idx="14">0.0029468226016150989</cx:pt>
          <cx:pt idx="15">0.0031526774868918198</cx:pt>
          <cx:pt idx="16">0.0031526774868918198</cx:pt>
          <cx:pt idx="17">0.0031806029457544151</cx:pt>
          <cx:pt idx="18">0.0036164232217739231</cx:pt>
          <cx:pt idx="19">0.0036164232217739231</cx:pt>
          <cx:pt idx="20">0.0039290968021534652</cx:pt>
          <cx:pt idx="21">0.0039290968021534652</cx:pt>
          <cx:pt idx="22">0.004357592367651637</cx:pt>
          <cx:pt idx="23">0.0049113710026918306</cx:pt>
          <cx:pt idx="24">0.004912133993371137</cx:pt>
          <cx:pt idx="25">0.004912133993371137</cx:pt>
          <cx:pt idx="26">0.0056668843733404953</cx:pt>
          <cx:pt idx="27">0.0056668843733404953</cx:pt>
          <cx:pt idx="28">0.0056668843733404953</cx:pt>
          <cx:pt idx="29">0.0056668843733404953</cx:pt>
          <cx:pt idx="30">0.0058936452032301977</cx:pt>
          <cx:pt idx="31">0.0058936452032301977</cx:pt>
          <cx:pt idx="32">0.006203419419028377</cx:pt>
          <cx:pt idx="33">0.006203419419028377</cx:pt>
          <cx:pt idx="34">0.0063612058915088294</cx:pt>
          <cx:pt idx="35">0.0064097320987126817</cx:pt>
          <cx:pt idx="36">0.0065363885514774546</cx:pt>
          <cx:pt idx="37">0.0065363885514774546</cx:pt>
          <cx:pt idx="38">0.0065495119911615158</cx:pt>
          <cx:pt idx="39">0.0066880710985234614</cx:pt>
          <cx:pt idx="40">0.006875919403768564</cx:pt>
          <cx:pt idx="41">0.006875919403768564</cx:pt>
          <cx:pt idx="42">0.006875919403768564</cx:pt>
          <cx:pt idx="43">0.006875919403768564</cx:pt>
          <cx:pt idx="44">0.0078581936043069303</cx:pt>
          <cx:pt idx="45">0.0078581936043069303</cx:pt>
          <cx:pt idx="46">0.0078581936043069303</cx:pt>
          <cx:pt idx="47">0.0081868899889518953</cx:pt>
          <cx:pt idx="48">0.0087151847353032739</cx:pt>
          <cx:pt idx="49">0.0087151847353032739</cx:pt>
          <cx:pt idx="50">0.0088404678048452957</cx:pt>
          <cx:pt idx="51">0.0088404678048452957</cx:pt>
          <cx:pt idx="52">0.0095418088372632437</cx:pt>
          <cx:pt idx="53">0.0098045828272161836</cx:pt>
          <cx:pt idx="54">0.0108428605436156</cx:pt>
          <cx:pt idx="55">0.01084926966532177</cx:pt>
          <cx:pt idx="56">0.012406838838056751</cx:pt>
          <cx:pt idx="57">0.012406838838056751</cx:pt>
          <cx:pt idx="58">0.012406838838056751</cx:pt>
          <cx:pt idx="59">0.012610709947567279</cx:pt>
          <cx:pt idx="60">0.01281946419742536</cx:pt>
          <cx:pt idx="61">0.01281946419742536</cx:pt>
          <cx:pt idx="62">0.01349761031319241</cx:pt>
          <cx:pt idx="63">0.01356170153025411</cx:pt>
          <cx:pt idx="64">0.01359100037233945</cx:pt>
          <cx:pt idx="65">0.01359100037233945</cx:pt>
          <cx:pt idx="66">0.01417163627929121</cx:pt>
          <cx:pt idx="67">0.014465692887095691</cx:pt>
          <cx:pt idx="68">0.01473640198011341</cx:pt>
          <cx:pt idx="69">0.015048159971677791</cx:pt>
          <cx:pt idx="70">0.01550854854757094</cx:pt>
          <cx:pt idx="71">0.01669866140915223</cx:pt>
          <cx:pt idx="72">0.01672017774630865</cx:pt>
          <cx:pt idx="73">0.016872012891490519</cx:pt>
          <cx:pt idx="74">0.01700065312002149</cx:pt>
          <cx:pt idx="75">0.01700065312002149</cx:pt>
          <cx:pt idx="76">0.017024458429215829</cx:pt>
          <cx:pt idx="77">0.01763591915961155</cx:pt>
          <cx:pt idx="78">0.01763591915961155</cx:pt>
          <cx:pt idx="79">0.01763591915961155</cx:pt>
          <cx:pt idx="80">0.01763591915961155</cx:pt>
          <cx:pt idx="81">0.01763591915961155</cx:pt>
          <cx:pt idx="82">0.01763591915961155</cx:pt>
          <cx:pt idx="83">0.017680935609690591</cx:pt>
          <cx:pt idx="84">0.01828552942397256</cx:pt>
          <cx:pt idx="85">0.018392195520939521</cx:pt>
          <cx:pt idx="86">0.018405166362487711</cx:pt>
          <cx:pt idx="87">0.018610258257085129</cx:pt>
          <cx:pt idx="88">0.01866320981022896</cx:pt>
          <cx:pt idx="89">0.019229196296138049</cx:pt>
          <cx:pt idx="90">0.019609165654432371</cx:pt>
          <cx:pt idx="91">0.020246415469788621</cx:pt>
          <cx:pt idx="92">0.02034224709910944</cx:pt>
          <cx:pt idx="93">0.02034224709910944</cx:pt>
          <cx:pt idx="94">0.02034224709910944</cx:pt>
          <cx:pt idx="95">0.02034224709910944</cx:pt>
          <cx:pt idx="96">0.02034224709910944</cx:pt>
          <cx:pt idx="97">0.02034224709910944</cx:pt>
          <cx:pt idx="98">0.020480958804607249</cx:pt>
          <cx:pt idx="99">0.020627758211305691</cx:pt>
          <cx:pt idx="100">0.02161003241184406</cx:pt>
          <cx:pt idx="101">0.02161003241184406</cx:pt>
          <cx:pt idx="102">0.02178796183825819</cx:pt>
          <cx:pt idx="103">0.02178796183825819</cx:pt>
          <cx:pt idx="104">0.022592306612382429</cx:pt>
          <cx:pt idx="105">0.022667537493361981</cx:pt>
          <cx:pt idx="106">0.02340824884483211</cx:pt>
          <cx:pt idx="107">0.023966758022083999</cx:pt>
          <cx:pt idx="108">0.02455685501345916</cx:pt>
          <cx:pt idx="109">0.024560669966855679</cx:pt>
          <cx:pt idx="110">0.024813677676113512</cx:pt>
          <cx:pt idx="111">0.025080266619462981</cx:pt>
          <cx:pt idx="112">0.025539129213997518</cx:pt>
          <cx:pt idx="113">0.026521403414535891</cx:pt>
          <cx:pt idx="114">0.0271820007446789</cx:pt>
          <cx:pt idx="115">0.02750367761507426</cx:pt>
          <cx:pt idx="116">0.02754716808379469</cx:pt>
          <cx:pt idx="117">0.02754716808379469</cx:pt>
          <cx:pt idx="118">0.02754716808379469</cx:pt>
          <cx:pt idx="119">0.02754716808379469</cx:pt>
          <cx:pt idx="120">0.0279153873856277</cx:pt>
          <cx:pt idx="121">0.028931385774191382</cx:pt>
          <cx:pt idx="122">0.030450500216689359</cx:pt>
          <cx:pt idx="123">0.030450500216689359</cx:pt>
          <cx:pt idx="124">0.031432774417227721</cx:pt>
          <cx:pt idx="125">0.031526774868918202</cx:pt>
          <cx:pt idx="126">0.031981212117512772</cx:pt>
          <cx:pt idx="127">0.031981212117512772</cx:pt>
          <cx:pt idx="128">0.031981212117512772</cx:pt>
          <cx:pt idx="129">0.031981212117512772</cx:pt>
          <cx:pt idx="130">0.032048660493563412</cx:pt>
          <cx:pt idx="131">0.032048660493563412</cx:pt>
          <cx:pt idx="132">0.032747559955807581</cx:pt>
          <cx:pt idx="133">0.033904253825635257</cx:pt>
          <cx:pt idx="134">0.034001306240042967</cx:pt>
          <cx:pt idx="135">0.035271838319223092</cx:pt>
          <cx:pt idx="136">0.035500582924878989</cx:pt>
          <cx:pt idx="137">0.036810332724975428</cx:pt>
          <cx:pt idx="138">0.037326419620457921</cx:pt>
          <cx:pt idx="139">0.04027324222207302</cx:pt>
          <cx:pt idx="140">0.040322226223684449</cx:pt>
          <cx:pt idx="141">0.040773001117018363</cx:pt>
          <cx:pt idx="142">0.042514908837873643</cx:pt>
          <cx:pt idx="143">0.042514908837873643</cx:pt>
          <cx:pt idx="144">0.043397078661287072</cx:pt>
          <cx:pt idx="145">0.043472462140402492</cx:pt>
          <cx:pt idx="146">0.044868124690988782</cx:pt>
          <cx:pt idx="147">0.045335074986723962</cx:pt>
          <cx:pt idx="148">0.045335074986723962</cx:pt>
          <cx:pt idx="149">0.047013501883060999</cx:pt>
          <cx:pt idx="150">0.0491817687955124</cx:pt>
          <cx:pt idx="151">0.049627355352227023</cx:pt>
          <cx:pt idx="152">0.050160533238925963</cx:pt>
          <cx:pt idx="153">0.050616038674471557</cx:pt>
          <cx:pt idx="154">0.050629925104834918</cx:pt>
          <cx:pt idx="155">0.054364001489357813</cx:pt>
          <cx:pt idx="156">0.054364001489357813</cx:pt>
          <cx:pt idx="157">0.054364001489357813</cx:pt>
          <cx:pt idx="158">0.055094336167589367</cx:pt>
          <cx:pt idx="159">0.055094336167589367</cx:pt>
          <cx:pt idx="160">0.055094336167589367</cx:pt>
          <cx:pt idx="161">0.056668843733404951</cx:pt>
          <cx:pt idx="162">0.056686545117164852</cx:pt>
          <cx:pt idx="163">0.057862771548382763</cx:pt>
          <cx:pt idx="164">0.057954177831763612</cx:pt>
          <cx:pt idx="165">0.059167638208131652</cx:pt>
          <cx:pt idx="166">0.059167638208131652</cx:pt>
          <cx:pt idx="167">0.061792478743079679</cx:pt>
          <cx:pt idx="168">0.061883274633917067</cx:pt>
          <cx:pt idx="169">0.062034194190283769</cx:pt>
          <cx:pt idx="170">0.063847823034993811</cx:pt>
          <cx:pt idx="171">0.063962424235025545</cx:pt>
          <cx:pt idx="172">0.063962424235025545</cx:pt>
          <cx:pt idx="173">0.06409732098712681</cx:pt>
          <cx:pt idx="174">0.065812371436070535</cx:pt>
          <cx:pt idx="175">0.066261925544317549</cx:pt>
          <cx:pt idx="176">0.067955001861697256</cx:pt>
          <cx:pt idx="177">0.068002612480085947</cx:pt>
          <cx:pt idx="178">0.068712041213704528</cx:pt>
          <cx:pt idx="179">0.070507053085839502</cx:pt>
          <cx:pt idx="180">0.070507053085839502</cx:pt>
          <cx:pt idx="181">0.070543676638446184</cx:pt>
          <cx:pt idx="182">0.070619975706376778</cx:pt>
          <cx:pt idx="183">0.070858181396456069</cx:pt>
          <cx:pt idx="184">0.070858181396456069</cx:pt>
          <cx:pt idx="185">0.070858181396456069</cx:pt>
          <cx:pt idx="186">0.075240799858388926</cx:pt>
          <cx:pt idx="187">0.076617387641992565</cx:pt>
          <cx:pt idx="188">0.080644452447368897</cx:pt>
          <cx:pt idx="189">0.080644452447368897</cx:pt>
          <cx:pt idx="190">0.080985661879154486</cx:pt>
          <cx:pt idx="191">0.082641504251384057</cx:pt>
          <cx:pt idx="192">0.082641504251384057</cx:pt>
          <cx:pt idx="193">0.082641504251384057</cx:pt>
          <cx:pt idx="194">0.082834693491384309</cx:pt>
          <cx:pt idx="195">0.083326517283264859</cx:pt>
          <cx:pt idx="196">0.083326517283264859</cx:pt>
          <cx:pt idx="197">0.083493307045761134</cx:pt>
          <cx:pt idx="198">0.08500326560010743</cx:pt>
          <cx:pt idx="199">0.08500326560010743</cx:pt>
          <cx:pt idx="200">0.085457855446837871</cx:pt>
          <cx:pt idx="201">0.088179595798057731</cx:pt>
          <cx:pt idx="202">0.091108869614048807</cx:pt>
          <cx:pt idx="203">0.094027003766121997</cx:pt>
          <cx:pt idx="204">0.094580324606754612</cx:pt>
          <cx:pt idx="205">0.094668221133010641</cx:pt>
          <cx:pt idx="206">0.095137002606376156</cx:pt>
          <cx:pt idx="207">0.095943636352538317</cx:pt>
          <cx:pt idx="208">0.096153000994939841</cx:pt>
          <cx:pt idx="209">0.1003210664778519</cx:pt>
          <cx:pt idx="210">0.10125985020966979</cx:pt>
          <cx:pt idx="211">0.10125985020966979</cx:pt>
          <cx:pt idx="212">0.1017112354955472</cx:pt>
          <cx:pt idx="213">0.1017112354955472</cx:pt>
          <cx:pt idx="214">0.106501748774637</cx:pt>
          <cx:pt idx="215">0.106501748774637</cx:pt>
          <cx:pt idx="216">0.10855983983299659</cx:pt>
          <cx:pt idx="217">0.1087280029787156</cx:pt>
          <cx:pt idx="218">0.1087280029787156</cx:pt>
          <cx:pt idx="219">0.1089654456781156</cx:pt>
          <cx:pt idx="220">0.1097043258519554</cx:pt>
          <cx:pt idx="221">0.11018867233517871</cx:pt>
          <cx:pt idx="222">0.11018867233517871</cx:pt>
          <cx:pt idx="223">0.11018867233517871</cx:pt>
          <cx:pt idx="224">0.1133730902343297</cx:pt>
          <cx:pt idx="225">0.1170412442241606</cx:pt>
          <cx:pt idx="226">0.11768230899291331</cx:pt>
          <cx:pt idx="227">0.1188551782651423</cx:pt>
          <cx:pt idx="228">0.1190045718401504</cx:pt>
          <cx:pt idx="229">0.1190045718401504</cx:pt>
          <cx:pt idx="230">0.1209666786710533</cx:pt>
          <cx:pt idx="231">0.12205348259465661</cx:pt>
          <cx:pt idx="232">0.1220572975480532</cx:pt>
          <cx:pt idx="233">0.12278427506729581</cx:pt>
          <cx:pt idx="234">0.12295838954031341</cx:pt>
          <cx:pt idx="235">0.12345143411728079</cx:pt>
          <cx:pt idx="236">0.12345143411728079</cx:pt>
          <cx:pt idx="237">0.12345143411728079</cx:pt>
          <cx:pt idx="238">0.12345143411728079</cx:pt>
          <cx:pt idx="239">0.123729315322684</cx:pt>
          <cx:pt idx="240">0.1240683883805675</cx:pt>
          <cx:pt idx="241">0.12467145621349091</cx:pt>
          <cx:pt idx="242">0.12467145621349091</cx:pt>
          <cx:pt idx="243">0.12657481276208729</cx:pt>
          <cx:pt idx="244">0.12722411783017659</cx:pt>
          <cx:pt idx="245">0.12754472651362089</cx:pt>
          <cx:pt idx="246">0.12754472651362089</cx:pt>
          <cx:pt idx="247">0.13027180779959591</cx:pt>
          <cx:pt idx="248">0.13033834058683141</cx:pt>
          <cx:pt idx="249">0.13591000372339451</cx:pt>
          <cx:pt idx="250">0.13591000372339451</cx:pt>
          <cx:pt idx="251">0.13591000372339451</cx:pt>
          <cx:pt idx="252">0.13773584041897341</cx:pt>
          <cx:pt idx="253">0.1395769369281385</cx:pt>
          <cx:pt idx="254">0.14046521067698639</cx:pt>
          <cx:pt idx="255">0.141014106171679</cx:pt>
          <cx:pt idx="256">0.1410873532768924</cx:pt>
          <cx:pt idx="257">0.14171636279291211</cx:pt>
          <cx:pt idx="258">0.1423957296937661</cx:pt>
          <cx:pt idx="259">0.14509931086681849</cx:pt>
          <cx:pt idx="260">0.14742383827039171</cx:pt>
          <cx:pt idx="261">0.14827335209273079</cx:pt>
          <cx:pt idx="262">0.14827335209273079</cx:pt>
          <cx:pt idx="263">0.1538358593411423</cx:pt>
          <cx:pt idx="264">0.1538358593411423</cx:pt>
          <cx:pt idx="265">0.15555090979008601</cx:pt>
          <cx:pt idx="266">0.15588799907220341</cx:pt>
          <cx:pt idx="267">0.15588799907220341</cx:pt>
          <cx:pt idx="268">0.15990606058756379</cx:pt>
          <cx:pt idx="269">0.16024330246781701</cx:pt>
          <cx:pt idx="270">0.1653457263366071</cx:pt>
          <cx:pt idx="271">0.1730627666652424</cx:pt>
          <cx:pt idx="272">0.17582708189636759</cx:pt>
          <cx:pt idx="273">0.17635919159611549</cx:pt>
          <cx:pt idx="274">0.1794724987639551</cx:pt>
          <cx:pt idx="275">0.1794724987639551</cx:pt>
          <cx:pt idx="276">0.18134029994689579</cx:pt>
          <cx:pt idx="277">0.18134029994689579</cx:pt>
          <cx:pt idx="278">0.1851976756251946</cx:pt>
          <cx:pt idx="279">0.19027400521275231</cx:pt>
          <cx:pt idx="280">0.19035244065458501</cx:pt>
          <cx:pt idx="281">0.19188727270507661</cx:pt>
          <cx:pt idx="282">0.19267406869357681</cx:pt>
          <cx:pt idx="283">0.19283017658656279</cx:pt>
          <cx:pt idx="284">0.19283017658656279</cx:pt>
          <cx:pt idx="285">0.19283017658656279</cx:pt>
          <cx:pt idx="286">0.19834095306691729</cx:pt>
          <cx:pt idx="287">0.198402907910077</cx:pt>
          <cx:pt idx="288">0.198402907910077</cx:pt>
          <cx:pt idx="289">0.19850942140890809</cx:pt>
          <cx:pt idx="290">0.19890327719756579</cx:pt>
          <cx:pt idx="291">0.20161113111842219</cx:pt>
          <cx:pt idx="292">0.2034224709910944</cx:pt>
          <cx:pt idx="293">0.2040078374402578</cx:pt>
          <cx:pt idx="294">0.2078145505374506</cx:pt>
          <cx:pt idx="295">0.2097525468628875</cx:pt>
          <cx:pt idx="296">0.21163102991533861</cx:pt>
          <cx:pt idx="297">0.21163102991533861</cx:pt>
          <cx:pt idx="298">0.2174560059574312</cx:pt>
          <cx:pt idx="299">0.2174560059574312</cx:pt>
          <cx:pt idx="300">0.22037734467035749</cx:pt>
          <cx:pt idx="301">0.22060181652820929</cx:pt>
          <cx:pt idx="302">0.22271057016767479</cx:pt>
          <cx:pt idx="303">0.22386848482258939</cx:pt>
          <cx:pt idx="304">0.22483702519090029</cx:pt>
          <cx:pt idx="305">0.2292669490749501</cx:pt>
          <cx:pt idx="306">0.23854522093158109</cx:pt>
          <cx:pt idx="307">0.2409178167479506</cx:pt>
          <cx:pt idx="308">0.24463800670211011</cx:pt>
          <cx:pt idx="309">0.24690286823456159</cx:pt>
          <cx:pt idx="310">0.2479245127541522</cx:pt>
          <cx:pt idx="311">0.2479245127541522</cx:pt>
          <cx:pt idx="312">0.2479245127541522</cx:pt>
          <cx:pt idx="313">0.24913064841999891</cx:pt>
          <cx:pt idx="314">0.24934291242698181</cx:pt>
          <cx:pt idx="315">0.25123848647064928</cx:pt>
          <cx:pt idx="316">0.25508945302724179</cx:pt>
          <cx:pt idx="317">0.25584969694010218</cx:pt>
          <cx:pt idx="318">0.25822900707444962</cx:pt>
          <cx:pt idx="319">0.25822900707444962</cx:pt>
          <cx:pt idx="320">0.26033760811577927</cx:pt>
          <cx:pt idx="321">0.26444921228842272</cx:pt>
          <cx:pt idx="322">0.26453878739417319</cx:pt>
          <cx:pt idx="323">0.26634356554700328</cx:pt>
          <cx:pt idx="324">0.27547168083794688</cx:pt>
          <cx:pt idx="325">0.27547168083794688</cx:pt>
          <cx:pt idx="326">0.27670101142044451</cx:pt>
          <cx:pt idx="327">0.27915387385627699</cx:pt>
          <cx:pt idx="328">0.28343272558582427</cx:pt>
          <cx:pt idx="329">0.28541100781912848</cx:pt>
          <cx:pt idx="330">0.29484767654078342</cx:pt>
          <cx:pt idx="331">0.29900200819146788</cx:pt>
          <cx:pt idx="332">0.29900200819146788</cx:pt>
          <cx:pt idx="333">0.29981062571339628</cx:pt>
          <cx:pt idx="334">0.29981062571339628</cx:pt>
          <cx:pt idx="335">0.30301884892174158</cx:pt>
          <cx:pt idx="336">0.30766714073820872</cx:pt>
          <cx:pt idx="337">0.30766714073820872</cx:pt>
          <cx:pt idx="338">0.31177599814440671</cx:pt>
          <cx:pt idx="339">0.31407687283692137</cx:pt>
          <cx:pt idx="340">0.31462882029433131</cx:pt>
          <cx:pt idx="341">0.3259476344236979</cx:pt>
          <cx:pt idx="342">0.32689633703434678</cx:pt>
          <cx:pt idx="343">0.33056601700553617</cx:pt>
          <cx:pt idx="344">0.33056601700553617</cx:pt>
          <cx:pt idx="345">0.33056601700553617</cx:pt>
          <cx:pt idx="346">0.33330606913305938</cx:pt>
          <cx:pt idx="347">0.33508246403261938</cx:pt>
          <cx:pt idx="348">0.34011927070298908</cx:pt>
          <cx:pt idx="349">0.34081466040810848</cx:pt>
          <cx:pt idx="350">0.35179333329264051</cx:pt>
          <cx:pt idx="351">0.35811318508933088</cx:pt>
          <cx:pt idx="352">0.36616044778396978</cx:pt>
          <cx:pt idx="353">0.36846254326157152</cx:pt>
          <cx:pt idx="354">0.38377454541015332</cx:pt>
          <cx:pt idx="355">0.38377454541015332</cx:pt>
          <cx:pt idx="356">0.38377454541015332</cx:pt>
          <cx:pt idx="357">0.38566035317312558</cx:pt>
          <cx:pt idx="358">0.39413901079784408</cx:pt>
          <cx:pt idx="359">0.39680581582015401</cx:pt>
          <cx:pt idx="360">0.39961224813677682</cx:pt>
          <cx:pt idx="361">0.4023399398152952</cx:pt>
          <cx:pt idx="362">0.40562614067106562</cx:pt>
          <cx:pt idx="363">0.41022285431761157</cx:pt>
          <cx:pt idx="364">0.41022285431761157</cx:pt>
          <cx:pt idx="365">0.41320752125692028</cx:pt>
          <cx:pt idx="366">0.41320752125692028</cx:pt>
          <cx:pt idx="367">0.41368255925385622</cx:pt>
          <cx:pt idx="368">0.41575575752766603</cx:pt>
          <cx:pt idx="369">0.42326205983067711</cx:pt>
          <cx:pt idx="370">0.42718718908129821</cx:pt>
          <cx:pt idx="371">0.43784052274017421</cx:pt>
          <cx:pt idx="372">0.43784052274017421</cx:pt>
          <cx:pt idx="373">0.44075468934071499</cx:pt>
          <cx:pt idx="374">0.44089797899028871</cx:pt>
          <cx:pt idx="375">0.44089797899028871</cx:pt>
          <cx:pt idx="376">0.44752943618040758</cx:pt>
          <cx:pt idx="377">0.46209401265954142</cx:pt>
          <cx:pt idx="378">0.46830185742450969</cx:pt>
          <cx:pt idx="379">0.46830185742450969</cx:pt>
          <cx:pt idx="380">0.47035140298726108</cx:pt>
          <cx:pt idx="381">0.47390983891740779</cx:pt>
          <cx:pt idx="382">0.47568501303188082</cx:pt>
          <cx:pt idx="383">0.47568501303188082</cx:pt>
          <cx:pt idx="384">0.47616981730951169</cx:pt>
          <cx:pt idx="385">0.48076500497469921</cx:pt>
          <cx:pt idx="386">0.4816851717339421</cx:pt>
          <cx:pt idx="387">0.48517463330667948</cx:pt>
          <cx:pt idx="388">0.48735205610728261</cx:pt>
          <cx:pt idx="389">0.48927601340422028</cx:pt>
          <cx:pt idx="390">0.49380573646912329</cx:pt>
          <cx:pt idx="391">0.49584902550830429</cx:pt>
          <cx:pt idx="392">0.49584902550830429</cx:pt>
          <cx:pt idx="393">0.49700816094830591</cx:pt>
          <cx:pt idx="394">0.50884168858993217</cx:pt>
          <cx:pt idx="395">0.50991567427012308</cx:pt>
          <cx:pt idx="396">0.51001959360064453</cx:pt>
          <cx:pt idx="397">0.51001959360064453</cx:pt>
          <cx:pt idx="398">0.51144165562873489</cx:pt>
          <cx:pt idx="399">0.51169939388020436</cx:pt>
          <cx:pt idx="400">0.51277856789701448</cx:pt>
          <cx:pt idx="401">0.51568647797398504</cx:pt>
          <cx:pt idx="402">0.51645801414889914</cx:pt>
          <cx:pt idx="403">0.51645801414889914</cx:pt>
          <cx:pt idx="404">0.52067521623155855</cx:pt>
          <cx:pt idx="405">0.52907757478834638</cx:pt>
          <cx:pt idx="406">0.54402089984068758</cx:pt>
          <cx:pt idx="407">0.54482722839057796</cx:pt>
          <cx:pt idx="408">0.54968778421402809</cx:pt>
          <cx:pt idx="409">0.55094336167589375</cx:pt>
          <cx:pt idx="410">0.55094336167589375</cx:pt>
          <cx:pt idx="411">0.55510990117744718</cx:pt>
          <cx:pt idx="412">0.56416202259673198</cx:pt>
          <cx:pt idx="413">0.56800932679806382</cx:pt>
          <cx:pt idx="414">0.57046615678542867</cx:pt>
          <cx:pt idx="415">0.57139486904027981</cx:pt>
          <cx:pt idx="416">0.57566181811522987</cx:pt>
          <cx:pt idx="417">0.57566181811522987</cx:pt>
          <cx:pt idx="418">0.58103708745093974</cx:pt>
          <cx:pt idx="419">0.58441301601059636</cx:pt>
          <cx:pt idx="420">0.59520872373023093</cx:pt>
          <cx:pt idx="421">0.60394267803624513</cx:pt>
          <cx:pt idx="422">0.60603769784348316</cx:pt>
          <cx:pt idx="423">0.60603769784348316</cx:pt>
          <cx:pt idx="424">0.62518601712761479</cx:pt>
          <cx:pt idx="425">0.62518601712761479</cx:pt>
          <cx:pt idx="426">0.62717696500619546</cx:pt>
          <cx:pt idx="427">0.62717696500619546</cx:pt>
          <cx:pt idx="428">0.63358486592727781</cx:pt>
          <cx:pt idx="429">0.63358486592727781</cx:pt>
          <cx:pt idx="430">0.63469104981413549</cx:pt>
          <cx:pt idx="431">0.63962424235025539</cx:pt>
          <cx:pt idx="432">0.64515561957895118</cx:pt>
          <cx:pt idx="433">0.65095190717150198</cx:pt>
          <cx:pt idx="434">0.65095190717150198</cx:pt>
          <cx:pt idx="435">0.65379267406869357</cx:pt>
          <cx:pt idx="436">0.66113203401107246</cx:pt>
          <cx:pt idx="437">0.66302547168083792</cx:pt>
          <cx:pt idx="438">0.6716054544677682</cx:pt>
          <cx:pt idx="439">0.67435924042751894</cx:pt>
          <cx:pt idx="440">0.68780084722485024</cx:pt>
          <cx:pt idx="441">0.68780084722485024</cx:pt>
          <cx:pt idx="442">0.68867920209486722</cx:pt>
          <cx:pt idx="443">0.6893361370697495</cx:pt>
          <cx:pt idx="444">0.69163640136972082</cx:pt>
          <cx:pt idx="445">0.69314101898931202</cx:pt>
          <cx:pt idx="446">0.69817813085595348</cx:pt>
          <cx:pt idx="447">0.70358666658528102</cx:pt>
          <cx:pt idx="448">0.70358666658528102</cx:pt>
          <cx:pt idx="449">0.70358666658528102</cx:pt>
          <cx:pt idx="450">0.70358666658528102</cx:pt>
          <cx:pt idx="451">0.70543676638446184</cx:pt>
          <cx:pt idx="452">0.71622637017866186</cx:pt>
          <cx:pt idx="453">0.72307268554407345</cx:pt>
          <cx:pt idx="454">0.72307268554407345</cx:pt>
          <cx:pt idx="455">0.73556787870279372</cx:pt>
          <cx:pt idx="456">0.73692508652314304</cx:pt>
          <cx:pt idx="457">0.74551224142245875</cx:pt>
          <cx:pt idx="458">0.74859960690720195</cx:pt>
          <cx:pt idx="459">0.75834452386329643</cx:pt>
          <cx:pt idx="460">0.75834452386329643</cx:pt>
          <cx:pt idx="461">0.75834452386329643</cx:pt>
          <cx:pt idx="462">0.75834452386329643</cx:pt>
          <cx:pt idx="463">0.76109602085100925</cx:pt>
          <cx:pt idx="464">0.76526835908172552</cx:pt>
          <cx:pt idx="465">0.76754909082030653</cx:pt>
          <cx:pt idx="466">0.77300538976615862</cx:pt>
          <cx:pt idx="467">0.77300538976615862</cx:pt>
          <cx:pt idx="468">0.79886787443004592</cx:pt>
          <cx:pt idx="469">0.79903069664100979</cx:pt>
          <cx:pt idx="470">0.79953030293781935</cx:pt>
          <cx:pt idx="471">0.79953030293781935</cx:pt>
          <cx:pt idx="472">0.81125228134213112</cx:pt>
          <cx:pt idx="473">0.82888820050174261</cx:pt>
          <cx:pt idx="474">0.85029817675747277</cx:pt>
          <cx:pt idx="475">0.85437437816259632</cx:pt>
          <cx:pt idx="476">0.8562330234573855</cx:pt>
          <cx:pt idx="477">0.86703330912109577</cx:pt>
          <cx:pt idx="478">0.86830460419095523</cx:pt>
          <cx:pt idx="479">0.87471662526170579</cx:pt>
          <cx:pt idx="480">0.87836707786777679</cx:pt>
          <cx:pt idx="481">0.88150937868142998</cx:pt>
          <cx:pt idx="482">0.8834150242020643</cx:pt>
          <cx:pt idx="483">0.8834150242020643</cx:pt>
          <cx:pt idx="484">0.89547393929035768</cx:pt>
          <cx:pt idx="485">0.89934810076360105</cx:pt>
          <cx:pt idx="486">0.91059702494674322</cx:pt>
          <cx:pt idx="487">0.91495507510880247</cx:pt>
          <cx:pt idx="488">0.9170677962998004</cx:pt>
          <cx:pt idx="489">0.9170677962998004</cx:pt>
          <cx:pt idx="490">0.92745515140787038</cx:pt>
          <cx:pt idx="491">0.93532799443322001</cx:pt>
          <cx:pt idx="492">0.93574336655903412</cx:pt>
          <cx:pt idx="493">0.93660371484901939</cx:pt>
          <cx:pt idx="494">0.94636969034786267</cx:pt>
          <cx:pt idx="495">0.96415088293281404</cx:pt>
          <cx:pt idx="496">0.97855202680844056</cx:pt>
          <cx:pt idx="497">1.005849849538238</cx:pt>
          <cx:pt idx="498">1.0192452191004031</cx:pt>
          <cx:pt idx="499">1.0192452191004031</cx:pt>
          <cx:pt idx="500">1.0193250279254591</cx:pt>
          <cx:pt idx="501">1.02288331125747</cx:pt>
          <cx:pt idx="502">1.02288331125747</cx:pt>
          <cx:pt idx="503">1.0329160282977981</cx:pt>
          <cx:pt idx="504">1.037039840321311</cx:pt>
          <cx:pt idx="505">1.046792387184198</cx:pt>
          <cx:pt idx="506">1.046792387184198</cx:pt>
          <cx:pt idx="507">1.048373609067992</cx:pt>
          <cx:pt idx="508">1.05119606418888</cx:pt>
          <cx:pt idx="509">1.0577968491536911</cx:pt>
          <cx:pt idx="510">1.0600980290424771</cx:pt>
          <cx:pt idx="511">1.0628727209468409</cx:pt>
          <cx:pt idx="512">1.0743395552679931</cx:pt>
          <cx:pt idx="513">1.0757910687363039</cx:pt>
          <cx:pt idx="514">1.076851015387996</cx:pt>
          <cx:pt idx="515">1.093426987895916</cx:pt>
          <cx:pt idx="516">1.120146768887071</cx:pt>
          <cx:pt idx="517">1.120146768887071</cx:pt>
          <cx:pt idx="518">1.120146768887071</cx:pt>
          <cx:pt idx="519">1.120146768887071</cx:pt>
          <cx:pt idx="520">1.120146768887071</cx:pt>
          <cx:pt idx="521">1.120146768887071</cx:pt>
          <cx:pt idx="522">1.120146768887071</cx:pt>
          <cx:pt idx="523">1.120146768887071</cx:pt>
          <cx:pt idx="524">1.120146768887071</cx:pt>
          <cx:pt idx="525">1.1294338914355819</cx:pt>
          <cx:pt idx="526">1.1345225814721449</cx:pt>
          <cx:pt idx="527">1.1479025386225881</cx:pt>
          <cx:pt idx="528">1.1552350316488531</cx:pt>
          <cx:pt idx="529">1.1833048483479729</cx:pt>
          <cx:pt idx="530">1.1833527641626329</cx:pt>
          <cx:pt idx="531">1.184528227603171</cx:pt>
          <cx:pt idx="532">1.184528227603171</cx:pt>
          <cx:pt idx="533">1.196008032765872</cx:pt>
          <cx:pt idx="534">1.2152860604654849</cx:pt>
          <cx:pt idx="535">1.218760720019044</cx:pt>
          <cx:pt idx="536">1.240877073045676</cx:pt>
          <cx:pt idx="537">1.242520402370765</cx:pt>
          <cx:pt idx="538">1.252381446508249</cx:pt>
          <cx:pt idx="539">1.2671697318545561</cx:pt>
          <cx:pt idx="540">1.269382099628271</cx:pt>
          <cx:pt idx="541">1.279248484700511</cx:pt>
          <cx:pt idx="542">1.279248484700511</cx:pt>
          <cx:pt idx="543">1.2872095294483881</cx:pt>
          <cx:pt idx="544">1.2874220986516429</cx:pt>
          <cx:pt idx="545">1.301903814343004</cx:pt>
          <cx:pt idx="546">1.301903814343004</cx:pt>
          <cx:pt idx="547">1.3127616295039339</cx:pt>
          <cx:pt idx="548">1.3222640680221449</cx:pt>
          <cx:pt idx="549">1.3222640680221449</cx:pt>
          <cx:pt idx="550">1.3222640680221449</cx:pt>
          <cx:pt idx="551">1.3455090368616061</cx:pt>
          <cx:pt idx="552">1.359100037233945</cx:pt>
          <cx:pt idx="553">1.3716826691245141</cx:pt>
          <cx:pt idx="554">1.37705290272174</cx:pt>
          <cx:pt idx="555">1.377358404189734</cx:pt>
          <cx:pt idx="556">1.396356261711907</cx:pt>
          <cx:pt idx="557">1.4200233169951599</cx:pt>
          <cx:pt idx="558">1.423957296937661</cx:pt>
          <cx:pt idx="559">1.428054862081805</cx:pt>
          <cx:pt idx="560">1.4461453710881469</cx:pt>
          <cx:pt idx="561">1.4599999084411179</cx:pt>
          <cx:pt idx="562">1.471135757405587</cx:pt>
          <cx:pt idx="563">1.4847237058152101</cx:pt>
          <cx:pt idx="564">1.491024482844918</cx:pt>
          <cx:pt idx="565">1.5053262853340981</cx:pt>
          <cx:pt idx="566">1.534324966886204</cx:pt>
          <cx:pt idx="567">1.549374042446698</cx:pt>
          <cx:pt idx="568">1.5542968583095791</cx:pt>
          <cx:pt idx="569">1.5542968583095791</cx:pt>
          <cx:pt idx="570">1.5542968583095791</cx:pt>
          <cx:pt idx="571">1.5542968583095791</cx:pt>
          <cx:pt idx="572">1.5542968583095791</cx:pt>
          <cx:pt idx="573">1.5542968583095791</cx:pt>
          <cx:pt idx="574">1.5542968583095791</cx:pt>
          <cx:pt idx="575">1.5542968583095791</cx:pt>
          <cx:pt idx="576">1.56572279633032</cx:pt>
          <cx:pt idx="577">1.567079393758126</cx:pt>
          <cx:pt idx="578">1.5896135604807451</cx:pt>
          <cx:pt idx="579">1.5977357488600921</cx:pt>
          <cx:pt idx="580">1.6048686435246511</cx:pt>
          <cx:pt idx="581">1.6252958877854351</cx:pt>
          <cx:pt idx="582">1.631041817993151</cx:pt>
          <cx:pt idx="583">1.631041817993151</cx:pt>
          <cx:pt idx="584">1.631041817993151</cx:pt>
          <cx:pt idx="585">1.647722015027864</cx:pt>
          <cx:pt idx="586">1.647722015027864</cx:pt>
          <cx:pt idx="587">1.6680642621269739</cx:pt>
          <cx:pt idx="588">1.675412320163097</cx:pt>
          <cx:pt idx="589">1.680377253111476</cx:pt>
          <cx:pt idx="590">1.680377253111476</cx:pt>
          <cx:pt idx="591">1.684644812578969</cx:pt>
          <cx:pt idx="592">1.684644812578969</cx:pt>
          <cx:pt idx="593">1.684644812578969</cx:pt>
          <cx:pt idx="594">1.684644812578969</cx:pt>
          <cx:pt idx="595">1.700596353514946</cx:pt>
          <cx:pt idx="596">1.703335337455518</cx:pt>
          <cx:pt idx="597">1.7290910034243021</cx:pt>
          <cx:pt idx="598">1.7354715892790651</cx:pt>
          <cx:pt idx="599">1.7370373987511369</cx:pt>
          <cx:pt idx="600">1.73952856331907</cx:pt>
          <cx:pt idx="601">1.758966666463202</cx:pt>
          <cx:pt idx="602">1.763195618602323</cx:pt>
          <cx:pt idx="603">1.7737348088555751</cx:pt>
          <cx:pt idx="604">1.7737348088555751</cx:pt>
          <cx:pt idx="605">1.781227835120766</cx:pt>
          <cx:pt idx="606">1.7909478785807149</cx:pt>
          <cx:pt idx="607">1.7909478785807149</cx:pt>
          <cx:pt idx="608">1.798863754280378</cx:pt>
          <cx:pt idx="609">1.8456602616142439</cx:pt>
          <cx:pt idx="610">1.857863839735334</cx:pt>
          <cx:pt idx="611">1.871486733118068</cx:pt>
          <cx:pt idx="612">1.871486733118068</cx:pt>
          <cx:pt idx="613">1.8870433500784349</cx:pt>
          <cx:pt idx="614">1.900754597781833</cx:pt>
          <cx:pt idx="615">1.917031477943465</cx:pt>
          <cx:pt idx="616">1.9283017658656281</cx:pt>
          <cx:pt idx="617">1.932513474415396</cx:pt>
          <cx:pt idx="618">1.9558489339494229</cx:pt>
          <cx:pt idx="619">1.9833961020332169</cx:pt>
          <cx:pt idx="620">1.992858865036105</cx:pt>
          <cx:pt idx="621">1.99986617143485</cx:pt>
          <cx:pt idx="622">2.0148163634033041</cx:pt>
          <cx:pt idx="623">2.04576662251494</cx:pt>
          <cx:pt idx="624">2.046797575520817</cx:pt>
          <cx:pt idx="625">2.046797575520817</cx:pt>
          <cx:pt idx="626">2.046797575520817</cx:pt>
          <cx:pt idx="627">2.0522410562232571</cx:pt>
          <cx:pt idx="628">2.0827008649262342</cx:pt>
          <cx:pt idx="629">2.0986743799937742</cx:pt>
          <cx:pt idx="630">2.1066050577126152</cx:pt>
          <cx:pt idx="631">2.1339462183129969</cx:pt>
          <cx:pt idx="632">2.1427412118733562</cx:pt>
          <cx:pt idx="633">2.1427412118733562</cx:pt>
          <cx:pt idx="634">2.1600797172661741</cx:pt>
          <cx:pt idx="635">2.1824319870108471</cx:pt>
          <cx:pt idx="636">2.2289240610636698</cx:pt>
          <cx:pt idx="637">2.239761733270667</cx:pt>
          <cx:pt idx="638">2.240293537774142</cx:pt>
          <cx:pt idx="639">2.240293537774142</cx:pt>
          <cx:pt idx="640">2.240293537774142</cx:pt>
          <cx:pt idx="641">2.240293537774142</cx:pt>
          <cx:pt idx="642">2.2674618046865942</cx:pt>
          <cx:pt idx="643">2.270815606516551</cx:pt>
          <cx:pt idx="644">2.270815606516551</cx:pt>
          <cx:pt idx="645">2.270815606516551</cx:pt>
          <cx:pt idx="646">2.2783316751002571</cx:pt>
          <cx:pt idx="647">2.2864149509549589</cx:pt>
          <cx:pt idx="648">2.2986739221993662</cx:pt>
          <cx:pt idx="649">2.3279413290687239</cx:pt>
          <cx:pt idx="650">2.3415092871225478</cx:pt>
          <cx:pt idx="651">2.3666096966959449</cx:pt>
          <cx:pt idx="652">2.3666096966959449</cx:pt>
          <cx:pt idx="653">2.366663258641633</cx:pt>
          <cx:pt idx="654">2.3690564552063429</cx:pt>
          <cx:pt idx="655">2.3690564552063429</cx:pt>
          <cx:pt idx="656">2.3844473505911652</cx:pt>
          <cx:pt idx="657">2.3844473505911652</cx:pt>
          <cx:pt idx="658">2.3844473505911652</cx:pt>
          <cx:pt idx="659">2.392016065531744</cx:pt>
          <cx:pt idx="660">2.3985909088134578</cx:pt>
          <cx:pt idx="661">2.4091781674795061</cx:pt>
          <cx:pt idx="662">2.4169548736792632</cx:pt>
          <cx:pt idx="663">2.4516979594577268</cx:pt>
          <cx:pt idx="664">2.461411898992242</cx:pt>
          <cx:pt idx="665">2.480036348875962</cx:pt>
          <cx:pt idx="666">2.4866646015052281</cx:pt>
          <cx:pt idx="667">2.4934291242698179</cx:pt>
          <cx:pt idx="668">2.4945345451659962</cx:pt>
          <cx:pt idx="669">2.4972231717217341</cx:pt>
          <cx:pt idx="670">2.4972231717217341</cx:pt>
          <cx:pt idx="671">2.4972231717217341</cx:pt>
          <cx:pt idx="672">2.4972231717217341</cx:pt>
          <cx:pt idx="673">2.4972231717217341</cx:pt>
          <cx:pt idx="674">2.527926069255138</cx:pt>
          <cx:pt idx="675">2.5395723589840631</cx:pt>
          <cx:pt idx="676">2.5403626647296882</cx:pt>
          <cx:pt idx="677">2.5403626647296882</cx:pt>
          <cx:pt idx="678">2.5403626647296882</cx:pt>
          <cx:pt idx="679">2.5403626647296882</cx:pt>
          <cx:pt idx="680">2.5403626647296882</cx:pt>
          <cx:pt idx="681">2.5403626647296882</cx:pt>
          <cx:pt idx="682">2.5403626647296882</cx:pt>
          <cx:pt idx="683">2.5403626647296882</cx:pt>
          <cx:pt idx="684">2.5403626647296882</cx:pt>
          <cx:pt idx="685">2.542780887388679</cx:pt>
          <cx:pt idx="686">2.5618866317929059</cx:pt>
          <cx:pt idx="687">2.5686990703721562</cx:pt>
          <cx:pt idx="688">2.5748441973032858</cx:pt>
          <cx:pt idx="689">2.5831220357812108</cx:pt>
          <cx:pt idx="690">2.6169809679604952</cx:pt>
          <cx:pt idx="691">2.622459393636047</cx:pt>
          <cx:pt idx="692">2.622459393636047</cx:pt>
          <cx:pt idx="693">2.6241498757851169</cx:pt>
          <cx:pt idx="694">2.6743772470075511</cx:pt>
          <cx:pt idx="695">2.6862107746491768</cx:pt>
          <cx:pt idx="696">2.7462033583797738</cx:pt>
          <cx:pt idx="697">2.7547168083794689</cx:pt>
          <cx:pt idx="698">2.7547168083794689</cx:pt>
          <cx:pt idx="699">2.7690454681405612</cx:pt>
          <cx:pt idx="700">2.7823654542236111</cx:pt>
          <cx:pt idx="701">2.7868878525779932</cx:pt>
          <cx:pt idx="702">2.804111146378236</cx:pt>
          <cx:pt idx="703">2.8143466663411241</cx:pt>
          <cx:pt idx="704">2.8283824902794992</cx:pt>
          <cx:pt idx="705">2.8283824902794992</cx:pt>
          <cx:pt idx="706">2.8283824902794992</cx:pt>
          <cx:pt idx="707">2.8283824902794992</cx:pt>
          <cx:pt idx="708">2.8283824902794992</cx:pt>
          <cx:pt idx="709">2.8283824902794992</cx:pt>
          <cx:pt idx="710">2.878309090576149</cx:pt>
          <cx:pt idx="711">2.9228813274817029</cx:pt>
          <cx:pt idx="712">2.933528709813281</cx:pt>
          <cx:pt idx="713">2.9699680764699781</cx:pt>
          <cx:pt idx="714">2.9804703379743511</cx:pt>
          <cx:pt idx="715">3.0087208308663298</cx:pt>
          <cx:pt idx="716">3.0087208308663298</cx:pt>
          <cx:pt idx="717">3.0087208308663298</cx:pt>
          <cx:pt idx="718">3.0087208308663298</cx:pt>
          <cx:pt idx="719">3.0309948177673061</cx:pt>
          <cx:pt idx="720">3.0333780954531862</cx:pt>
          <cx:pt idx="721">3.044384083404037</cx:pt>
          <cx:pt idx="722">3.0852828253850051</cx:pt>
          <cx:pt idx="723">3.0920215590646341</cx:pt>
          <cx:pt idx="724">3.1085937166191582</cx:pt>
          <cx:pt idx="725">3.1085937166191582</cx:pt>
          <cx:pt idx="726">3.1085937166191582</cx:pt>
          <cx:pt idx="727">3.1085937166191582</cx:pt>
          <cx:pt idx="728">3.166139999633764</cx:pt>
          <cx:pt idx="729">3.1954714977201841</cx:pt>
          <cx:pt idx="730">3.202789799119814</cx:pt>
          <cx:pt idx="731">3.2230186658039779</cx:pt>
          <cx:pt idx="732">3.250565833887773</cx:pt>
          <cx:pt idx="733">3.2547595358575099</cx:pt>
          <cx:pt idx="734">3.2954440300557288</cx:pt>
          <cx:pt idx="735">3.2954440300557288</cx:pt>
          <cx:pt idx="736">3.3143393416306028</cx:pt>
          <cx:pt idx="737">3.3143393416306028</cx:pt>
          <cx:pt idx="738">3.3143393416306028</cx:pt>
          <cx:pt idx="739">3.3143393416306028</cx:pt>
          <cx:pt idx="740">3.3143393416306028</cx:pt>
          <cx:pt idx="741">3.3143393416306028</cx:pt>
          <cx:pt idx="742">3.3143393416306028</cx:pt>
          <cx:pt idx="743">3.3143393416306028</cx:pt>
          <cx:pt idx="744">3.3143393416306028</cx:pt>
          <cx:pt idx="745">3.3143393416306028</cx:pt>
          <cx:pt idx="746">3.3143393416306028</cx:pt>
          <cx:pt idx="747">3.3143393416306028</cx:pt>
          <cx:pt idx="748">3.3143393416306028</cx:pt>
          <cx:pt idx="749">3.3143393416306028</cx:pt>
          <cx:pt idx="750">3.3143393416306028</cx:pt>
          <cx:pt idx="751">3.3143393416306028</cx:pt>
          <cx:pt idx="752">3.3143393416306028</cx:pt>
          <cx:pt idx="753">3.3143393416306028</cx:pt>
          <cx:pt idx="754">3.3161628893541439</cx:pt>
          <cx:pt idx="755">3.360440306661213</cx:pt>
          <cx:pt idx="756">3.360440306661213</cx:pt>
          <cx:pt idx="757">3.368460559485805</cx:pt>
          <cx:pt idx="758">3.3692896251579389</cx:pt>
          <cx:pt idx="759">3.3692896251579389</cx:pt>
          <cx:pt idx="760">3.3692896251579389</cx:pt>
          <cx:pt idx="761">3.3860964786454169</cx:pt>
          <cx:pt idx="762">3.421989696573867</cx:pt>
          <cx:pt idx="763">3.443396010474336</cx:pt>
          <cx:pt idx="764">3.443396010474336</cx:pt>
          <cx:pt idx="765">3.453970908691379</cx:pt>
          <cx:pt idx="766">3.4988665010468232</cx:pt>
          <cx:pt idx="767">3.5179333329264049</cx:pt>
          <cx:pt idx="768">3.5499145450439178</cx:pt>
          <cx:pt idx="769">3.6310346458807659</cx:pt>
          <cx:pt idx="770">3.6310346458807659</cx:pt>
          <cx:pt idx="771">3.6310346458807659</cx:pt>
          <cx:pt idx="772">3.6458581813964561</cx:pt>
          <cx:pt idx="773">3.6913205232284878</cx:pt>
          <cx:pt idx="774">3.809358538476094</cx:pt>
          <cx:pt idx="775">3.8446303767953172</cx:pt>
          <cx:pt idx="776">3.8586587234250338</cx:pt>
          <cx:pt idx="777">3.878581783444933</cx:pt>
          <cx:pt idx="778">3.878581783444933</cx:pt>
          <cx:pt idx="779">3.878581783444933</cx:pt>
          <cx:pt idx="780">3.878581783444933</cx:pt>
          <cx:pt idx="781">3.878581783444933</cx:pt>
          <cx:pt idx="782">3.878581783444933</cx:pt>
          <cx:pt idx="783">3.878581783444933</cx:pt>
          <cx:pt idx="784">3.878581783444933</cx:pt>
          <cx:pt idx="785">3.878581783444933</cx:pt>
          <cx:pt idx="786">3.8975381342741522</cx:pt>
          <cx:pt idx="787">3.8975381342741522</cx:pt>
          <cx:pt idx="788">3.9287311770199418</cx:pt>
          <cx:pt idx="789">3.9336890904540711</cx:pt>
          <cx:pt idx="790">3.9392450359826401</cx:pt>
          <cx:pt idx="791">3.9667922040664352</cx:pt>
          <cx:pt idx="792">3.9667922040664352</cx:pt>
          <cx:pt idx="793">3.9943393721502289</cx:pt>
          <cx:pt idx="794">4.055966587112172</cx:pt>
          <cx:pt idx="795">4.055966587112172</cx:pt>
          <cx:pt idx="796">4.055966587112172</cx:pt>
          <cx:pt idx="797">4.055966587112172</cx:pt>
          <cx:pt idx="798">4.055966587112172</cx:pt>
          <cx:pt idx="799">4.0915332450298791</cx:pt>
          <cx:pt idx="800">4.2108451495156531</cx:pt>
          <cx:pt idx="801">4.2149846791471592</cx:pt>
          <cx:pt idx="802">4.2656625200666554</cx:pt>
          <cx:pt idx="803">4.3597806249198863</cx:pt>
          <cx:pt idx="804">4.3597806249198863</cx:pt>
          <cx:pt idx="805">4.3597806249198863</cx:pt>
          <cx:pt idx="806">4.3597806249198863</cx:pt>
          <cx:pt idx="807">4.3597806249198863</cx:pt>
          <cx:pt idx="808">4.3597806249198863</cx:pt>
          <cx:pt idx="809">4.4549521147049669</cx:pt>
          <cx:pt idx="810">4.4805870755482848</cx:pt>
          <cx:pt idx="811">4.4805870755482848</cx:pt>
          <cx:pt idx="812">4.5093509085693011</cx:pt>
          <cx:pt idx="813">4.5159788560022953</cx:pt>
          <cx:pt idx="814">4.5177355657423286</cx:pt>
          <cx:pt idx="815">4.541631213033102</cx:pt>
          <cx:pt idx="816">4.541631213033102</cx:pt>
          <cx:pt idx="817">4.541631213033102</cx:pt>
          <cx:pt idx="818">4.541631213033102</cx:pt>
          <cx:pt idx="819">4.541631213033102</cx:pt>
          <cx:pt idx="820">4.541631213033102</cx:pt>
          <cx:pt idx="821">4.5632668819317708</cx:pt>
          <cx:pt idx="822">4.6558826581374486</cx:pt>
          <cx:pt idx="823">4.6628905749287366</cx:pt>
          <cx:pt idx="824">4.7105657423288916</cx:pt>
          <cx:pt idx="825">4.7432591299464688</cx:pt>
          <cx:pt idx="826">4.7652006055094027</cx:pt>
          <cx:pt idx="827">4.7688947011823304</cx:pt>
          <cx:pt idx="828">4.7688947011823304</cx:pt>
          <cx:pt idx="829">4.7688947011823304</cx:pt>
          <cx:pt idx="830">4.7688947011823304</cx:pt>
          <cx:pt idx="831">4.7688947011823304</cx:pt>
          <cx:pt idx="832">4.7688947011823304</cx:pt>
          <cx:pt idx="833">4.8339097473585264</cx:pt>
          <cx:pt idx="834">4.922823797984484</cx:pt>
          <cx:pt idx="835">4.9584902550830439</cx:pt>
          <cx:pt idx="836">4.9838505392818124</cx:pt>
          <cx:pt idx="837">4.9890690903319923</cx:pt>
          <cx:pt idx="838">4.9944463434434683</cx:pt>
          <cx:pt idx="839">4.9944463434434683</cx:pt>
          <cx:pt idx="840">4.9944463434434683</cx:pt>
          <cx:pt idx="841">5.0422611381379374</cx:pt>
          <cx:pt idx="842">5.053934437736908</cx:pt>
          <cx:pt idx="843">5.053934437736908</cx:pt>
          <cx:pt idx="844">5.0807253294593746</cx:pt>
          <cx:pt idx="845">5.0807253294593746</cx:pt>
          <cx:pt idx="846">5.0807253294593746</cx:pt>
          <cx:pt idx="847">5.0807253294593746</cx:pt>
          <cx:pt idx="848">5.0807253294593746</cx:pt>
          <cx:pt idx="849">5.1169939388020431</cx:pt>
          <cx:pt idx="850">5.1788675997534011</cx:pt>
          <cx:pt idx="851">5.3166034401723747</cx:pt>
          <cx:pt idx="852">5.3170957217586627</cx:pt>
          <cx:pt idx="853">5.3170957217586627</cx:pt>
          <cx:pt idx="854">5.3170957217586627</cx:pt>
          <cx:pt idx="855">5.3170957217586627</cx:pt>
          <cx:pt idx="856">5.3170957217586627</cx:pt>
          <cx:pt idx="857">5.3170957217586627</cx:pt>
          <cx:pt idx="858">5.3412631463294042</cx:pt>
          <cx:pt idx="859">5.5647309084472223</cx:pt>
          <cx:pt idx="860">5.5920751210103212</cx:pt>
          <cx:pt idx="861">5.6007338444353563</cx:pt>
          <cx:pt idx="862">5.6567649805589966</cx:pt>
          <cx:pt idx="863">5.6567649805589966</cx:pt>
          <cx:pt idx="864">5.6611300502353066</cx:pt>
          <cx:pt idx="865">5.724636969034786</cx:pt>
          <cx:pt idx="866">5.7568559290479708</cx:pt>
          <cx:pt idx="867">5.8205806053873248</cx:pt>
          <cx:pt idx="868">5.9195939058408458</cx:pt>
          <cx:pt idx="869">5.9804866659748894</cx:pt>
          <cx:pt idx="870">6.0174416617326596</cx:pt>
          <cx:pt idx="871">6.0174416617326596</cx:pt>
          <cx:pt idx="872">6.0174416617326596</cx:pt>
          <cx:pt idx="873">6.0174416617326596</cx:pt>
          <cx:pt idx="874">6.0328298103510356</cx:pt>
          <cx:pt idx="875">6.0328298103510356</cx:pt>
          <cx:pt idx="876">6.0328298103510356</cx:pt>
          <cx:pt idx="877">6.0823318826337216</cx:pt>
          <cx:pt idx="878">6.1403927265624523</cx:pt>
          <cx:pt idx="879">6.1889349565705709</cx:pt>
          <cx:pt idx="880">6.2043551507974781</cx:pt>
          <cx:pt idx="881">6.2171874332383146</cx:pt>
          <cx:pt idx="882">6.2171874332383146</cx:pt>
          <cx:pt idx="883">6.2171874332383146</cx:pt>
          <cx:pt idx="884">6.243115382502487</cx:pt>
          <cx:pt idx="885">6.243634826556959</cx:pt>
          <cx:pt idx="886">6.243634826556959</cx:pt>
          <cx:pt idx="887">6.243634826556959</cx:pt>
          <cx:pt idx="888">6.243634826556959</cx:pt>
          <cx:pt idx="889">6.2683175750325031</cx:pt>
          <cx:pt idx="890">6.2683175750325031</cx:pt>
          <cx:pt idx="891">6.2683175750325031</cx:pt>
          <cx:pt idx="892">6.2686738916797404</cx:pt>
          <cx:pt idx="893">6.2686738916797404</cx:pt>
          <cx:pt idx="894">6.2686738916797404</cx:pt>
          <cx:pt idx="895">6.2686738916797404</cx:pt>
          <cx:pt idx="896">6.2686738916797404</cx:pt>
          <cx:pt idx="897">6.2686738916797404</cx:pt>
          <cx:pt idx="898">6.2686738916797404</cx:pt>
          <cx:pt idx="899">6.2686738916797404</cx:pt>
          <cx:pt idx="900">6.2686738916797404</cx:pt>
          <cx:pt idx="901">6.2686738916797404</cx:pt>
          <cx:pt idx="902">6.2686738916797404</cx:pt>
          <cx:pt idx="903">6.2686738916797404</cx:pt>
          <cx:pt idx="904">6.306096600723925</cx:pt>
          <cx:pt idx="905">6.4078078362194724</cx:pt>
          <cx:pt idx="906">6.4460373316079567</cx:pt>
          <cx:pt idx="907">6.5881296962076306</cx:pt>
          <cx:pt idx="908">6.5908880601114577</cx:pt>
          <cx:pt idx="909">6.6286786832612057</cx:pt>
          <cx:pt idx="910">6.6286786832612057</cx:pt>
          <cx:pt idx="911">6.6286786832612057</cx:pt>
          <cx:pt idx="912">6.6286786832612057</cx:pt>
          <cx:pt idx="913">6.6520921204426564</cx:pt>
          <cx:pt idx="914">6.6840733325601693</cx:pt>
          <cx:pt idx="915">6.7208806133224268</cx:pt>
          <cx:pt idx="916">6.7385792503158779</cx:pt>
          <cx:pt idx="917">6.8124468195496526</cx:pt>
          <cx:pt idx="918">6.8124468195496526</cx:pt>
          <cx:pt idx="919">6.8124468195496526</cx:pt>
          <cx:pt idx="920">6.8124468195496526</cx:pt>
          <cx:pt idx="921">6.8439793931477331</cx:pt>
          <cx:pt idx="922">6.875960605265246</cx:pt>
          <cx:pt idx="923">7.1401287317874127</cx:pt>
          <cx:pt idx="924">7.2508646210377901</cx:pt>
          <cx:pt idx="925">7.2508646210377901</cx:pt>
          <cx:pt idx="926">7.2508646210377901</cx:pt>
          <cx:pt idx="927">7.2620692917615317</cx:pt>
          <cx:pt idx="928">7.2620692917615317</cx:pt>
          <cx:pt idx="929">7.3542904491878716</cx:pt>
          <cx:pt idx="930">7.3542904491878716</cx:pt>
          <cx:pt idx="931">7.3542904491878716</cx:pt>
          <cx:pt idx="932">7.3542904491878716</cx:pt>
          <cx:pt idx="933">7.3542904491878716</cx:pt>
          <cx:pt idx="934">7.3542904491878716</cx:pt>
          <cx:pt idx="935">7.3542904491878716</cx:pt>
          <cx:pt idx="936">7.3542904491878716</cx:pt>
          <cx:pt idx="937">7.3542904491878716</cx:pt>
          <cx:pt idx="938">7.3542904491878716</cx:pt>
          <cx:pt idx="939">7.3542904491878716</cx:pt>
          <cx:pt idx="940">7.4249201911749454</cx:pt>
          <cx:pt idx="941">7.4916695151652029</cx:pt>
          <cx:pt idx="942">7.4916695151652029</cx:pt>
          <cx:pt idx="943">7.4916695151652029</cx:pt>
          <cx:pt idx="944">7.4916695151652029</cx:pt>
          <cx:pt idx="945">7.4916695151652029</cx:pt>
          <cx:pt idx="946">7.5203768868759493</cx:pt>
          <cx:pt idx="947">7.6210879941890628</cx:pt>
          <cx:pt idx="948">7.6210879941890628</cx:pt>
          <cx:pt idx="949">7.6210879941890628</cx:pt>
          <cx:pt idx="950">7.6210879941890628</cx:pt>
          <cx:pt idx="951">7.7714842915478943</cx:pt>
          <cx:pt idx="952">7.7714842915478943</cx:pt>
          <cx:pt idx="953">7.8410273822094982</cx:pt>
          <cx:pt idx="954">7.8410273822094982</cx:pt>
          <cx:pt idx="955">7.9633218172606801</cx:pt>
          <cx:pt idx="956">8.0162259123842539</cx:pt>
          <cx:pt idx="957">8.1119331742243439</cx:pt>
          <cx:pt idx="958">8.1119331742243439</cx:pt>
          <cx:pt idx="959">8.1119331742243439</cx:pt>
          <cx:pt idx="960">8.1119331742243439</cx:pt>
          <cx:pt idx="961">8.2191715142007826</cx:pt>
          <cx:pt idx="962">8.2511527263182955</cx:pt>
          <cx:pt idx="963">8.3151151505533214</cx:pt>
          <cx:pt idx="964">8.3470963626708343</cx:pt>
          <cx:pt idx="965">8.4232240628948478</cx:pt>
          <cx:pt idx="966">8.4232240628948478</cx:pt>
          <cx:pt idx="967">8.4232240628948478</cx:pt>
          <cx:pt idx="968">8.4623747932295252</cx:pt>
          <cx:pt idx="969">8.4750212111408842</cx:pt>
          <cx:pt idx="970">8.4851474708384966</cx:pt>
          <cx:pt idx="971">8.4851474708384966</cx:pt>
          <cx:pt idx="972">8.4851474708384966</cx:pt>
          <cx:pt idx="973">8.5671692740601468</cx:pt>
          <cx:pt idx="974">8.570964847493423</cx:pt>
          <cx:pt idx="975">8.6592363073692695</cx:pt>
          <cx:pt idx="976">8.6773579463953272</cx:pt>
          <cx:pt idx="977">8.7195612498397725</cx:pt>
          <cx:pt idx="978">8.8081929939143855</cx:pt>
          <cx:pt idx="979">8.9611741510965697</cx:pt>
          <cx:pt idx="980">9.0187018171386022</cx:pt>
          <cx:pt idx="981">9.0261624925989903</cx:pt>
          <cx:pt idx="982">9.0261624925989903</cx:pt>
          <cx:pt idx="983">9.0261624925989903</cx:pt>
          <cx:pt idx="984">9.083262426066204</cx:pt>
          <cx:pt idx="985">9.083262426066204</cx:pt>
          <cx:pt idx="986">9.0905654676522474</cx:pt>
          <cx:pt idx="987">9.0999827564106486</cx:pt>
          <cx:pt idx="988">9.1088419937862035</cx:pt>
          <cx:pt idx="989">9.1088419937862035</cx:pt>
          <cx:pt idx="990">9.1088419937862035</cx:pt>
          <cx:pt idx="991">9.1088419937862035</cx:pt>
          <cx:pt idx="992">9.1088419937862035</cx:pt>
          <cx:pt idx="993">9.1088419937862035</cx:pt>
          <cx:pt idx="994">9.1088419937862035</cx:pt>
          <cx:pt idx="995">9.1088419937862035</cx:pt>
          <cx:pt idx="996">9.1088419937862035</cx:pt>
          <cx:pt idx="997">9.1088419937862035</cx:pt>
          <cx:pt idx="998">9.1088419937862035</cx:pt>
          <cx:pt idx="999">9.1088419937862035</cx:pt>
          <cx:pt idx="1000">9.1088419937862035</cx:pt>
          <cx:pt idx="1001">9.1088419937862035</cx:pt>
          <cx:pt idx="1002">9.1088419937862035</cx:pt>
          <cx:pt idx="1003">9.1088419937862035</cx:pt>
          <cx:pt idx="1004">9.1088419937862035</cx:pt>
          <cx:pt idx="1005">9.296406924293013</cx:pt>
          <cx:pt idx="1006">9.5377894023646608</cx:pt>
          <cx:pt idx="1007">9.5377894023646608</cx:pt>
          <cx:pt idx="1008">9.6678194947170528</cx:pt>
          <cx:pt idx="1009">9.6678194947170528</cx:pt>
          <cx:pt idx="1010">9.6678194947170528</cx:pt>
          <cx:pt idx="1011">9.8937506485420776</cx:pt>
          <cx:pt idx="1012">9.9430180248918081</cx:pt>
          <cx:pt idx="1013">9.9430180248918081</cx:pt>
          <cx:pt idx="1014">9.9430180248918081</cx:pt>
          <cx:pt idx="1015">9.9430180248918081</cx:pt>
          <cx:pt idx="1016">9.9430180248918081</cx:pt>
          <cx:pt idx="1017">9.9430180248918081</cx:pt>
          <cx:pt idx="1018">9.9461569685464717</cx:pt>
          <cx:pt idx="1019">9.9781381806639846</cx:pt>
          <cx:pt idx="1020">9.9888926868869365</cx:pt>
          <cx:pt idx="1021">9.9995661634997468</cx:pt>
          <cx:pt idx="1022">10.081320919983639</cx:pt>
          <cx:pt idx="1023">10.10786887547382</cx:pt>
          <cx:pt idx="1024">10.10786887547382</cx:pt>
          <cx:pt idx="1025">10.10786887547382</cx:pt>
          <cx:pt idx="1026">10.138044241251549</cx:pt>
          <cx:pt idx="1027">10.161450658918749</cx:pt>
          <cx:pt idx="1028">10.161450658918749</cx:pt>
          <cx:pt idx="1029">10.161450658918749</cx:pt>
          <cx:pt idx="1030">10.161450658918749</cx:pt>
          <cx:pt idx="1031">10.634191443517331</cx:pt>
          <cx:pt idx="1032">10.634191443517331</cx:pt>
          <cx:pt idx="1033">10.634191443517331</cx:pt>
          <cx:pt idx="1034">10.634191443517331</cx:pt>
          <cx:pt idx="1035">10.634191443517331</cx:pt>
          <cx:pt idx="1036">10.634191443517331</cx:pt>
          <cx:pt idx="1037">10.8931039376423</cx:pt>
          <cx:pt idx="1038">11.10686691611375</cx:pt>
          <cx:pt idx="1039">11.129461816894439</cx:pt>
          <cx:pt idx="1040">11.201467688870711</cx:pt>
          <cx:pt idx="1041">11.31352996111799</cx:pt>
          <cx:pt idx="1042">11.31352996111799</cx:pt>
          <cx:pt idx="1043">11.542263427109971</cx:pt>
          <cx:pt idx="1044">11.635745350334799</cx:pt>
          <cx:pt idx="1045">11.635745350334799</cx:pt>
          <cx:pt idx="1046">11.792513688052789</cx:pt>
          <cx:pt idx="1047">11.792513688052789</cx:pt>
          <cx:pt idx="1048">11.922236752955831</cx:pt>
          <cx:pt idx="1049">11.922236752955831</cx:pt>
          <cx:pt idx="1050">12.010565284534479</cx:pt>
          <cx:pt idx="1051">12.02226803557368</cx:pt>
          <cx:pt idx="1052">12.034883323465319</cx:pt>
          <cx:pt idx="1053">12.034883323465319</cx:pt>
          <cx:pt idx="1054">12.084774368396319</cx:pt>
          <cx:pt idx="1055">12.084774368396319</cx:pt>
          <cx:pt idx="1056">12.167899761336519</cx:pt>
          <cx:pt idx="1057">12.434374866476629</cx:pt>
          <cx:pt idx="1058">12.48611585860867</cx:pt>
          <cx:pt idx="1059">12.48726965311392</cx:pt>
          <cx:pt idx="1060">12.69924448662935</cx:pt>
          <cx:pt idx="1061">12.701813323648439</cx:pt>
          <cx:pt idx="1062">12.701813323648439</cx:pt>
          <cx:pt idx="1063">12.701813323648439</cx:pt>
          <cx:pt idx="1064">12.701813323648439</cx:pt>
          <cx:pt idx="1065">12.701813323648439</cx:pt>
          <cx:pt idx="1066">12.701813323648439</cx:pt>
          <cx:pt idx="1067">12.701813323648439</cx:pt>
          <cx:pt idx="1068">12.9800365014741</cx:pt>
          <cx:pt idx="1069">13.07934187475966</cx:pt>
          <cx:pt idx="1070">13.07934187475966</cx:pt>
          <cx:pt idx="1071">13.07934187475966</cx:pt>
          <cx:pt idx="1072">13.25735736652241</cx:pt>
          <cx:pt idx="1073">13.25735736652241</cx:pt>
          <cx:pt idx="1074">13.477158500631759</cx:pt>
          <cx:pt idx="1075">13.624893639099311</cx:pt>
          <cx:pt idx="1076">13.624893639099311</cx:pt>
          <cx:pt idx="1077">13.975123757088181</cx:pt>
          <cx:pt idx="1078">14.14191245139749</cx:pt>
          <cx:pt idx="1079">14.14191245139749</cx:pt>
          <cx:pt idx="1080">14.487489089233289</cx:pt>
          <cx:pt idx="1081">14.50172924207558</cx:pt>
          <cx:pt idx="1082">14.50172924207558</cx:pt>
          <cx:pt idx="1083">14.50172924207558</cx:pt>
          <cx:pt idx="1084">14.52413858352306</cx:pt>
          <cx:pt idx="1085">14.56190799553193</cx:pt>
          <cx:pt idx="1086">14.56190799553193</cx:pt>
          <cx:pt idx="1087">14.5689128603605</cx:pt>
          <cx:pt idx="1088">14.5689128603605</cx:pt>
          <cx:pt idx="1089">14.5689128603605</cx:pt>
          <cx:pt idx="1090">14.5689128603605</cx:pt>
          <cx:pt idx="1091">14.5689128603605</cx:pt>
          <cx:pt idx="1092">14.5689128603605</cx:pt>
          <cx:pt idx="1093">14.5689128603605</cx:pt>
          <cx:pt idx="1094">14.5689128603605</cx:pt>
          <cx:pt idx="1095">14.70858089837574</cx:pt>
          <cx:pt idx="1096">14.70858089837574</cx:pt>
          <cx:pt idx="1097">14.70858089837574</cx:pt>
          <cx:pt idx="1098">14.70858089837574</cx:pt>
          <cx:pt idx="1099">14.70858089837574</cx:pt>
          <cx:pt idx="1100">14.983339030330409</cx:pt>
          <cx:pt idx="1101">14.983339030330409</cx:pt>
          <cx:pt idx="1102">15.04360415433165</cx:pt>
          <cx:pt idx="1103">15.04360415433165</cx:pt>
          <cx:pt idx="1104">15.161803313210729</cx:pt>
          <cx:pt idx="1105">15.161803313210729</cx:pt>
          <cx:pt idx="1106">15.161803313210729</cx:pt>
          <cx:pt idx="1107">15.242175988378129</cx:pt>
          <cx:pt idx="1108">15.242175988378129</cx:pt>
          <cx:pt idx="1109">15.242175988378129</cx:pt>
          <cx:pt idx="1110">15.35839655982763</cx:pt>
          <cx:pt idx="1111">15.51432713377973</cx:pt>
          <cx:pt idx="1112">15.51432713377973</cx:pt>
          <cx:pt idx="1113">15.51432713377973</cx:pt>
          <cx:pt idx="1114">15.51432713377973</cx:pt>
          <cx:pt idx="1115">15.54296858309579</cx:pt>
          <cx:pt idx="1116">15.54296858309579</cx:pt>
          <cx:pt idx="1117">15.54296858309579</cx:pt>
          <cx:pt idx="1118">15.89570924561586</cx:pt>
          <cx:pt idx="1119">16.154501950204171</cx:pt>
          <cx:pt idx="1120">16.223866348448691</cx:pt>
          <cx:pt idx="1121">16.571696708153009</cx:pt>
          <cx:pt idx="1122">16.571696708153009</cx:pt>
          <cx:pt idx="1123">16.571696708153009</cx:pt>
          <cx:pt idx="1124">16.691131454138159</cx:pt>
          <cx:pt idx="1125">16.846448125789699</cx:pt>
          <cx:pt idx="1126">16.918684115754839</cx:pt>
          <cx:pt idx="1127">16.918684115754839</cx:pt>
          <cx:pt idx="1128">17.097265441405369</cx:pt>
          <cx:pt idx="1129">17.480562202052141</cx:pt>
          <cx:pt idx="1130">17.480562202052141</cx:pt>
          <cx:pt idx="1131">17.480562202052141</cx:pt>
          <cx:pt idx="1132">17.480562202052141</cx:pt>
          <cx:pt idx="1133">17.78253865310781</cx:pt>
          <cx:pt idx="1134">17.78253865310781</cx:pt>
          <cx:pt idx="1135">17.78253865310781</cx:pt>
          <cx:pt idx="1136">17.78253865310781</cx:pt>
          <cx:pt idx="1137">18.052324985197981</cx:pt>
          <cx:pt idx="1138">18.052324985197981</cx:pt>
          <cx:pt idx="1139">18.155173229403829</cx:pt>
          <cx:pt idx="1140">18.166524852132412</cx:pt>
          <cx:pt idx="1141">18.217683987572411</cx:pt>
          <cx:pt idx="1142">18.217683987572411</cx:pt>
          <cx:pt idx="1143">18.217683987572411</cx:pt>
          <cx:pt idx="1144">18.217683987572411</cx:pt>
          <cx:pt idx="1145">18.217683987572411</cx:pt>
          <cx:pt idx="1146">18.217683987572411</cx:pt>
          <cx:pt idx="1147">18.217683987572411</cx:pt>
          <cx:pt idx="1148">18.217683987572411</cx:pt>
          <cx:pt idx="1149">18.217683987572411</cx:pt>
          <cx:pt idx="1150">18.217683987572411</cx:pt>
          <cx:pt idx="1151">18.48414978422624</cx:pt>
          <cx:pt idx="1152">18.806021675039219</cx:pt>
          <cx:pt idx="1153">18.806021675039219</cx:pt>
          <cx:pt idx="1154">18.806021675039219</cx:pt>
          <cx:pt idx="1155">19.042495071080211</cx:pt>
          <cx:pt idx="1156">19.042495071080211</cx:pt>
          <cx:pt idx="1157">19.042495071080211</cx:pt>
          <cx:pt idx="1158">19.042495071080211</cx:pt>
          <cx:pt idx="1159">19.042495071080211</cx:pt>
          <cx:pt idx="1160">19.075578804729322</cx:pt>
          <cx:pt idx="1161">19.39290891722467</cx:pt>
          <cx:pt idx="1162">19.39290891722467</cx:pt>
          <cx:pt idx="1163">19.798677431956492</cx:pt>
          <cx:pt idx="1164">19.88603604978362</cx:pt>
          <cx:pt idx="1165">19.97778537377387</cx:pt>
          <cx:pt idx="1166">20.20585915802452</cx:pt>
          <cx:pt idx="1167">20.215737750947628</cx:pt>
          <cx:pt idx="1168">20.215737750947628</cx:pt>
          <cx:pt idx="1169">20.279832935560862</cx:pt>
          <cx:pt idx="1170">20.279832935560862</cx:pt>
          <cx:pt idx="1171">20.322901317837498</cx:pt>
          <cx:pt idx="1172">20.322901317837498</cx:pt>
          <cx:pt idx="1173">20.437340458648961</cx:pt>
          <cx:pt idx="1174">20.437340458648961</cx:pt>
          <cx:pt idx="1175">20.437340458648961</cx:pt>
          <cx:pt idx="1176">20.437340458648961</cx:pt>
          <cx:pt idx="1177">21.061045816064311</cx:pt>
          <cx:pt idx="1178">21.07561878544092</cx:pt>
          <cx:pt idx="1179">21.268382887034651</cx:pt>
          <cx:pt idx="1180">21.28278860885435</cx:pt>
          <cx:pt idx="1181">21.760156016334101</cx:pt>
          <cx:pt idx="1182">21.760156016334101</cx:pt>
          <cx:pt idx="1183">21.7862078752846</cx:pt>
          <cx:pt idx="1184">21.900382563526598</cx:pt>
          <cx:pt idx="1185">21.900382563526598</cx:pt>
          <cx:pt idx="1186">21.900382563526598</cx:pt>
          <cx:pt idx="1187">22.062871347563618</cx:pt>
          <cx:pt idx="1188">22.062871347563618</cx:pt>
          <cx:pt idx="1189">22.062871347563618</cx:pt>
          <cx:pt idx="1190">22.062871347563618</cx:pt>
          <cx:pt idx="1191">22.062871347563618</cx:pt>
          <cx:pt idx="1192">22.062871347563618</cx:pt>
          <cx:pt idx="1193">22.062871347563618</cx:pt>
          <cx:pt idx="1194">22.062871347563618</cx:pt>
          <cx:pt idx="1195">22.062871347563618</cx:pt>
          <cx:pt idx="1196">22.402935377741429</cx:pt>
          <cx:pt idx="1197">22.475008545495609</cx:pt>
          <cx:pt idx="1198">22.708156065165511</cx:pt>
          <cx:pt idx="1199">22.708156065165511</cx:pt>
          <cx:pt idx="1200">22.86326398256719</cx:pt>
          <cx:pt idx="1201">22.86326398256719</cx:pt>
          <cx:pt idx="1202">23.271490700669599</cx:pt>
          <cx:pt idx="1203">23.271490700669599</cx:pt>
          <cx:pt idx="1204">23.314452874643681</cx:pt>
          <cx:pt idx="1205">23.314452874643681</cx:pt>
          <cx:pt idx="1206">23.585027376105572</cx:pt>
          <cx:pt idx="1207">24.069766646930638</cx:pt>
          <cx:pt idx="1208">24.169548736792631</cx:pt>
          <cx:pt idx="1209">24.335799522673032</cx:pt>
          <cx:pt idx="1210">24.97223171721734</cx:pt>
          <cx:pt idx="1211">24.97223171721734</cx:pt>
          <cx:pt idx="1212">24.97223171721734</cx:pt>
          <cx:pt idx="1213">24.97223171721734</cx:pt>
          <cx:pt idx="1214">24.97223171721734</cx:pt>
          <cx:pt idx="1215">24.978971671682061</cx:pt>
          <cx:pt idx="1216">24.978971671682061</cx:pt>
          <cx:pt idx="1217">24.978971671682061</cx:pt>
          <cx:pt idx="1218">24.978971671682061</cx:pt>
          <cx:pt idx="1219">24.978971671682061</cx:pt>
          <cx:pt idx="1220">25.074695566718962</cx:pt>
          <cx:pt idx="1221">25.074695566718962</cx:pt>
          <cx:pt idx="1222">25.074695566718962</cx:pt>
          <cx:pt idx="1223">25.269672188684542</cx:pt>
          <cx:pt idx="1224">25.403626647296878</cx:pt>
          <cx:pt idx="1225">25.403626647296878</cx:pt>
          <cx:pt idx="1226">25.41724252116536</cx:pt>
          <cx:pt idx="1227">25.41724252116536</cx:pt>
          <cx:pt idx="1228">25.41724252116536</cx:pt>
          <cx:pt idx="1229">25.41724252116536</cx:pt>
          <cx:pt idx="1230">25.41724252116536</cx:pt>
          <cx:pt idx="1231">25.763375684402639</cx:pt>
          <cx:pt idx="1232">26.228920856502821</cx:pt>
          <cx:pt idx="1233">26.423046591262839</cx:pt>
          <cx:pt idx="1234">26.514714733044819</cx:pt>
          <cx:pt idx="1235">26.585478608793309</cx:pt>
          <cx:pt idx="1236">26.585478608793309</cx:pt>
          <cx:pt idx="1237">26.585478608793309</cx:pt>
          <cx:pt idx="1238">26.585478608793309</cx:pt>
          <cx:pt idx="1239">26.585478608793309</cx:pt>
          <cx:pt idx="1240">26.58650361047189</cx:pt>
          <cx:pt idx="1241">26.58650361047189</cx:pt>
          <cx:pt idx="1242">26.954317001263512</cx:pt>
          <cx:pt idx="1243">26.954317001263512</cx:pt>
          <cx:pt idx="1244">27.078487477796969</cx:pt>
          <cx:pt idx="1245">27.150072484114531</cx:pt>
          <cx:pt idx="1246">27.150072484114531</cx:pt>
          <cx:pt idx="1247">27.150072484114531</cx:pt>
          <cx:pt idx="1248">27.150072484114531</cx:pt>
          <cx:pt idx="1249">27.24978727819861</cx:pt>
          <cx:pt idx="1250">27.24978727819861</cx:pt>
          <cx:pt idx="1251">27.24978727819861</cx:pt>
          <cx:pt idx="1252">27.326525981358611</cx:pt>
          <cx:pt idx="1253">27.469454888939079</cx:pt>
          <cx:pt idx="1254">27.469454888939079</cx:pt>
          <cx:pt idx="1255">27.469454888939079</cx:pt>
          <cx:pt idx="1256">27.94398931202657</cx:pt>
          <cx:pt idx="1257">27.94398931202657</cx:pt>
          <cx:pt idx="1258">27.97734344957242</cx:pt>
          <cx:pt idx="1259">27.97734344957242</cx:pt>
          <cx:pt idx="1260">28.003669222176779</cx:pt>
          <cx:pt idx="1261">28.003669222176779</cx:pt>
          <cx:pt idx="1262">28.28382490279499</cx:pt>
          <cx:pt idx="1263">28.638961813842482</cx:pt>
          <cx:pt idx="1264">28.638961813842482</cx:pt>
          <cx:pt idx="1265">29.137825720721001</cx:pt>
          <cx:pt idx="1266">29.137825720721001</cx:pt>
          <cx:pt idx="1267">29.137825720721001</cx:pt>
          <cx:pt idx="1268">29.137825720721001</cx:pt>
          <cx:pt idx="1269">29.41716179675149</cx:pt>
          <cx:pt idx="1270">29.41716179675149</cx:pt>
          <cx:pt idx="1271">29.41716179675149</cx:pt>
          <cx:pt idx="1272">29.41716179675149</cx:pt>
          <cx:pt idx="1273">29.41716179675149</cx:pt>
          <cx:pt idx="1274">29.41716179675149</cx:pt>
          <cx:pt idx="1275">29.41716179675149</cx:pt>
          <cx:pt idx="1276">29.531640307882</cx:pt>
          <cx:pt idx="1277">29.82905407467543</cx:pt>
          <cx:pt idx="1278">29.82905407467543</cx:pt>
          <cx:pt idx="1279">29.82905407467543</cx:pt>
          <cx:pt idx="1280">29.902433329874441</cx:pt>
          <cx:pt idx="1281">29.966678060660811</cx:pt>
          <cx:pt idx="1282">29.966678060660811</cx:pt>
          <cx:pt idx="1283">29.966678060660811</cx:pt>
          <cx:pt idx="1284">29.966678060660811</cx:pt>
          <cx:pt idx="1285">29.966678060660811</cx:pt>
          <cx:pt idx="1286">30.0872083086633</cx:pt>
          <cx:pt idx="1287">30.484351976756251</cx:pt>
          <cx:pt idx="1288">30.484351976756251</cx:pt>
          <cx:pt idx="1289">30.518464374439201</cx:pt>
          <cx:pt idx="1290">30.518464374439201</cx:pt>
          <cx:pt idx="1291">30.518464374439201</cx:pt>
          <cx:pt idx="1292">30.997815557685151</cx:pt>
          <cx:pt idx="1293">30.997815557685151</cx:pt>
          <cx:pt idx="1294">31.028654267559471</cx:pt>
          <cx:pt idx="1295">31.028654267559471</cx:pt>
          <cx:pt idx="1296">31.085937166191581</cx:pt>
          <cx:pt idx="1297">31.085937166191581</cx:pt>
          <cx:pt idx="1298">31.343369458398701</cx:pt>
          <cx:pt idx="1299">31.364109528837989</cx:pt>
          <cx:pt idx="1300">31.364109528837989</cx:pt>
          <cx:pt idx="1301">31.420413357830419</cx:pt>
          <cx:pt idx="1302">31.79141849123171</cx:pt>
          <cx:pt idx="1303">31.902574330551982</cx:pt>
          <cx:pt idx="1304">32.447732696897383</cx:pt>
          <cx:pt idx="1305">32.463901232382547</cx:pt>
          <cx:pt idx="1306">32.463901232382547</cx:pt>
          <cx:pt idx="1307">32.67931181292689</cx:pt>
          <cx:pt idx="1308">32.67931181292689</cx:pt>
          <cx:pt idx="1309">33.024714641485943</cx:pt>
          <cx:pt idx="1310">33.024714641485943</cx:pt>
          <cx:pt idx="1311">33.09592913952963</cx:pt>
          <cx:pt idx="1312">33.940589883353987</cx:pt>
          <cx:pt idx="1313">34.194530882810739</cx:pt>
          <cx:pt idx="1314">34.87824499935909</cx:pt>
          <cx:pt idx="1315">34.907236051004404</cx:pt>
          <cx:pt idx="1316">34.907236051004404</cx:pt>
          <cx:pt idx="1317">34.907236051004404</cx:pt>
          <cx:pt idx="1318">34.961124404104282</cx:pt>
          <cx:pt idx="1319">34.961124404104282</cx:pt>
          <cx:pt idx="1320">35.377541064158358</cx:pt>
          <cx:pt idx="1321">35.844696604386279</cx:pt>
          <cx:pt idx="1322">35.844696604386279</cx:pt>
          <cx:pt idx="1323">36.310346458807658</cx:pt>
          <cx:pt idx="1324">36.310346458807658</cx:pt>
          <cx:pt idx="1325">36.310346458807658</cx:pt>
          <cx:pt idx="1326">36.435367975144807</cx:pt>
          <cx:pt idx="1327">36.435367975144807</cx:pt>
          <cx:pt idx="1328">36.435367975144807</cx:pt>
          <cx:pt idx="1329">36.435367975144807</cx:pt>
          <cx:pt idx="1330">36.457732757936633</cx:pt>
          <cx:pt idx="1331">36.457732757936633</cx:pt>
          <cx:pt idx="1332">36.503699284009549</cx:pt>
          <cx:pt idx="1333">36.503699284009549</cx:pt>
          <cx:pt idx="1334">36.768972373633481</cx:pt>
          <cx:pt idx="1335">36.771452245939358</cx:pt>
          <cx:pt idx="1336">36.771452245939358</cx:pt>
          <cx:pt idx="1337">36.771452245939358</cx:pt>
          <cx:pt idx="1338">36.771452245939358</cx:pt>
          <cx:pt idx="1339">36.964843373273347</cx:pt>
          <cx:pt idx="1340">37.062185876737331</cx:pt>
          <cx:pt idx="1341">37.062185876737331</cx:pt>
          <cx:pt idx="1342">37.21967005231064</cx:pt>
          <cx:pt idx="1343">37.21967005231064</cx:pt>
          <cx:pt idx="1344">37.21967005231064</cx:pt>
          <cx:pt idx="1345">37.303124599429893</cx:pt>
          <cx:pt idx="1346">37.458347575826011</cx:pt>
          <cx:pt idx="1347">37.458347575826011</cx:pt>
          <cx:pt idx="1348">37.461808959341752</cx:pt>
          <cx:pt idx="1349">37.612043350078437</cx:pt>
          <cx:pt idx="1350">37.612043350078437</cx:pt>
          <cx:pt idx="1351">38.105439970945319</cx:pt>
          <cx:pt idx="1352">38.603865310781373</cx:pt>
          <cx:pt idx="1353">38.671277978868211</cx:pt>
          <cx:pt idx="1354">38.746830689316297</cx:pt>
          <cx:pt idx="1355">39.113370801262292</cx:pt>
          <cx:pt idx="1356">39.238025624278983</cx:pt>
          <cx:pt idx="1357">39.238025624278983</cx:pt>
          <cx:pt idx="1358">39.238025624278983</cx:pt>
          <cx:pt idx="1359">39.772072099567232</cx:pt>
          <cx:pt idx="1360">39.955570747547753</cx:pt>
          <cx:pt idx="1361">40.325283679934557</cx:pt>
          <cx:pt idx="1362">40.411718316049047</cx:pt>
          <cx:pt idx="1363">40.411718316049047</cx:pt>
          <cx:pt idx="1364">40.431475501895257</cx:pt>
          <cx:pt idx="1365">40.53560496004981</cx:pt>
          <cx:pt idx="1366">40.645802635674997</cx:pt>
          <cx:pt idx="1367">40.645802635674997</cx:pt>
          <cx:pt idx="1368">40.645802635674997</cx:pt>
          <cx:pt idx="1369">40.645802635674997</cx:pt>
          <cx:pt idx="1370">40.645802635674997</cx:pt>
          <cx:pt idx="1371">40.645802635674997</cx:pt>
          <cx:pt idx="1372">40.874680917297923</cx:pt>
          <cx:pt idx="1373">40.874680917297923</cx:pt>
          <cx:pt idx="1374">41.088232852547478</cx:pt>
          <cx:pt idx="1375">41.088232852547478</cx:pt>
          <cx:pt idx="1376">42.425737354192478</cx:pt>
          <cx:pt idx="1377">42.452793919269482</cx:pt>
          <cx:pt idx="1378">42.536765774069302</cx:pt>
          <cx:pt idx="1379">42.664399617894269</cx:pt>
          <cx:pt idx="1380">42.664399617894269</cx:pt>
          <cx:pt idx="1381">42.920052310640983</cx:pt>
          <cx:pt idx="1382">43.086411441197839</cx:pt>
          <cx:pt idx="1383">43.186165300404689</cx:pt>
          <cx:pt idx="1384">43.186165300404689</cx:pt>
          <cx:pt idx="1385">43.186165300404689</cx:pt>
          <cx:pt idx="1386">43.186165300404689</cx:pt>
          <cx:pt idx="1387">43.505187726226737</cx:pt>
          <cx:pt idx="1388">43.505187726226737</cx:pt>
          <cx:pt idx="1389">43.520312032668208</cx:pt>
          <cx:pt idx="1390">43.685723986595782</cx:pt>
          <cx:pt idx="1391">43.705443785898723</cx:pt>
          <cx:pt idx="1392">43.705443785898723</cx:pt>
          <cx:pt idx="1393">43.706738581081503</cx:pt>
          <cx:pt idx="1394">43.800765127053197</cx:pt>
          <cx:pt idx="1395">43.880717241758177</cx:pt>
          <cx:pt idx="1396">44.125742695127236</cx:pt>
          <cx:pt idx="1397">44.125742695127236</cx:pt>
          <cx:pt idx="1398">44.125742695127236</cx:pt>
          <cx:pt idx="1399">44.125742695127236</cx:pt>
          <cx:pt idx="1400">44.61563245823389</cx:pt>
          <cx:pt idx="1401">44.950017090991217</cx:pt>
          <cx:pt idx="1402">44.950017090991217</cx:pt>
          <cx:pt idx="1403">44.950017090991217</cx:pt>
          <cx:pt idx="1404">45.25411984447198</cx:pt>
          <cx:pt idx="1405">45.304499661232143</cx:pt>
          <cx:pt idx="1406">45.416312130331022</cx:pt>
          <cx:pt idx="1407">45.416312130331022</cx:pt>
          <cx:pt idx="1408">45.416312130331022</cx:pt>
          <cx:pt idx="1409">45.544209968931007</cx:pt>
          <cx:pt idx="1410">45.544209968931007</cx:pt>
          <cx:pt idx="1411">45.544209968931007</cx:pt>
          <cx:pt idx="1412">45.544209968931007</cx:pt>
          <cx:pt idx="1413">45.544209968931007</cx:pt>
          <cx:pt idx="1414">45.544209968931007</cx:pt>
          <cx:pt idx="1415">45.72652796513438</cx:pt>
          <cx:pt idx="1416">45.922142599906003</cx:pt>
          <cx:pt idx="1417">45.922142599906003</cx:pt>
          <cx:pt idx="1418">45.926017524369918</cx:pt>
          <cx:pt idx="1419">46.400750782828439</cx:pt>
          <cx:pt idx="1420">46.542981401339198</cx:pt>
          <cx:pt idx="1421">46.62890574928737</cx:pt>
          <cx:pt idx="1422">47.447240262712953</cx:pt>
          <cx:pt idx="1423">47.688947011823302</cx:pt>
          <cx:pt idx="1424">47.853861495827957</cx:pt>
          <cx:pt idx="1425">47.957586874118753</cx:pt>
          <cx:pt idx="1426">48.139533293861277</cx:pt>
          <cx:pt idx="1427">48.139533293861277</cx:pt>
          <cx:pt idx="1428">48.266890629864058</cx:pt>
          <cx:pt idx="1429">48.266890629864058</cx:pt>
          <cx:pt idx="1430">48.339097473585262</cx:pt>
          <cx:pt idx="1431">48.339097473585262</cx:pt>
          <cx:pt idx="1432">48.671599045346063</cx:pt>
          <cx:pt idx="1433">48.671599045346063</cx:pt>
          <cx:pt idx="1434">48.671599045346063</cx:pt>
          <cx:pt idx="1435">48.854699564790117</cx:pt>
          <cx:pt idx="1436">49.286457831031143</cx:pt>
          <cx:pt idx="1437">49.715090124459053</cx:pt>
          <cx:pt idx="1438">49.715090124459053</cx:pt>
          <cx:pt idx="1439">49.944463434434681</cx:pt>
          <cx:pt idx="1440">49.949078612455672</cx:pt>
          <cx:pt idx="1441">49.949078612455672</cx:pt>
          <cx:pt idx="1442">49.957943343364121</cx:pt>
          <cx:pt idx="1443">50.073394362414469</cx:pt>
          <cx:pt idx="1444">50.149391133437923</cx:pt>
          <cx:pt idx="1445">50.149391133437923</cx:pt>
          <cx:pt idx="1446">50.406604599918197</cx:pt>
          <cx:pt idx="1447">50.406604599918197</cx:pt>
          <cx:pt idx="1448">50.406604599918197</cx:pt>
          <cx:pt idx="1449">50.421563184784127</cx:pt>
          <cx:pt idx="1450">50.421563184784127</cx:pt>
          <cx:pt idx="1451">50.421563184784127</cx:pt>
          <cx:pt idx="1452">50.539344377369083</cx:pt>
          <cx:pt idx="1453">50.756052347264529</cx:pt>
          <cx:pt idx="1454">50.807253294593757</cx:pt>
          <cx:pt idx="1455">50.807253294593757</cx:pt>
          <cx:pt idx="1456">50.807253294593757</cx:pt>
          <cx:pt idx="1457">50.807253294593757</cx:pt>
          <cx:pt idx="1458">50.910884825030983</cx:pt>
          <cx:pt idx="1459">50.910884825030983</cx:pt>
          <cx:pt idx="1460">51.480033144315108</cx:pt>
          <cx:pt idx="1461">51.480033144315108</cx:pt>
          <cx:pt idx="1462">51.480033144315108</cx:pt>
          <cx:pt idx="1463">51.480033144315108</cx:pt>
          <cx:pt idx="1464">51.480033144315108</cx:pt>
          <cx:pt idx="1465">52.223989189948057</cx:pt>
          <cx:pt idx="1466">52.223989189948057</cx:pt>
          <cx:pt idx="1467">52.228758949880671</cx:pt>
          <cx:pt idx="1468">52.317367499038639</cx:pt>
          <cx:pt idx="1469">52.317367499038639</cx:pt>
          <cx:pt idx="1470">52.317367499038639</cx:pt>
          <cx:pt idx="1471">52.441686606156424</cx:pt>
          <cx:pt idx="1472">52.441686606156424</cx:pt>
          <cx:pt idx="1473">53.029429466089653</cx:pt>
          <cx:pt idx="1474">53.170957217586633</cx:pt>
          <cx:pt idx="1475">53.173007220943788</cx:pt>
          <cx:pt idx="1476">53.173007220943788</cx:pt>
          <cx:pt idx="1477">53.173007220943788</cx:pt>
          <cx:pt idx="1478">53.347615959323441</cx:pt>
          <cx:pt idx="1479">53.347615959323441</cx:pt>
          <cx:pt idx="1480">53.767044906579407</cx:pt>
          <cx:pt idx="1481">53.767044906579407</cx:pt>
          <cx:pt idx="1482">54.30014496822907</cx:pt>
          <cx:pt idx="1483">54.30014496822907</cx:pt>
          <cx:pt idx="1484">54.499574556397221</cx:pt>
          <cx:pt idx="1485">54.653051962717221</cx:pt>
          <cx:pt idx="1486">54.653051962717221</cx:pt>
          <cx:pt idx="1487">54.653051962717221</cx:pt>
          <cx:pt idx="1488">54.887191675466489</cx:pt>
          <cx:pt idx="1489">54.938909777878152</cx:pt>
          <cx:pt idx="1490">54.938909777878152</cx:pt>
          <cx:pt idx="1491">54.938909777878152</cx:pt>
          <cx:pt idx="1492">55.887978624053133</cx:pt>
          <cx:pt idx="1493">55.887978624053133</cx:pt>
          <cx:pt idx="1494">55.954686899144839</cx:pt>
          <cx:pt idx="1495">55.954686899144839</cx:pt>
          <cx:pt idx="1496">56.192713439012628</cx:pt>
          <cx:pt idx="1497">56.343768807720252</cx:pt>
          <cx:pt idx="1498">56.343768807720252</cx:pt>
          <cx:pt idx="1499">56.418065025117663</cx:pt>
          <cx:pt idx="1500">56.418065025117663</cx:pt>
          <cx:pt idx="1501">56.418065025117663</cx:pt>
          <cx:pt idx="1502">56.567649805589973</cx:pt>
          <cx:pt idx="1503">56.770390162913777</cx:pt>
          <cx:pt idx="1504">56.783532219570397</cx:pt>
          <cx:pt idx="1505">57.127485213240632</cx:pt>
          <cx:pt idx="1506">57.165695786460283</cx:pt>
          <cx:pt idx="1507">57.165695786460283</cx:pt>
          <cx:pt idx="1508">57.226736414187968</cx:pt>
          <cx:pt idx="1509">57.277923627684963</cx:pt>
          <cx:pt idx="1510">57.436132949599887</cx:pt>
          <cx:pt idx="1511">57.436132949599887</cx:pt>
          <cx:pt idx="1512">58.00691696830232</cx:pt>
          <cx:pt idx="1513">58.00691696830232</cx:pt>
          <cx:pt idx="1514">58.00691696830232</cx:pt>
          <cx:pt idx="1515">58.00691696830232</cx:pt>
          <cx:pt idx="1516">58.178726751673999</cx:pt>
          <cx:pt idx="1517">58.178726751673999</cx:pt>
          <cx:pt idx="1518">58.178726751673999</cx:pt>
          <cx:pt idx="1519">58.178726751673999</cx:pt>
          <cx:pt idx="1520">58.178726751673999</cx:pt>
          <cx:pt idx="1521">58.275651441441987</cx:pt>
          <cx:pt idx="1522">58.488052939345287</cx:pt>
          <cx:pt idx="1523">58.488052939345287</cx:pt>
          <cx:pt idx="1524">58.488052939345287</cx:pt>
          <cx:pt idx="1525">58.488052939345287</cx:pt>
          <cx:pt idx="1526">58.83432359350298</cx:pt>
          <cx:pt idx="1527">58.83432359350298</cx:pt>
          <cx:pt idx="1528">58.83432359350298</cx:pt>
          <cx:pt idx="1529">58.83432359350298</cx:pt>
          <cx:pt idx="1530">58.83432359350298</cx:pt>
          <cx:pt idx="1531">58.83432359350298</cx:pt>
          <cx:pt idx="1532">58.83432359350298</cx:pt>
          <cx:pt idx="1533">58.962568440263929</cx:pt>
          <cx:pt idx="1534">58.962568440263929</cx:pt>
          <cx:pt idx="1535">59.041205769430327</cx:pt>
          <cx:pt idx="1536">59.063280615764</cx:pt>
          <cx:pt idx="1537">59.063280615764</cx:pt>
          <cx:pt idx="1538">59.367778751014782</cx:pt>
          <cx:pt idx="1539">59.396032295869468</cx:pt>
          <cx:pt idx="1540">59.658108149350852</cx:pt>
          <cx:pt idx="1541">59.658108149350852</cx:pt>
          <cx:pt idx="1542">60.174416617326607</cx:pt>
          <cx:pt idx="1543">60.174416617326607</cx:pt>
          <cx:pt idx="1544">60.617577474073578</cx:pt>
          <cx:pt idx="1545">60.968703953512502</cx:pt>
          <cx:pt idx="1546">61.995631115370287</cx:pt>
          <cx:pt idx="1547">61.995631115370287</cx:pt>
          <cx:pt idx="1548">62.057308535118928</cx:pt>
          <cx:pt idx="1549">62.057308535118928</cx:pt>
          <cx:pt idx="1550">62.171874332383148</cx:pt>
          <cx:pt idx="1551">62.171874332383148</cx:pt>
          <cx:pt idx="1552">62.436348265569592</cx:pt>
          <cx:pt idx="1553">62.686738916797403</cx:pt>
          <cx:pt idx="1554">62.686738916797403</cx:pt>
          <cx:pt idx="1555">62.840826715660853</cx:pt>
          <cx:pt idx="1556">63.509066618242187</cx:pt>
          <cx:pt idx="1557">63.509066618242187</cx:pt>
          <cx:pt idx="1558">63.582836982463427</cx:pt>
          <cx:pt idx="1559">63.582836982463427</cx:pt>
          <cx:pt idx="1560">63.761893956503428</cx:pt>
          <cx:pt idx="1561">63.761893956503428</cx:pt>
          <cx:pt idx="1562">63.805148661103964</cx:pt>
          <cx:pt idx="1563">64.927802464765094</cx:pt>
          <cx:pt idx="1564">64.927802464765094</cx:pt>
          <cx:pt idx="1565">65.052797276428464</cx:pt>
          <cx:pt idx="1566">65.257781589340112</cx:pt>
          <cx:pt idx="1567">65.358623625853781</cx:pt>
          <cx:pt idx="1568">65.396709373798288</cx:pt>
          <cx:pt idx="1569">65.396709373798288</cx:pt>
          <cx:pt idx="1570">65.701147690579816</cx:pt>
          <cx:pt idx="1571">65.701147690579816</cx:pt>
          <cx:pt idx="1572">65.853652588979983</cx:pt>
          <cx:pt idx="1573">65.935890318563864</cx:pt>
          <cx:pt idx="1574">65.935890318563864</cx:pt>
          <cx:pt idx="1575">65.935890318563864</cx:pt>
          <cx:pt idx="1576">66.049429282971886</cx:pt>
          <cx:pt idx="1577">66.049429282971886</cx:pt>
          <cx:pt idx="1578">66.188614042690858</cx:pt>
          <cx:pt idx="1579">66.188614042690858</cx:pt>
          <cx:pt idx="1580">66.188614042690858</cx:pt>
          <cx:pt idx="1581">67.208806133224272</cx:pt>
          <cx:pt idx="1582">67.385792503158783</cx:pt>
          <cx:pt idx="1583">67.385792503158783</cx:pt>
          <cx:pt idx="1584">67.425025636486822</cx:pt>
          <cx:pt idx="1585">67.425025636486822</cx:pt>
          <cx:pt idx="1586">67.674736463019372</cx:pt>
          <cx:pt idx="1587">67.881179766707973</cx:pt>
          <cx:pt idx="1588">67.881179766707973</cx:pt>
          <cx:pt idx="1589">68.589791947701571</cx:pt>
          <cx:pt idx="1590">68.955412808477135</cx:pt>
          <cx:pt idx="1591">69.122244382862618</cx:pt>
          <cx:pt idx="1592">69.148973167143794</cx:pt>
          <cx:pt idx="1593">69.200579109925599</cx:pt>
          <cx:pt idx="1594">69.200579109925599</cx:pt>
          <cx:pt idx="1595">69.814472102008807</cx:pt>
          <cx:pt idx="1596">69.814472102008807</cx:pt>
          <cx:pt idx="1597">69.92224880820855</cx:pt>
          <cx:pt idx="1598">69.92224880820855</cx:pt>
          <cx:pt idx="1599">70.091691336698631</cx:pt>
          <cx:pt idx="1600">70.709562256987468</cx:pt>
          <cx:pt idx="1601">70.709562256987468</cx:pt>
          <cx:pt idx="1602">70.755082128316715</cx:pt>
          <cx:pt idx="1603">71.130154612431255</cx:pt>
          <cx:pt idx="1604">71.130154612431255</cx:pt>
          <cx:pt idx="1605">71.533420517734953</cx:pt>
          <cx:pt idx="1606">71.533420517734953</cx:pt>
          <cx:pt idx="1607">71.689393208772557</cx:pt>
          <cx:pt idx="1608">72.419471979930293</cx:pt>
          <cx:pt idx="1609">72.844564301802492</cx:pt>
          <cx:pt idx="1610">72.844564301802492</cx:pt>
          <cx:pt idx="1611">72.844564301802492</cx:pt>
          <cx:pt idx="1612">72.870735950289628</cx:pt>
          <cx:pt idx="1613">72.870735950289628</cx:pt>
          <cx:pt idx="1614">72.870735950289628</cx:pt>
          <cx:pt idx="1615">72.915465515873265</cx:pt>
          <cx:pt idx="1616">73.051952340550201</cx:pt>
          <cx:pt idx="1617">73.54290449187873</cx:pt>
          <cx:pt idx="1618">73.54290449187873</cx:pt>
          <cx:pt idx="1619">73.54290449187873</cx:pt>
          <cx:pt idx="1620">73.67051727716094</cx:pt>
          <cx:pt idx="1621">73.67051727716094</cx:pt>
          <cx:pt idx="1622">73.67051727716094</cx:pt>
          <cx:pt idx="1623">73.917867868326127</cx:pt>
          <cx:pt idx="1624">73.917867868326127</cx:pt>
          <cx:pt idx="1625">74.116270623638073</cx:pt>
          <cx:pt idx="1626">74.43934010462128</cx:pt>
          <cx:pt idx="1627">74.923617918683505</cx:pt>
          <cx:pt idx="1628">74.923617918683505</cx:pt>
          <cx:pt idx="1629">75.224086700156874</cx:pt>
          <cx:pt idx="1630">76.16054605716937</cx:pt>
          <cx:pt idx="1631">76.210879941890639</cx:pt>
          <cx:pt idx="1632">76.25172756349609</cx:pt>
          <cx:pt idx="1633">76.302315218917286</cx:pt>
          <cx:pt idx="1634">76.366327237546471</cx:pt>
          <cx:pt idx="1635">76.366327237546471</cx:pt>
          <cx:pt idx="1636">77.207730621562732</cx:pt>
          <cx:pt idx="1637">77.290127053207911</cx:pt>
          <cx:pt idx="1638">77.342555957736423</cx:pt>
          <cx:pt idx="1639">77.413918323373764</cx:pt>
          <cx:pt idx="1640">77.493661378632595</cx:pt>
          <cx:pt idx="1641">77.571635668898665</cx:pt>
          <cx:pt idx="1642">77.71484291547894</cx:pt>
          <cx:pt idx="1643">77.71484291547894</cx:pt>
          <cx:pt idx="1644">77.71484291547894</cx:pt>
          <cx:pt idx="1645">78.226741602524584</cx:pt>
          <cx:pt idx="1646">78.476051248557951</cx:pt>
          <cx:pt idx="1647">79.178306191211561</cx:pt>
          <cx:pt idx="1648">79.478546228079281</cx:pt>
          <cx:pt idx="1649">79.478546228079281</cx:pt>
          <cx:pt idx="1650">79.478546228079281</cx:pt>
          <cx:pt idx="1651">79.756435826379942</cx:pt>
          <cx:pt idx="1652">79.756435826379942</cx:pt>
          <cx:pt idx="1653">79.756435826379942</cx:pt>
          <cx:pt idx="1654">79.756435826379942</cx:pt>
          <cx:pt idx="1655">79.759510831415682</cx:pt>
          <cx:pt idx="1656">79.759510831415682</cx:pt>
          <cx:pt idx="1657">79.759510831415682</cx:pt>
          <cx:pt idx="1658">79.911141495095492</cx:pt>
          <cx:pt idx="1659">80.650567359869129</cx:pt>
          <cx:pt idx="1660">80.862951003790528</cx:pt>
          <cx:pt idx="1661">81.071209920099619</cx:pt>
          <cx:pt idx="1662">81.119331742243446</cx:pt>
          <cx:pt idx="1663">81.291605271350008</cx:pt>
          <cx:pt idx="1664">81.450217452343608</cx:pt>
          <cx:pt idx="1665">81.450217452343608</cx:pt>
          <cx:pt idx="1666">81.749361834595831</cx:pt>
          <cx:pt idx="1667">81.979577944075828</cx:pt>
          <cx:pt idx="1668">81.979577944075828</cx:pt>
          <cx:pt idx="1669">81.979577944075828</cx:pt>
          <cx:pt idx="1670">82.176465705094955</cx:pt>
          <cx:pt idx="1671">82.176465705094955</cx:pt>
          <cx:pt idx="1672">82.176465705094955</cx:pt>
          <cx:pt idx="1673">82.858483540765064</cx:pt>
          <cx:pt idx="1674">83.831967936079693</cx:pt>
          <cx:pt idx="1675">84.020177441112381</cx:pt>
          <cx:pt idx="1676">84.905587838538963</cx:pt>
          <cx:pt idx="1677">85.073531548138604</cx:pt>
          <cx:pt idx="1678">85.073531548138604</cx:pt>
          <cx:pt idx="1679">85.175298329355613</cx:pt>
          <cx:pt idx="1680">85.328799235788537</cx:pt>
          <cx:pt idx="1681">85.328799235788537</cx:pt>
          <cx:pt idx="1682">85.486327207026832</cx:pt>
          <cx:pt idx="1683">87.252904095123583</cx:pt>
          <cx:pt idx="1684">87.402811010260692</cx:pt>
          <cx:pt idx="1685">87.402811010260692</cx:pt>
          <cx:pt idx="1686">87.679857198664465</cx:pt>
          <cx:pt idx="1687">87.679857198664465</cx:pt>
          <cx:pt idx="1688">87.761434483516354</cx:pt>
          <cx:pt idx="1689">88.251485390254473</cx:pt>
          <cx:pt idx="1690">88.251485390254473</cx:pt>
          <cx:pt idx="1691">88.251485390254473</cx:pt>
          <cx:pt idx="1692">88.251485390254473</cx:pt>
          <cx:pt idx="1693">88.491594742078632</cx:pt>
          <cx:pt idx="1694">88.561808654145494</cx:pt>
          <cx:pt idx="1695">88.912693265539076</cx:pt>
          <cx:pt idx="1696">88.912693265539076</cx:pt>
          <cx:pt idx="1697">89.207381019233466</cx:pt>
          <cx:pt idx="1698">89.207381019233466</cx:pt>
          <cx:pt idx="1699">89.207381019233466</cx:pt>
          <cx:pt idx="1700">89.286175066685388</cx:pt>
          <cx:pt idx="1701">89.427330326132733</cx:pt>
          <cx:pt idx="1702">89.487162224026278</cx:pt>
          <cx:pt idx="1703">89.487162224026278</cx:pt>
          <cx:pt idx="1704">89.900034181982434</cx:pt>
          <cx:pt idx="1705">89.900034181982434</cx:pt>
          <cx:pt idx="1706">90.390627269897266</cx:pt>
          <cx:pt idx="1707">90.508239688943959</cx:pt>
          <cx:pt idx="1708">90.508239688943959</cx:pt>
          <cx:pt idx="1709">90.775866147019144</cx:pt>
          <cx:pt idx="1710">91.088419937862028</cx:pt>
          <cx:pt idx="1711">91.453055930268761</cx:pt>
          <cx:pt idx="1712">91.555393123317614</cx:pt>
          <cx:pt idx="1713">91.555393123317614</cx:pt>
          <cx:pt idx="1714">92.655464691843321</cx:pt>
          <cx:pt idx="1715">92.801501565656878</cx:pt>
          <cx:pt idx="1716">92.801501565656878</cx:pt>
          <cx:pt idx="1717">93.085962802678409</cx:pt>
          <cx:pt idx="1718">93.085962802678409</cx:pt>
          <cx:pt idx="1719">93.085962802678409</cx:pt>
          <cx:pt idx="1720">93.103439867178594</cx:pt>
          <cx:pt idx="1721">93.336622179223454</cx:pt>
          <cx:pt idx="1722">93.993418594998445</cx:pt>
          <cx:pt idx="1723">93.993418594998445</cx:pt>
          <cx:pt idx="1724">93.993418594998445</cx:pt>
          <cx:pt idx="1725">94.030108375196093</cx:pt>
          <cx:pt idx="1726">94.261240073491265</cx:pt>
          <cx:pt idx="1727">94.340109504422287</cx:pt>
          <cx:pt idx="1728">94.894480525425891</cx:pt>
          <cx:pt idx="1729">94.894480525425891</cx:pt>
          <cx:pt idx="1730">95.377894023646604</cx:pt>
          <cx:pt idx="1731">95.605775839442344</cx:pt>
          <cx:pt idx="1732">95.605775839442344</cx:pt>
          <cx:pt idx="1733">95.605775839442344</cx:pt>
          <cx:pt idx="1734">96.115840907287478</cx:pt>
          <cx:pt idx="1735">96.366405215193893</cx:pt>
          <cx:pt idx="1736">96.53378125972813</cx:pt>
          <cx:pt idx="1737">96.53378125972813</cx:pt>
          <cx:pt idx="1738">96.53378125972813</cx:pt>
          <cx:pt idx="1739">96.53378125972813</cx:pt>
          <cx:pt idx="1740">96.53378125972813</cx:pt>
          <cx:pt idx="1741">96.53378125972813</cx:pt>
          <cx:pt idx="1742">96.53378125972813</cx:pt>
          <cx:pt idx="1743">96.678194947170525</cx:pt>
          <cx:pt idx="1744">96.964544586123338</cx:pt>
          <cx:pt idx="1745">97.391703697147634</cx:pt>
          <cx:pt idx="1746">97.45276889317519</cx:pt>
          <cx:pt idx="1747">97.645071080211693</cx:pt>
          <cx:pt idx="1748">98.037935438780679</cx:pt>
          <cx:pt idx="1749">98.993387159782458</cx:pt>
          <cx:pt idx="1750">98.993387159782458</cx:pt>
          <cx:pt idx="1751">98.993387159782458</cx:pt>
          <cx:pt idx="1752">99.074143924457829</cx:pt>
          <cx:pt idx="1753">99.074143924457829</cx:pt>
          <cx:pt idx="1754">99.074143924457829</cx:pt>
          <cx:pt idx="1755">99.095149820849798</cx:pt>
          <cx:pt idx="1756">99.287787418588891</cx:pt>
          <cx:pt idx="1757">99.287787418588891</cx:pt>
          <cx:pt idx="1758">99.430180248918091</cx:pt>
          <cx:pt idx="1759">99.430180248918091</cx:pt>
          <cx:pt idx="1760">99.430180248918091</cx:pt>
          <cx:pt idx="1761">99.69306243094934</cx:pt>
          <cx:pt idx="1762">99.69306243094934</cx:pt>
          <cx:pt idx="1763">99.888926868869362</cx:pt>
          <cx:pt idx="1764">99.898157224911344</cx:pt>
          <cx:pt idx="1765">99.915886686728243</cx:pt>
          <cx:pt idx="1766">100.2749543731574</cx:pt>
          <cx:pt idx="1767">100.2987822668758</cx:pt>
          <cx:pt idx="1768">100.2987822668758</cx:pt>
          <cx:pt idx="1769">100.8431263695683</cx:pt>
          <cx:pt idx="1770">101.0292957901226</cx:pt>
          <cx:pt idx="1771">101.39916467780429</cx:pt>
          <cx:pt idx="1772">101.6145065891875</cx:pt>
          <cx:pt idx="1773">101.6145065891875</cx:pt>
          <cx:pt idx="1774">101.6689700846614</cx:pt>
          <cx:pt idx="1775">101.821769650062</cx:pt>
          <cx:pt idx="1776">101.9823900225235</cx:pt>
          <cx:pt idx="1777">102.2965082494552</cx:pt>
          <cx:pt idx="1778">102.2965082494552</cx:pt>
          <cx:pt idx="1779">102.3861500405911</cx:pt>
          <cx:pt idx="1780">102.3861500405911</cx:pt>
          <cx:pt idx="1781">102.5312360754201</cx:pt>
          <cx:pt idx="1782">102.74451959054871</cx:pt>
          <cx:pt idx="1783">102.7633335673171</cx:pt>
          <cx:pt idx="1784">102.7633335673171</cx:pt>
          <cx:pt idx="1785">102.7633335673171</cx:pt>
          <cx:pt idx="1786">102.9600662886302</cx:pt>
          <cx:pt idx="1787">102.9600662886302</cx:pt>
          <cx:pt idx="1788">102.9600662886302</cx:pt>
          <cx:pt idx="1789">104.1378895067418</cx:pt>
          <cx:pt idx="1790">104.1548692539172</cx:pt>
          <cx:pt idx="1791">104.1548692539172</cx:pt>
          <cx:pt idx="1792">104.4575178997613</cx:pt>
          <cx:pt idx="1793">104.6501521403414</cx:pt>
          <cx:pt idx="1794">104.7217081530132</cx:pt>
          <cx:pt idx="1795">104.7217081530132</cx:pt>
          <cx:pt idx="1796">105.29379627538469</cx:pt>
          <cx:pt idx="1797">105.3052290803216</cx:pt>
          <cx:pt idx="1798">105.4551312649165</cx:pt>
          <cx:pt idx="1799">105.4551312649165</cx:pt>
          <cx:pt idx="1800">105.4551312649165</cx:pt>
          <cx:pt idx="1801">105.4551312649165</cx:pt>
          <cx:pt idx="1802">105.6921863650514</cx:pt>
          <cx:pt idx="1803">106.4139430442718</cx:pt>
          <cx:pt idx="1804">106.6952319186469</cx:pt>
          <cx:pt idx="1805">106.6952319186469</cx:pt>
          <cx:pt idx="1806">106.72833350627791</cx:pt>
          <cx:pt idx="1807">106.72833350627791</cx:pt>
          <cx:pt idx="1808">106.72833350627791</cx:pt>
          <cx:pt idx="1809">108.3139499111879</cx:pt>
          <cx:pt idx="1810">108.3139499111879</cx:pt>
          <cx:pt idx="1811">108.6002899364581</cx:pt>
          <cx:pt idx="1812">108.6542365820459</cx:pt>
          <cx:pt idx="1813">108.6542365820459</cx:pt>
          <cx:pt idx="1814">109.2355945833766</cx:pt>
          <cx:pt idx="1815">109.3061039254344</cx:pt>
          <cx:pt idx="1816">109.5110978520286</cx:pt>
          <cx:pt idx="1817">109.5110978520286</cx:pt>
          <cx:pt idx="1818">109.77438335093299</cx:pt>
          <cx:pt idx="1819">109.8778195557563</cx:pt>
          <cx:pt idx="1820">110.30691712090049</cx:pt>
          <cx:pt idx="1821">110.30691712090049</cx:pt>
          <cx:pt idx="1822">110.30691712090049</cx:pt>
          <cx:pt idx="1823">110.30691712090049</cx:pt>
          <cx:pt idx="1824">110.30691712090049</cx:pt>
          <cx:pt idx="1825">110.3143567378181</cx:pt>
          <cx:pt idx="1826">110.3143567378181</cx:pt>
          <cx:pt idx="1827">110.3143567378181</cx:pt>
          <cx:pt idx="1828">111.18655763021199</cx:pt>
          <cx:pt idx="1829">111.26996471931101</cx:pt>
          <cx:pt idx="1830">111.6590101569319</cx:pt>
          <cx:pt idx="1831">111.77595724810629</cx:pt>
          <cx:pt idx="1832">111.90937379828971</cx:pt>
          <cx:pt idx="1833">112.375042727478</cx:pt>
          <cx:pt idx="1834">112.5620740223037</cx:pt>
          <cx:pt idx="1835">112.871202442791</cx:pt>
          <cx:pt idx="1836">113.1352996111799</cx:pt>
          <cx:pt idx="1837">113.35429624791701</cx:pt>
          <cx:pt idx="1838">113.35429624791701</cx:pt>
          <cx:pt idx="1839">113.46367065659931</cx:pt>
          <cx:pt idx="1840">113.5968790629254</cx:pt>
          <cx:pt idx="1841">114.25497042648129</cx:pt>
          <cx:pt idx="1842">114.45347282837589</cx:pt>
          <cx:pt idx="1843">114.45347282837589</cx:pt>
          <cx:pt idx="1844">114.45347282837589</cx:pt>
          <cx:pt idx="1845">114.5558472553699</cx:pt>
          <cx:pt idx="1846">114.8722658991998</cx:pt>
          <cx:pt idx="1847">115.0179675149088</cx:pt>
          <cx:pt idx="1848">116.0018769570711</cx:pt>
          <cx:pt idx="1849">116.24049206794891</cx:pt>
          <cx:pt idx="1850">116.85668257756561</cx:pt>
          <cx:pt idx="1851">116.85668257756561</cx:pt>
          <cx:pt idx="1852">116.9761058786906</cx:pt>
          <cx:pt idx="1853">117.668647187006</cx:pt>
          <cx:pt idx="1854">117.668647187006</cx:pt>
          <cx:pt idx="1855">117.668647187006</cx:pt>
          <cx:pt idx="1856">117.7140768728369</cx:pt>
          <cx:pt idx="1857">118.0824115388607</cx:pt>
          <cx:pt idx="1858">118.126561231528</cx:pt>
          <cx:pt idx="1859">118.4149459192206</cx:pt>
          <cx:pt idx="1860">118.4149459192206</cx:pt>
          <cx:pt idx="1861">118.79206459173891</cx:pt>
          <cx:pt idx="1862">118.79206459173891</cx:pt>
          <cx:pt idx="1863">119.10480394191509</cx:pt>
          <cx:pt idx="1864">119.6097816931068</cx:pt>
          <cx:pt idx="1865">119.8241433140653</cx:pt>
          <cx:pt idx="1866">119.8667122426432</cx:pt>
          <cx:pt idx="1867">120.3488332346532</cx:pt>
          <cx:pt idx="1868">120.3532271453772</cx:pt>
          <cx:pt idx="1869">121.29442650568581</cx:pt>
          <cx:pt idx="1870">121.937407907025</cx:pt>
          <cx:pt idx="1871">122.363935414365</cx:pt>
          <cx:pt idx="1872">122.363935414365</cx:pt>
          <cx:pt idx="1873">122.363935414365</cx:pt>
          <cx:pt idx="1874">122.6240427518938</cx:pt>
          <cx:pt idx="1875">122.6240427518938</cx:pt>
          <cx:pt idx="1876">123.2646985576424</cx:pt>
          <cx:pt idx="1877">123.35755406551949</cx:pt>
          <cx:pt idx="1878">123.455177959946</cx:pt>
          <cx:pt idx="1879">124.1146170702379</cx:pt>
          <cx:pt idx="1880">124.1146170702379</cx:pt>
          <cx:pt idx="1881">124.3362913464649</cx:pt>
          <cx:pt idx="1882">124.4777705717547</cx:pt>
          <cx:pt idx="1883">125.0229376361938</cx:pt>
          <cx:pt idx="1884">125.0229376361938</cx:pt>
          <cx:pt idx="1885">125.37347783359481</cx:pt>
          <cx:pt idx="1886">125.89804552307589</cx:pt>
          <cx:pt idx="1887">125.9448949819629</cx:pt>
          <cx:pt idx="1888">125.9448949819629</cx:pt>
          <cx:pt idx="1889">127.27721206257741</cx:pt>
          <cx:pt idx="1890">127.27721206257741</cx:pt>
          <cx:pt idx="1891">127.3583817578084</cx:pt>
          <cx:pt idx="1892">127.5237879130069</cx:pt>
          <cx:pt idx="1893">127.5237879130069</cx:pt>
          <cx:pt idx="1894">127.5237879130069</cx:pt>
          <cx:pt idx="1895">127.5237879130069</cx:pt>
          <cx:pt idx="1896">127.6102973222079</cx:pt>
          <cx:pt idx="1897">127.6102973222079</cx:pt>
          <cx:pt idx="1898">127.6102973222079</cx:pt>
          <cx:pt idx="1899">127.69673165312609</cx:pt>
          <cx:pt idx="1900">127.9931988536828</cx:pt>
          <cx:pt idx="1901">127.9931988536828</cx:pt>
          <cx:pt idx="1902">128.09860830500091</cx:pt>
          <cx:pt idx="1903">129.25923432359349</cx:pt>
          <cx:pt idx="1904">129.37499572725221</cx:pt>
          <cx:pt idx="1905">129.43648957144339</cx:pt>
          <cx:pt idx="1906">129.55849590121409</cx:pt>
          <cx:pt idx="1907">129.55849590121409</cx:pt>
          <cx:pt idx="1908">129.85560492953019</cx:pt>
          <cx:pt idx="1909">130.7934187475966</cx:pt>
          <cx:pt idx="1910">130.7934187475966</cx:pt>
          <cx:pt idx="1911">131.0571719597873</cx:pt>
          <cx:pt idx="1912">131.11633135769611</cx:pt>
          <cx:pt idx="1913">131.11633135769611</cx:pt>
          <cx:pt idx="1914">131.11633135769611</cx:pt>
          <cx:pt idx="1915">131.11633135769611</cx:pt>
          <cx:pt idx="1916">131.4022953811596</cx:pt>
          <cx:pt idx="1917">131.64215172527449</cx:pt>
          <cx:pt idx="1918">131.64215172527449</cx:pt>
          <cx:pt idx="1919">131.8717806371277</cx:pt>
          <cx:pt idx="1920">131.8717806371277</cx:pt>
          <cx:pt idx="1921">132.1152329563142</cx:pt>
          <cx:pt idx="1922">132.3528281012519</cx:pt>
          <cx:pt idx="1923">132.37722808538169</cx:pt>
          <cx:pt idx="1924">132.38371655811849</cx:pt>
          <cx:pt idx="1925">132.92739304396659</cx:pt>
          <cx:pt idx="1926">132.92739304396659</cx:pt>
          <cx:pt idx="1927">132.92739304396659</cx:pt>
          <cx:pt idx="1928">132.92739304396659</cx:pt>
          <cx:pt idx="1929">132.93251805235951</cx:pt>
          <cx:pt idx="1930">133.0869401937386</cx:pt>
          <cx:pt idx="1931">133.0869401937386</cx:pt>
          <cx:pt idx="1932">133.29746549756149</cx:pt>
          <cx:pt idx="1933">133.52905163310521</cx:pt>
          <cx:pt idx="1934">133.66952981462379</cx:pt>
          <cx:pt idx="1935">133.84689737470171</cx:pt>
          <cx:pt idx="1936">133.97812078447649</cx:pt>
          <cx:pt idx="1937">134.41761226644849</cx:pt>
          <cx:pt idx="1938">135.1531993725165</cx:pt>
          <cx:pt idx="1939">135.39243738898489</cx:pt>
          <cx:pt idx="1940">135.39243738898489</cx:pt>
          <cx:pt idx="1941">135.75036242057271</cx:pt>
          <cx:pt idx="1942">135.76235953341589</cx:pt>
          <cx:pt idx="1943">135.76235953341589</cx:pt>
          <cx:pt idx="1944">135.88791300685469</cx:pt>
          <cx:pt idx="1945">135.88791300685469</cx:pt>
          <cx:pt idx="1946">136.63262990679311</cx:pt>
          <cx:pt idx="1947">136.63262990679311</cx:pt>
          <cx:pt idx="1948">137.17958389540311</cx:pt>
          <cx:pt idx="1949">137.17958389540311</cx:pt>
          <cx:pt idx="1950">137.3599661842531</cx:pt>
          <cx:pt idx="1951">137.766427799718</cx:pt>
          <cx:pt idx="1952">137.9108256169543</cx:pt>
          <cx:pt idx="1953">138.24448876572521</cx:pt>
          <cx:pt idx="1954">138.29794633428759</cx:pt>
          <cx:pt idx="1955">138.29794633428759</cx:pt>
          <cx:pt idx="1956">138.4011582198512</cx:pt>
          <cx:pt idx="1957">138.51975199750959</cx:pt>
          <cx:pt idx="1958">138.59074202369541</cx:pt>
          <cx:pt idx="1959">138.59074202369541</cx:pt>
          <cx:pt idx="1960">139.2022523484853</cx:pt>
          <cx:pt idx="1961">139.62894420401761</cx:pt>
          <cx:pt idx="1962">139.62894420401761</cx:pt>
          <cx:pt idx="1963">139.62894420401761</cx:pt>
          <cx:pt idx="1964">139.7199465601328</cx:pt>
          <cx:pt idx="1965">139.7315185345696</cx:pt>
          <cx:pt idx="1966">139.7315185345696</cx:pt>
          <cx:pt idx="1967">139.7315185345696</cx:pt>
          <cx:pt idx="1968">139.7315185345696</cx:pt>
          <cx:pt idx="1969">140.68239368487869</cx:pt>
          <cx:pt idx="1970">141.41912451397491</cx:pt>
          <cx:pt idx="1971">141.41912451397491</cx:pt>
          <cx:pt idx="1972">141.41912451397491</cx:pt>
          <cx:pt idx="1973">141.44101410617171</cx:pt>
          <cx:pt idx="1974">141.5101642566334</cx:pt>
          <cx:pt idx="1975">142.26030922486251</cx:pt>
          <cx:pt idx="1976">142.26030922486251</cx:pt>
          <cx:pt idx="1977">142.34172078813879</cx:pt>
          <cx:pt idx="1978">142.60033754707649</cx:pt>
          <cx:pt idx="1979">143.06138321054269</cx:pt>
          <cx:pt idx="1980">143.06138321054269</cx:pt>
          <cx:pt idx="1981">143.50752598746249</cx:pt>
          <cx:pt idx="1982">143.50752598746249</cx:pt>
          <cx:pt idx="1983">143.56158448748391</cx:pt>
          <cx:pt idx="1984">143.56158448748391</cx:pt>
          <cx:pt idx="1985">143.60360101081011</cx:pt>
          <cx:pt idx="1986">144.179499508634</cx:pt>
          <cx:pt idx="1987">144.179499508634</cx:pt>
          <cx:pt idx="1988">144.179499508634</cx:pt>
          <cx:pt idx="1989">144.2475070042544</cx:pt>
          <cx:pt idx="1990">144.4989331864322</cx:pt>
          <cx:pt idx="1991">144.4989331864322</cx:pt>
          <cx:pt idx="1992">144.80067188959219</cx:pt>
          <cx:pt idx="1993">144.80067188959219</cx:pt>
          <cx:pt idx="1994">144.83894395986059</cx:pt>
          <cx:pt idx="1995">144.87945388179139</cx:pt>
          <cx:pt idx="1996">145.01729242075581</cx:pt>
          <cx:pt idx="1997">145.45128838606109</cx:pt>
          <cx:pt idx="1998">145.68912860360501</cx:pt>
          <cx:pt idx="1999">145.74147190057931</cx:pt>
          <cx:pt idx="2000">145.74147190057931</cx:pt>
          <cx:pt idx="2001">146.1039046811004</cx:pt>
          <cx:pt idx="2002">146.56409869437039</cx:pt>
          <cx:pt idx="2003">147.0758894945339</cx:pt>
          <cx:pt idx="2004">147.08580898375749</cx:pt>
          <cx:pt idx="2005">147.08580898375749</cx:pt>
          <cx:pt idx="2006">147.08580898375749</cx:pt>
          <cx:pt idx="2007">147.42732071245021</cx:pt>
          <cx:pt idx="2008">147.4342472944351</cx:pt>
          <cx:pt idx="2009">147.83573573665231</cx:pt>
          <cx:pt idx="2010">147.83573573665231</cx:pt>
          <cx:pt idx="2011">148.2487435069493</cx:pt>
          <cx:pt idx="2012">148.87242048111139</cx:pt>
          <cx:pt idx="2013">148.87868020924259</cx:pt>
          <cx:pt idx="2014">148.9795202619805</cx:pt>
          <cx:pt idx="2015">149.14527037337709</cx:pt>
          <cx:pt idx="2016">149.8512021681143</cx:pt>
          <cx:pt idx="2017">149.88139721905159</cx:pt>
          <cx:pt idx="2018">149.88139721905159</cx:pt>
          <cx:pt idx="2019">149.90427198481339</cx:pt>
          <cx:pt idx="2020">149.90427198481339</cx:pt>
          <cx:pt idx="2021">150.07076372315029</cx:pt>
          <cx:pt idx="2022">151.2198137997546</cx:pt>
          <cx:pt idx="2023">151.2646895543524</cx:pt>
          <cx:pt idx="2024">151.2646895543524</cx:pt>
          <cx:pt idx="2025">151.2646895543524</cx:pt>
          <cx:pt idx="2026">152.4596097150077</cx:pt>
          <cx:pt idx="2027">152.59232187219601</cx:pt>
          <cx:pt idx="2028">153.4447623741828</cx:pt>
          <cx:pt idx="2029">153.8753889726483</cx:pt>
          <cx:pt idx="2030">153.8753889726483</cx:pt>
          <cx:pt idx="2031">154.44009943294529</cx:pt>
          <cx:pt idx="2032">154.44009943294529</cx:pt>
          <cx:pt idx="2033">154.68511191547279</cx:pt>
          <cx:pt idx="2034">154.8278366467475</cx:pt>
          <cx:pt idx="2035">154.85031389436551</cx:pt>
          <cx:pt idx="2036">154.96212254851099</cx:pt>
          <cx:pt idx="2037">154.96212254851099</cx:pt>
          <cx:pt idx="2038">154.96212254851099</cx:pt>
          <cx:pt idx="2039">154.96212254851099</cx:pt>
          <cx:pt idx="2040">154.96212254851099</cx:pt>
          <cx:pt idx="2041">155.1432713377973</cx:pt>
          <cx:pt idx="2042">155.1432713377973</cx:pt>
          <cx:pt idx="2043">155.7004008753029</cx:pt>
          <cx:pt idx="2044">156.09087066392399</cx:pt>
          <cx:pt idx="2045">156.4534832050492</cx:pt>
          <cx:pt idx="2046">156.67196756984421</cx:pt>
          <cx:pt idx="2047">156.7168472919935</cx:pt>
          <cx:pt idx="2048">156.98398268926749</cx:pt>
          <cx:pt idx="2049">157.50248521324059</cx:pt>
          <cx:pt idx="2050">157.50248521324059</cx:pt>
          <cx:pt idx="2051">157.50248521324059</cx:pt>
          <cx:pt idx="2052">157.50248521324059</cx:pt>
          <cx:pt idx="2053">157.50248521324059</cx:pt>
          <cx:pt idx="2054">158.18269689737471</cx:pt>
          <cx:pt idx="2055">158.18269689737471</cx:pt>
          <cx:pt idx="2056">158.53827954757699</cx:pt>
          <cx:pt idx="2057">158.53827954757699</cx:pt>
          <cx:pt idx="2058">158.95709245615859</cx:pt>
          <cx:pt idx="2059">159.0882883982689</cx:pt>
          <cx:pt idx="2060">159.82228299019101</cx:pt>
          <cx:pt idx="2061">160.04125719500209</cx:pt>
          <cx:pt idx="2062">160.04125719500209</cx:pt>
          <cx:pt idx="2063">160.0428478779703</cx:pt>
          <cx:pt idx="2064">161.2178019459314</cx:pt>
          <cx:pt idx="2065">161.31188312203579</cx:pt>
          <cx:pt idx="2066">161.7943898821332</cx:pt>
          <cx:pt idx="2067">161.7943898821332</cx:pt>
          <cx:pt idx="2068">161.7943898821332</cx:pt>
          <cx:pt idx="2069">161.7943898821332</cx:pt>
          <cx:pt idx="2070">161.7943898821332</cx:pt>
          <cx:pt idx="2071">161.93597653651059</cx:pt>
          <cx:pt idx="2072">162.14241984019921</cx:pt>
          <cx:pt idx="2073">162.23866348448689</cx:pt>
          <cx:pt idx="2074">162.3195061619127</cx:pt>
          <cx:pt idx="2075">162.47092486678179</cx:pt>
          <cx:pt idx="2076">162.58321054269999</cx:pt>
          <cx:pt idx="2077">162.58321054269999</cx:pt>
          <cx:pt idx="2078">162.90043490468719</cx:pt>
          <cx:pt idx="2079">162.90043490468719</cx:pt>
          <cx:pt idx="2080">162.9855211836732</cx:pt>
          <cx:pt idx="2081">162.9855211836732</cx:pt>
          <cx:pt idx="2082">163.2011701225058</cx:pt>
          <cx:pt idx="2083">164.81672933363441</cx:pt>
          <cx:pt idx="2084">164.81672933363441</cx:pt>
          <cx:pt idx="2085">165.09519163273899</cx:pt>
          <cx:pt idx="2086">165.1235732074297</cx:pt>
          <cx:pt idx="2087">165.67166374695569</cx:pt>
          <cx:pt idx="2088">165.76953927570821</cx:pt>
          <cx:pt idx="2089">166.29463007159899</cx:pt>
          <cx:pt idx="2090">166.7698862838692</cx:pt>
          <cx:pt idx="2091">166.77901668813209</cx:pt>
          <cx:pt idx="2092">166.91131454138161</cx:pt>
          <cx:pt idx="2093">166.91131454138161</cx:pt>
          <cx:pt idx="2094">167.31395250535621</cx:pt>
          <cx:pt idx="2095">167.31395250535621</cx:pt>
          <cx:pt idx="2096">167.8640606974345</cx:pt>
          <cx:pt idx="2097">168.02201533306069</cx:pt>
          <cx:pt idx="2098">168.04035488222479</cx:pt>
          <cx:pt idx="2099">168.48836652851449</cx:pt>
          <cx:pt idx="2100">169.14216210194769</cx:pt>
          <cx:pt idx="2101">169.14868033132109</cx:pt>
          <cx:pt idx="2102">169.14868033132109</cx:pt>
          <cx:pt idx="2103">169.14868033132109</cx:pt>
          <cx:pt idx="2104">169.1868411575484</cx:pt>
          <cx:pt idx="2105">169.25419507535301</cx:pt>
          <cx:pt idx="2106">169.70294941676991</cx:pt>
          <cx:pt idx="2107">169.8111756770779</cx:pt>
          <cx:pt idx="2108">170.6575984715771</cx:pt>
          <cx:pt idx="2109">170.6575984715771</cx:pt>
          <cx:pt idx="2110">171.60379603122769</cx:pt>
          <cx:pt idx="2111">171.60379603122769</cx:pt>
          <cx:pt idx="2112">171.6802092425639</cx:pt>
          <cx:pt idx="2113">172.52695127236319</cx:pt>
          <cx:pt idx="2114">172.53133190704941</cx:pt>
          <cx:pt idx="2115">173.06799788193791</cx:pt>
          <cx:pt idx="2116">173.06799788193791</cx:pt>
          <cx:pt idx="2117">173.51841569563379</cx:pt>
          <cx:pt idx="2118">173.51841569563379</cx:pt>
          <cx:pt idx="2119">173.62274917749599</cx:pt>
          <cx:pt idx="2120">174.06465659315509</cx:pt>
          <cx:pt idx="2121">174.40656324582341</cx:pt>
          <cx:pt idx="2122">174.50580819024719</cx:pt>
          <cx:pt idx="2123">174.536180255022</cx:pt>
          <cx:pt idx="2124">174.536180255022</cx:pt>
          <cx:pt idx="2125">174.7428959463831</cx:pt>
          <cx:pt idx="2126">174.80562202052141</cx:pt>
          <cx:pt idx="2127">174.80562202052141</cx:pt>
          <cx:pt idx="2128">174.82177514359489</cx:pt>
          <cx:pt idx="2129">175.20306050821279</cx:pt>
          <cx:pt idx="2130">175.2850238663485</cx:pt>
          <cx:pt idx="2131">175.52286896703271</cx:pt>
          <cx:pt idx="2132">175.52286896703271</cx:pt>
          <cx:pt idx="2133">175.63554498898239</cx:pt>
          <cx:pt idx="2134">176.50297078050889</cx:pt>
          <cx:pt idx="2135">177.189841847292</cx:pt>
          <cx:pt idx="2136">177.189841847292</cx:pt>
          <cx:pt idx="2137">177.3028451922431</cx:pt>
          <cx:pt idx="2138">177.3028451922431</cx:pt>
          <cx:pt idx="2139">178.1880968876084</cx:pt>
          <cx:pt idx="2140">178.75100562171531</cx:pt>
          <cx:pt idx="2141">178.83355129433741</cx:pt>
          <cx:pt idx="2142">179.39443291480751</cx:pt>
          <cx:pt idx="2143">179.8000683639649</cx:pt>
          <cx:pt idx="2144">180.36574919580781</cx:pt>
          <cx:pt idx="2145">180.36574919580781</cx:pt>
          <cx:pt idx="2146">181.01647937788789</cx:pt>
          <cx:pt idx="2147">181.06540997015179</cx:pt>
          <cx:pt idx="2148">181.21799864492851</cx:pt>
          <cx:pt idx="2149">181.94163975852871</cx:pt>
          <cx:pt idx="2150">181.94163975852871</cx:pt>
          <cx:pt idx="2151">182.17683987572411</cx:pt>
          <cx:pt idx="2152">182.17683987572411</cx:pt>
          <cx:pt idx="2153">182.29729153568661</cx:pt>
          <cx:pt idx="2154">182.51849642004771</cx:pt>
          <cx:pt idx="2155">182.51849642004771</cx:pt>
          <cx:pt idx="2156">183.1107862466352</cx:pt>
          <cx:pt idx="2157">183.1107862466352</cx:pt>
          <cx:pt idx="2158">183.84486186816741</cx:pt>
          <cx:pt idx="2159">183.8572612296968</cx:pt>
          <cx:pt idx="2160">183.8572612296968</cx:pt>
          <cx:pt idx="2161">183.8572612296968</cx:pt>
          <cx:pt idx="2162">183.8572612296968</cx:pt>
          <cx:pt idx="2163">184.7945147074083</cx:pt>
          <cx:pt idx="2164">185.18276693991899</cx:pt>
          <cx:pt idx="2165">185.44647452526721</cx:pt>
          <cx:pt idx="2166">185.44647452526721</cx:pt>
          <cx:pt idx="2167">185.60300313131381</cx:pt>
          <cx:pt idx="2168">185.94436363525381</cx:pt>
          <cx:pt idx="2169">186.1055252733033</cx:pt>
          <cx:pt idx="2170">186.17192560535679</cx:pt>
          <cx:pt idx="2171">186.99557419626561</cx:pt>
          <cx:pt idx="2172">187.3090447967088</cx:pt>
          <cx:pt idx="2173">187.47056687155509</cx:pt>
          <cx:pt idx="2174">187.47056687155509</cx:pt>
          <cx:pt idx="2175">188.06021675039219</cx:pt>
          <cx:pt idx="2176">188.06991985545901</cx:pt>
          <cx:pt idx="2177">188.184657173028</cx:pt>
          <cx:pt idx="2178">188.5224801469825</cx:pt>
          <cx:pt idx="2179">188.9173424729444</cx:pt>
          <cx:pt idx="2180">188.9173424729444</cx:pt>
          <cx:pt idx="2181">189.304803941915</cx:pt>
          <cx:pt idx="2182">189.304803941915</cx:pt>
          <cx:pt idx="2183">189.39586718468649</cx:pt>
          <cx:pt idx="2184">189.78896105085181</cx:pt>
          <cx:pt idx="2185">189.78896105085181</cx:pt>
          <cx:pt idx="2186">190.05050738880169</cx:pt>
          <cx:pt idx="2187">190.05050738880169</cx:pt>
          <cx:pt idx="2188">190.36486382142351</cx:pt>
          <cx:pt idx="2189">190.5271998547266</cx:pt>
          <cx:pt idx="2190">190.5271998547266</cx:pt>
          <cx:pt idx="2191">190.6304295942721</cx:pt>
          <cx:pt idx="2192">190.93943502066179</cx:pt>
          <cx:pt idx="2193">191.21155167888469</cx:pt>
          <cx:pt idx="2194">191.21155167888469</cx:pt>
          <cx:pt idx="2195">191.21155167888469</cx:pt>
          <cx:pt idx="2196">191.41544598331191</cx:pt>
          <cx:pt idx="2197">192.23168181457501</cx:pt>
          <cx:pt idx="2198">192.3300093390059</cx:pt>
          <cx:pt idx="2199">192.3300093390059</cx:pt>
          <cx:pt idx="2200">192.3300093390059</cx:pt>
          <cx:pt idx="2201">192.55813317544511</cx:pt>
          <cx:pt idx="2202">193.01932655390681</cx:pt>
          <cx:pt idx="2203">193.01932655390681</cx:pt>
          <cx:pt idx="2204">193.35638989434099</cx:pt>
          <cx:pt idx="2205">193.35638989434099</cx:pt>
          <cx:pt idx="2206">193.35638989434099</cx:pt>
          <cx:pt idx="2207">194.32889064207191</cx:pt>
          <cx:pt idx="2208">194.68639618138431</cx:pt>
          <cx:pt idx="2209">194.7834073942953</cx:pt>
          <cx:pt idx="2210">195.15839182928539</cx:pt>
          <cx:pt idx="2211">195.29014216042339</cx:pt>
          <cx:pt idx="2212">195.29014216042339</cx:pt>
          <cx:pt idx="2213">195.60792518418589</cx:pt>
          <cx:pt idx="2214">195.60792518418589</cx:pt>
          <cx:pt idx="2215">195.60792518418589</cx:pt>
          <cx:pt idx="2216">195.77334476802031</cx:pt>
          <cx:pt idx="2217">196.02568455523749</cx:pt>
          <cx:pt idx="2218">197.28063056601701</cx:pt>
          <cx:pt idx="2219">197.56095776693991</cx:pt>
          <cx:pt idx="2220">197.98677431956489</cx:pt>
          <cx:pt idx="2221">198.14828784891569</cx:pt>
          <cx:pt idx="2222">198.1902996416996</cx:pt>
          <cx:pt idx="2223">198.74236276849641</cx:pt>
          <cx:pt idx="2224">198.74236276849641</cx:pt>
          <cx:pt idx="2225">198.86036049783621</cx:pt>
          <cx:pt idx="2226">199.70690552344209</cx:pt>
          <cx:pt idx="2227">200.39452386329651</cx:pt>
          <cx:pt idx="2228">200.39452386329651</cx:pt>
          <cx:pt idx="2229">200.4727326968974</cx:pt>
          <cx:pt idx="2230">200.4727326968974</cx:pt>
          <cx:pt idx="2231">200.5062716307857</cx:pt>
          <cx:pt idx="2232">200.5499087463148</cx:pt>
          <cx:pt idx="2233">200.60725451537891</cx:pt>
          <cx:pt idx="2234">200.68865051364531</cx:pt>
          <cx:pt idx="2235">201.58429566804409</cx:pt>
          <cx:pt idx="2236">201.68625273913651</cx:pt>
          <cx:pt idx="2237">201.68625273913651</cx:pt>
          <cx:pt idx="2238">201.68625273913651</cx:pt>
          <cx:pt idx="2239">202.05859158024529</cx:pt>
          <cx:pt idx="2240">202.05859158024529</cx:pt>
          <cx:pt idx="2241">202.1746998394668</cx:pt>
          <cx:pt idx="2242">202.27507690946049</cx:pt>
          <cx:pt idx="2243">202.7465651685599</cx:pt>
          <cx:pt idx="2244">202.79832935560859</cx:pt>
          <cx:pt idx="2245">203.8420223220553</cx:pt>
          <cx:pt idx="2246">203.96478004504701</cx:pt>
          <cx:pt idx="2247">204.77230008118221</cx:pt>
          <cx:pt idx="2248">204.90968937123469</cx:pt>
          <cx:pt idx="2249">205.48903918109741</cx:pt>
          <cx:pt idx="2250">205.56483452258149</cx:pt>
          <cx:pt idx="2251">205.76937584310471</cx:pt>
          <cx:pt idx="2252">205.9201325772604</cx:pt>
          <cx:pt idx="2253">205.9201325772604</cx:pt>
          <cx:pt idx="2254">206.03994927637959</cx:pt>
          <cx:pt idx="2255">206.10700547522109</cx:pt>
          <cx:pt idx="2256">206.64422019300611</cx:pt>
          <cx:pt idx="2257">206.64422019300611</cx:pt>
          <cx:pt idx="2258">206.72148215517399</cx:pt>
          <cx:pt idx="2259">206.72148215517399</cx:pt>
          <cx:pt idx="2260">206.72148215517399</cx:pt>
          <cx:pt idx="2261">206.8542959427208</cx:pt>
          <cx:pt idx="2262">206.86623842543139</cx:pt>
          <cx:pt idx="2263">207.8581191364166</cx:pt>
          <cx:pt idx="2264">208.2757790134836</cx:pt>
          <cx:pt idx="2265">208.34729901299531</cx:pt>
          <cx:pt idx="2266">209.26946999615461</cx:pt>
          <cx:pt idx="2267">209.26946999615461</cx:pt>
          <cx:pt idx="2268">209.30030428068289</cx:pt>
          <cx:pt idx="2269">209.50336585708271</cx:pt>
          <cx:pt idx="2270">209.50336585708271</cx:pt>
          <cx:pt idx="2271">209.76674642462569</cx:pt>
          <cx:pt idx="2272">209.76674642462569</cx:pt>
          <cx:pt idx="2273">209.83136685202251</cx:pt>
          <cx:pt idx="2274">210.85010117256411</cx:pt>
          <cx:pt idx="2275">210.91026252983289</cx:pt>
          <cx:pt idx="2276">211.38437273010271</cx:pt>
          <cx:pt idx="2277">212.11771786435861</cx:pt>
          <cx:pt idx="2278">212.2835841029366</cx:pt>
          <cx:pt idx="2279">213.27442302644829</cx:pt>
          <cx:pt idx="2280">213.27442302644829</cx:pt>
          <cx:pt idx="2281">213.32199808947141</cx:pt>
          <cx:pt idx="2282">213.32199808947141</cx:pt>
          <cx:pt idx="2283">213.62925062107439</cx:pt>
          <cx:pt idx="2284">213.9480328574306</cx:pt>
          <cx:pt idx="2285">213.9498911975291</cx:pt>
          <cx:pt idx="2286">214.60026155320489</cx:pt>
          <cx:pt idx="2287">214.76119276806909</cx:pt>
          <cx:pt idx="2288">214.76119276806909</cx:pt>
          <cx:pt idx="2289">214.95706926124191</cx:pt>
          <cx:pt idx="2290">215.4320572059892</cx:pt>
          <cx:pt idx="2291">215.4320572059892</cx:pt>
          <cx:pt idx="2292">215.63453601010809</cx:pt>
          <cx:pt idx="2293">215.93082650202351</cx:pt>
          <cx:pt idx="2294">215.93082650202351</cx:pt>
          <cx:pt idx="2295">215.93082650202351</cx:pt>
          <cx:pt idx="2296">215.93082650202351</cx:pt>
          <cx:pt idx="2297">216.98470890379599</cx:pt>
          <cx:pt idx="2298">217.20057987291631</cx:pt>
          <cx:pt idx="2299">217.20057987291631</cx:pt>
          <cx:pt idx="2300">217.5259386311337</cx:pt>
          <cx:pt idx="2301">217.78545175152141</cx:pt>
          <cx:pt idx="2302">217.86207875284589</cx:pt>
          <cx:pt idx="2303">217.98903124599431</cx:pt>
          <cx:pt idx="2304">217.98903124599431</cx:pt>
          <cx:pt idx="2305">217.99829822558891</cx:pt>
          <cx:pt idx="2306">218.61220785086891</cx:pt>
          <cx:pt idx="2307">218.61220785086891</cx:pt>
          <cx:pt idx="2308">219.003825635266</cx:pt>
          <cx:pt idx="2309">219.02219570405731</cx:pt>
          <cx:pt idx="2310">219.4035862087909</cx:pt>
          <cx:pt idx="2311">220.6138342418009</cx:pt>
          <cx:pt idx="2312">220.6287134756362</cx:pt>
          <cx:pt idx="2313">221.75360360497839</cx:pt>
          <cx:pt idx="2314">221.75360360497839</cx:pt>
          <cx:pt idx="2315">221.78906023964009</cx:pt>
          <cx:pt idx="2316">221.78906023964009</cx:pt>
          <cx:pt idx="2317">222.0607358892504</cx:pt>
          <cx:pt idx="2318">222.25286228323441</cx:pt>
          <cx:pt idx="2319">222.3488118709142</cx:pt>
          <cx:pt idx="2320">222.35984837849219</cx:pt>
          <cx:pt idx="2321">223.07816229116949</cx:pt>
          <cx:pt idx="2322">223.4422167320804</cx:pt>
          <cx:pt idx="2323">223.4422167320804</cx:pt>
          <cx:pt idx="2324">224.1380509555695</cx:pt>
          <cx:pt idx="2325">224.75008545495609</cx:pt>
          <cx:pt idx="2326">224.7768032521715</cx:pt>
          <cx:pt idx="2327">224.95774343980611</cx:pt>
          <cx:pt idx="2328">225.12414804460749</cx:pt>
          <cx:pt idx="2329">225.37507523088101</cx:pt>
          <cx:pt idx="2330">225.6722601004706</cx:pt>
          <cx:pt idx="2331">226.09227716094219</cx:pt>
          <cx:pt idx="2332">226.9273413131985</cx:pt>
          <cx:pt idx="2333">227.19375812585071</cx:pt>
          <cx:pt idx="2334">227.72104984465511</cx:pt>
          <cx:pt idx="2335">227.72104984465511</cx:pt>
          <cx:pt idx="2336">228.6326398256719</cx:pt>
          <cx:pt idx="2337">228.6326398256719</cx:pt>
          <cx:pt idx="2338">228.6351160356225</cx:pt>
          <cx:pt idx="2339">228.6627831458411</cx:pt>
          <cx:pt idx="2340">228.75518269048831</cx:pt>
          <cx:pt idx="2341">228.83632522325109</cx:pt>
          <cx:pt idx="2342">228.9069456567519</cx:pt>
          <cx:pt idx="2343">229.11169451073991</cx:pt>
          <cx:pt idx="2344">230.79633932331879</cx:pt>
          <cx:pt idx="2345">231.0144885826075</cx:pt>
          <cx:pt idx="2346">231.17300249040159</cx:pt>
          <cx:pt idx="2347">231.92736420291891</cx:pt>
          <cx:pt idx="2348">232.24175497012129</cx:pt>
          <cx:pt idx="2349">232.24175497012129</cx:pt>
          <cx:pt idx="2350">232.24175497012129</cx:pt>
          <cx:pt idx="2351">232.38621733636899</cx:pt>
          <cx:pt idx="2352">232.38621733636899</cx:pt>
          <cx:pt idx="2353">233.67584035793419</cx:pt>
          <cx:pt idx="2354">233.7133651551313</cx:pt>
          <cx:pt idx="2355">234.73897814184301</cx:pt>
          <cx:pt idx="2356">234.73897814184301</cx:pt>
          <cx:pt idx="2357">234.7557466931984</cx:pt>
          <cx:pt idx="2358">235.33729437401189</cx:pt>
          <cx:pt idx="2359">235.33729437401189</cx:pt>
          <cx:pt idx="2360">235.42815374567391</cx:pt>
          <cx:pt idx="2361">235.42815374567391</cx:pt>
          <cx:pt idx="2362">236.16482307772131</cx:pt>
          <cx:pt idx="2363">236.25372781986101</cx:pt>
          <cx:pt idx="2364">236.59348879014101</cx:pt>
          <cx:pt idx="2365">236.82989183844131</cx:pt>
          <cx:pt idx="2366">236.82989183844131</cx:pt>
          <cx:pt idx="2367">236.8615776205678</cx:pt>
          <cx:pt idx="2368">237.23620131356469</cx:pt>
          <cx:pt idx="2369">237.25812340916451</cx:pt>
          <cx:pt idx="2370">237.5841291834779</cx:pt>
          <cx:pt idx="2371">237.5841291834779</cx:pt>
          <cx:pt idx="2372">237.80741932136559</cx:pt>
          <cx:pt idx="2373">238.2096078838301</cx:pt>
          <cx:pt idx="2374">238.63243259740341</cx:pt>
          <cx:pt idx="2375">238.63243259740341</cx:pt>
          <cx:pt idx="2376">239.27853249424709</cx:pt>
          <cx:pt idx="2377">239.64828662813051</cx:pt>
          <cx:pt idx="2378">239.78793437059369</cx:pt>
          <cx:pt idx="2379">240.41251167375739</cx:pt>
          <cx:pt idx="2380">240.47207057358591</cx:pt>
          <cx:pt idx="2381">240.47207057358591</cx:pt>
          <cx:pt idx="2382">240.70645429075441</cx:pt>
          <cx:pt idx="2383">240.9160130379847</cx:pt>
          <cx:pt idx="2384">241.3344531493203</cx:pt>
          <cx:pt idx="2385">242.47030989629431</cx:pt>
          <cx:pt idx="2386">242.47030989629431</cx:pt>
          <cx:pt idx="2387">242.6915848231998</cx:pt>
          <cx:pt idx="2388">243.21362976029889</cx:pt>
          <cx:pt idx="2389">243.24089416403689</cx:pt>
          <cx:pt idx="2390">243.24089416403689</cx:pt>
          <cx:pt idx="2391">243.35799522673031</cx:pt>
          <cx:pt idx="2392">243.50175823572141</cx:pt>
          <cx:pt idx="2393">243.50175823572141</cx:pt>
          <cx:pt idx="2394">243.87481581405001</cx:pt>
          <cx:pt idx="2395">243.87481581405001</cx:pt>
          <cx:pt idx="2396">244.02460675460389</cx:pt>
          <cx:pt idx="2397">244.14771499551361</cx:pt>
          <cx:pt idx="2398">244.27349782395061</cx:pt>
          <cx:pt idx="2399">244.35065235703081</cx:pt>
          <cx:pt idx="2400">244.72787082872989</cx:pt>
          <cx:pt idx="2401">245.24808550378751</cx:pt>
          <cx:pt idx="2402">247.51890111030411</cx:pt>
          <cx:pt idx="2403">247.67151862612849</cx:pt>
          <cx:pt idx="2404">248.22923414047571</cx:pt>
          <cx:pt idx="2405">248.5074956204335</cx:pt>
          <cx:pt idx="2406">248.57545062229519</cx:pt>
          <cx:pt idx="2407">248.89765914459591</cx:pt>
          <cx:pt idx="2408">248.89765914459591</cx:pt>
          <cx:pt idx="2409">249.7453930622784</cx:pt>
          <cx:pt idx="2410">249.79272946181689</cx:pt>
          <cx:pt idx="2411">249.90349892265709</cx:pt>
          <cx:pt idx="2412">250.04587527238769</cx:pt>
          <cx:pt idx="2413">250.74695566718961</cx:pt>
          <cx:pt idx="2414">250.74695566718961</cx:pt>
          <cx:pt idx="2415">251.01207707426639</cx:pt>
          <cx:pt idx="2416">251.01207707426639</cx:pt>
          <cx:pt idx="2417">251.36330686264341</cx:pt>
          <cx:pt idx="2418">251.49590380823909</cx:pt>
          <cx:pt idx="2419">251.7260416348754</cx:pt>
          <cx:pt idx="2420">251.7260416348754</cx:pt>
          <cx:pt idx="2421">252.1078159239207</cx:pt>
          <cx:pt idx="2422">252.73254979277169</cx:pt>
          <cx:pt idx="2423">252.86727624535339</cx:pt>
          <cx:pt idx="2424">252.86727624535339</cx:pt>
          <cx:pt idx="2425">253.78026173632259</cx:pt>
          <cx:pt idx="2426">254.27331653736519</cx:pt>
          <cx:pt idx="2427">254.5544241251549</cx:pt>
          <cx:pt idx="2428">254.9046847627709</cx:pt>
          <cx:pt idx="2429">255.04757582601371</cx:pt>
          <cx:pt idx="2430">255.13586651325471</cx:pt>
          <cx:pt idx="2431">255.20412930555639</cx:pt>
          <cx:pt idx="2432">255.9890278888353</cx:pt>
          <cx:pt idx="2433">256.19721661000187</cx:pt>
          <cx:pt idx="2434">256.45898162108051</cx:pt>
          <cx:pt idx="2435">256.45898162108051</cx:pt>
          <cx:pt idx="2436">256.5136100751393</cx:pt>
          <cx:pt idx="2437">256.57662913769849</cx:pt>
          <cx:pt idx="2438">256.57662913769849</cx:pt>
          <cx:pt idx="2439">257.01562955886931</cx:pt>
          <cx:pt idx="2440">257.2139866873386</cx:pt>
          <cx:pt idx="2441">257.38280661543439</cx:pt>
          <cx:pt idx="2442">257.40016572157549</cx:pt>
          <cx:pt idx="2443">257.40016572157549</cx:pt>
          <cx:pt idx="2444">257.80345985753439</cx:pt>
          <cx:pt idx="2445">258.51846864718698</cx:pt>
          <cx:pt idx="2446">258.87297914288678</cx:pt>
          <cx:pt idx="2447">259.86497949081053</cx:pt>
          <cx:pt idx="2448">260.99419715068763</cx:pt>
          <cx:pt idx="2449">261.12187219600918</cx:pt>
          <cx:pt idx="2450">261.43449450341512</cx:pt>
          <cx:pt idx="2451">261.65735446715792</cx:pt>
          <cx:pt idx="2452">261.75871228537068</cx:pt>
          <cx:pt idx="2453">262.23266271539228</cx:pt>
          <cx:pt idx="2454">262.23266271539228</cx:pt>
          <cx:pt idx="2455">262.240431486489</cx:pt>
          <cx:pt idx="2456">263.03957159599338</cx:pt>
          <cx:pt idx="2457">263.03957159599338</cx:pt>
          <cx:pt idx="2458">263.41461035591988</cx:pt>
          <cx:pt idx="2459">263.74356127425551</cx:pt>
          <cx:pt idx="2460">263.74356127425551</cx:pt>
          <cx:pt idx="2461">263.74356127425551</cx:pt>
          <cx:pt idx="2462">264.15641781979991</cx:pt>
          <cx:pt idx="2463">264.15641781979991</cx:pt>
          <cx:pt idx="2464">264.4892355748982</cx:pt>
          <cx:pt idx="2465">264.4892355748982</cx:pt>
          <cx:pt idx="2466">264.75445617076338</cx:pt>
          <cx:pt idx="2467">264.76743311623699</cx:pt>
          <cx:pt idx="2468">265.14714733044821</cx:pt>
          <cx:pt idx="2469">265.85478608793312</cx:pt>
          <cx:pt idx="2470">266.73807979661723</cx:pt>
          <cx:pt idx="2471">267.33905962924757</cx:pt>
          <cx:pt idx="2472">267.95624156895298</cx:pt>
          <cx:pt idx="2473">267.95624156895298</cx:pt>
          <cx:pt idx="2474">268.69633657655243</cx:pt>
          <cx:pt idx="2475">268.6965637951767</cx:pt>
          <cx:pt idx="2476">268.83522453289709</cx:pt>
          <cx:pt idx="2477">270.44765334586668</cx:pt>
          <cx:pt idx="2478">270.44765334586668</cx:pt>
          <cx:pt idx="2479">270.78487477796972</cx:pt>
          <cx:pt idx="2480">271.1718818096918</cx:pt>
          <cx:pt idx="2481">271.50072484114531</cx:pt>
          <cx:pt idx="2482">271.74976133651552</cx:pt>
          <cx:pt idx="2483">271.77582601370938</cx:pt>
          <cx:pt idx="2484">271.8188051260766</cx:pt>
          <cx:pt idx="2485">272.10874661995132</cx:pt>
          <cx:pt idx="2486">272.197325717669</cx:pt>
          <cx:pt idx="2487">272.49787278198608</cx:pt>
          <cx:pt idx="2488">273.55624706248591</cx:pt>
          <cx:pt idx="2489">274.69454888939077</cx:pt>
          <cx:pt idx="2490">274.71993236850619</cx:pt>
          <cx:pt idx="2491">275.09016535533999</cx:pt>
          <cx:pt idx="2492">275.11054392079552</cx:pt>
          <cx:pt idx="2493">275.3793066245903</cx:pt>
          <cx:pt idx="2494">275.3793066245903</cx:pt>
          <cx:pt idx="2495">275.532855599436</cx:pt>
          <cx:pt idx="2496">275.532855599436</cx:pt>
          <cx:pt idx="2497">275.55610514621952</cx:pt>
          <cx:pt idx="2498">276.48897753145047</cx:pt>
          <cx:pt idx="2499">276.66484077910502</cx:pt>
          <cx:pt idx="2500">276.80934434684951</cx:pt>
          <cx:pt idx="2501">276.80934434684951</cx:pt>
          <cx:pt idx="2502">276.80934434684951</cx:pt>
          <cx:pt idx="2503">276.89953045553602</cx:pt>
          <cx:pt idx="2504">276.89953045553602</cx:pt>
          <cx:pt idx="2505">277.18148404739088</cx:pt>
          <cx:pt idx="2506">277.94981047311529</cx:pt>
          <cx:pt idx="2507">277.94981047311529</cx:pt>
          <cx:pt idx="2508">277.94981047311529</cx:pt>
          <cx:pt idx="2509">277.94981047311529</cx:pt>
          <cx:pt idx="2510">279.02595999487272</cx:pt>
          <cx:pt idx="2511">279.25788840803523</cx:pt>
          <cx:pt idx="2512">279.31031960153581</cx:pt>
          <cx:pt idx="2513">279.43989312026571</cx:pt>
          <cx:pt idx="2514">279.46303706913909</cx:pt>
          <cx:pt idx="2515">279.65103888810893</cx:pt>
          <cx:pt idx="2516">279.77343449572419</cx:pt>
          <cx:pt idx="2517">279.77343449572419</cx:pt>
          <cx:pt idx="2518">279.8110372705687</cx:pt>
          <cx:pt idx="2519">280.96356719506309</cx:pt>
          <cx:pt idx="2520">280.96356719506309</cx:pt>
          <cx:pt idx="2521">280.96356719506309</cx:pt>
          <cx:pt idx="2522">282.37410180737231</cx:pt>
          <cx:pt idx="2523">282.37410180737231</cx:pt>
          <cx:pt idx="2524">282.81975810143513</cx:pt>
          <cx:pt idx="2525">282.83824902794993</cx:pt>
          <cx:pt idx="2526">282.88202821234341</cx:pt>
          <cx:pt idx="2527">282.88202821234341</cx:pt>
          <cx:pt idx="2528">283.22070237869968</cx:pt>
          <cx:pt idx="2529">283.85195081456891</cx:pt>
          <cx:pt idx="2530">284.52061844972502</cx:pt>
          <cx:pt idx="2531">284.52061844972502</cx:pt>
          <cx:pt idx="2532">284.68344157627769</cx:pt>
          <cx:pt idx="2533">285.20067509415298</cx:pt>
          <cx:pt idx="2534">285.82847893230138</cx:pt>
          <cx:pt idx="2535">285.99062192896253</cx:pt>
          <cx:pt idx="2536">286.12276642108537</cx:pt>
          <cx:pt idx="2537">286.81732751832698</cx:pt>
          <cx:pt idx="2538">286.81732751832698</cx:pt>
          <cx:pt idx="2539">286.85173702458047</cx:pt>
          <cx:pt idx="2540">287.01505197492509</cx:pt>
          <cx:pt idx="2541">287.06098111445471</cx:pt>
          <cx:pt idx="2542">287.20720202162011</cx:pt>
          <cx:pt idx="2543">287.97362768496419</cx:pt>
          <cx:pt idx="2544">288.34752272186239</cx:pt>
          <cx:pt idx="2545">288.34752272186239</cx:pt>
          <cx:pt idx="2546">288.518129421531</cx:pt>
          <cx:pt idx="2547">289.60134377918439</cx:pt>
          <cx:pt idx="2548">289.60134377918439</cx:pt>
          <cx:pt idx="2549">289.60134377918439</cx:pt>
          <cx:pt idx="2550">290.89363375837002</cx:pt>
          <cx:pt idx="2551">291.37825720721003</cx:pt>
          <cx:pt idx="2552">291.37825720721003</cx:pt>
          <cx:pt idx="2553">291.48294380115851</cx:pt>
          <cx:pt idx="2554">291.48294380115851</cx:pt>
          <cx:pt idx="2555">291.48294380115851</cx:pt>
          <cx:pt idx="2556">292.17511109144289</cx:pt>
          <cx:pt idx="2557">292.20780936220081</cx:pt>
          <cx:pt idx="2558">294.6723342631646</cx:pt>
          <cx:pt idx="2559">294.6723342631646</cx:pt>
          <cx:pt idx="2560">294.68206910864382</cx:pt>
          <cx:pt idx="2561">294.77221554181489</cx:pt>
          <cx:pt idx="2562">294.86849458887008</cx:pt>
          <cx:pt idx="2563">294.86849458887008</cx:pt>
          <cx:pt idx="2564">296.08556085918849</cx:pt>
          <cx:pt idx="2565">296.49748701389859</cx:pt>
          <cx:pt idx="2566">296.98016147934737</cx:pt>
          <cx:pt idx="2567">297.22243177337339</cx:pt>
          <cx:pt idx="2568">297.86336225576667</cx:pt>
          <cx:pt idx="2569">297.95904052396088</cx:pt>
          <cx:pt idx="2570">298.05591882389558</cx:pt>
          <cx:pt idx="2571">298.42499679543909</cx:pt>
          <cx:pt idx="2572">298.65079732525987</cx:pt>
          <cx:pt idx="2573">299.69447167473402</cx:pt>
          <cx:pt idx="2574">299.70240433622871</cx:pt>
          <cx:pt idx="2575">299.74766006018473</cx:pt>
          <cx:pt idx="2576">299.80854396962678</cx:pt>
          <cx:pt idx="2577">300.1415274463007</cx:pt>
          <cx:pt idx="2578">300.8963468006275</cx:pt>
          <cx:pt idx="2579">301.52590841670269</cx:pt>
          <cx:pt idx="2580">301.52590841670269</cx:pt>
          <cx:pt idx="2581">301.60488008838479</cx:pt>
          <cx:pt idx="2582">302.16400377832991</cx:pt>
          <cx:pt idx="2583">302.5293791087048</cx:pt>
          <cx:pt idx="2584">304.19749403341291</cx:pt>
          <cx:pt idx="2585">304.28929127321783</cx:pt>
          <cx:pt idx="2586">304.28929127321783</cx:pt>
          <cx:pt idx="2587">304.64218422867748</cx:pt>
          <cx:pt idx="2588">304.91921943001552</cx:pt>
          <cx:pt idx="2589">305.18464374439202</cx:pt>
          <cx:pt idx="2590">305.46530895018589</cx:pt>
          <cx:pt idx="2591">305.46530895018589</cx:pt>
          <cx:pt idx="2592">305.46530895018589</cx:pt>
          <cx:pt idx="2593">305.46530895018589</cx:pt>
          <cx:pt idx="2594">305.46530895018589</cx:pt>
          <cx:pt idx="2595">305.93810650129097</cx:pt>
          <cx:pt idx="2596">305.94717006757048</cx:pt>
          <cx:pt idx="2597">306.40796089214967</cx:pt>
          <cx:pt idx="2598">306.40796089214967</cx:pt>
          <cx:pt idx="2599">306.56010687973441</cx:pt>
          <cx:pt idx="2600">306.88952474836572</cx:pt>
          <cx:pt idx="2601">306.9532689572664</cx:pt>
          <cx:pt idx="2602">307.16502069230722</cx:pt>
          <cx:pt idx="2603">307.16502069230722</cx:pt>
          <cx:pt idx="2604">307.16502069230722</cx:pt>
          <cx:pt idx="2605">307.16502069230722</cx:pt>
          <cx:pt idx="2606">308.29369144046541</cx:pt>
          <cx:pt idx="2607">308.39155186200242</cx:pt>
          <cx:pt idx="2608">308.39155186200242</cx:pt>
          <cx:pt idx="2609">308.88019886589058</cx:pt>
          <cx:pt idx="2610">309.37022383094569</cx:pt>
          <cx:pt idx="2611">309.70062778873091</cx:pt>
          <cx:pt idx="2612">309.89824557923203</cx:pt>
          <cx:pt idx="2613">309.92424509702192</cx:pt>
          <cx:pt idx="2614">311.1017380927675</cx:pt>
          <cx:pt idx="2615">311.1017380927675</cx:pt>
          <cx:pt idx="2616">311.40080175060581</cx:pt>
          <cx:pt idx="2617">311.54789811327669</cx:pt>
          <cx:pt idx="2618">311.65929032710937</cx:pt>
          <cx:pt idx="2619">311.65929032710937</cx:pt>
          <cx:pt idx="2620">311.78717870462498</cx:pt>
          <cx:pt idx="2621">312.15289646521683</cx:pt>
          <cx:pt idx="2622">312.15289646521683</cx:pt>
          <cx:pt idx="2623">312.26897954574588</cx:pt>
          <cx:pt idx="2624">312.30942720763721</cx:pt>
          <cx:pt idx="2625">312.30942720763721</cx:pt>
          <cx:pt idx="2626">312.90696641009828</cx:pt>
          <cx:pt idx="2627">313.37255369928403</cx:pt>
          <cx:pt idx="2628">313.37255369928403</cx:pt>
          <cx:pt idx="2629">313.43369458398689</cx:pt>
          <cx:pt idx="2630">313.64109528837992</cx:pt>
          <cx:pt idx="2631">313.95045642102428</cx:pt>
          <cx:pt idx="2632">314.16512445903959</cx:pt>
          <cx:pt idx="2633">314.20413357830421</cx:pt>
          <cx:pt idx="2634">314.20413357830421</cx:pt>
          <cx:pt idx="2635">314.20413357830421</cx:pt>
          <cx:pt idx="2636">314.86223745490719</cx:pt>
          <cx:pt idx="2637">315.00497042648129</cx:pt>
          <cx:pt idx="2638">315.90001419162661</cx:pt>
          <cx:pt idx="2639">316.23448931507852</cx:pt>
          <cx:pt idx="2640">316.6210884519835</cx:pt>
          <cx:pt idx="2641">318.04370624248452</cx:pt>
          <cx:pt idx="2642">318.04370624248452</cx:pt>
          <cx:pt idx="2643">318.17657679653792</cx:pt>
          <cx:pt idx="2644">318.80946978251711</cx:pt>
          <cx:pt idx="2645">318.80946978251711</cx:pt>
          <cx:pt idx="2646">318.92440807183101</cx:pt>
          <cx:pt idx="2647">319.02574330551982</cx:pt>
          <cx:pt idx="2648">319.02574330551982</cx:pt>
          <cx:pt idx="2649">319.5310488375074</cx:pt>
          <cx:pt idx="2650">319.5310488375074</cx:pt>
          <cx:pt idx="2651">319.64456598038203</cx:pt>
          <cx:pt idx="2652">319.70236847566667</cx:pt>
          <cx:pt idx="2653">320.08569575594072</cx:pt>
          <cx:pt idx="2654">320.08569575594072</cx:pt>
          <cx:pt idx="2655">320.08569575594072</cx:pt>
          <cx:pt idx="2656">320.42136038186158</cx:pt>
          <cx:pt idx="2657">321.49091613816847</cx:pt>
          <cx:pt idx="2658">321.73944967008282</cx:pt>
          <cx:pt idx="2659">321.76715920258317</cx:pt>
          <cx:pt idx="2660">322.43560389186291</cx:pt>
          <cx:pt idx="2661">322.62376624407159</cx:pt>
          <cx:pt idx="2662">322.62605842067029</cx:pt>
          <cx:pt idx="2663">323.58877976426641</cx:pt>
          <cx:pt idx="2664">324.63901232382551</cx:pt>
          <cx:pt idx="2665">324.63901232382551</cx:pt>
          <cx:pt idx="2666">324.63901232382551</cx:pt>
          <cx:pt idx="2667">324.66901098096179</cx:pt>
          <cx:pt idx="2668">324.94184973356369</cx:pt>
          <cx:pt idx="2669">324.94184973356369</cx:pt>
          <cx:pt idx="2670">325.16642108539997</cx:pt>
          <cx:pt idx="2671">325.16642108539997</cx:pt>
          <cx:pt idx="2672">326.28890794670048</cx:pt>
          <cx:pt idx="2673">326.98354686899148</cx:pt>
          <cx:pt idx="2674">327.70678375012972</cx:pt>
          <cx:pt idx="2675">327.70678375012972</cx:pt>
          <cx:pt idx="2676">327.91831177630331</cx:pt>
          <cx:pt idx="2677">328.20300328391193</cx:pt>
          <cx:pt idx="2678">328.53329355608588</cx:pt>
          <cx:pt idx="2679">328.70586282037982</cx:pt>
          <cx:pt idx="2680">329.0537343815808</cx:pt>
          <cx:pt idx="2681">329.63345866726888</cx:pt>
          <cx:pt idx="2682">329.63345866726888</cx:pt>
          <cx:pt idx="2683">330.19038326547798</cx:pt>
          <cx:pt idx="2684">330.2471464148594</cx:pt>
          <cx:pt idx="2685">330.9126458075188</cx:pt>
          <cx:pt idx="2686">330.94307021345418</cx:pt>
          <cx:pt idx="2687">331.12281769405911</cx:pt>
          <cx:pt idx="2688">331.53907855141642</cx:pt>
          <cx:pt idx="2689">331.56344359057312</cx:pt>
          <cx:pt idx="2690">332.13068183899071</cx:pt>
          <cx:pt idx="2691">332.13068183899071</cx:pt>
          <cx:pt idx="2692">332.78750907958909</cx:pt>
          <cx:pt idx="2693">333.55803337626429</cx:pt>
          <cx:pt idx="2694">333.55803337626429</cx:pt>
          <cx:pt idx="2695">333.809894157933</cx:pt>
          <cx:pt idx="2696">334.62790501071242</cx:pt>
          <cx:pt idx="2697">334.74827350469093</cx:pt>
          <cx:pt idx="2698">335.08499578829151</cx:pt>
          <cx:pt idx="2699">335.08499578829151</cx:pt>
          <cx:pt idx="2700">335.08499578829151</cx:pt>
          <cx:pt idx="2701">335.08499578829151</cx:pt>
          <cx:pt idx="2702">335.08499578829151</cx:pt>
          <cx:pt idx="2703">335.70310811883132</cx:pt>
          <cx:pt idx="2704">335.70310811883132</cx:pt>
          <cx:pt idx="2705">336.08070976444952</cx:pt>
          <cx:pt idx="2706">336.57751634326041</cx:pt>
          <cx:pt idx="2707">337.43661515970922</cx:pt>
          <cx:pt idx="2708">338.29736066264212</cx:pt>
          <cx:pt idx="2709">338.29736066264212</cx:pt>
          <cx:pt idx="2710">338.29736066264212</cx:pt>
          <cx:pt idx="2711">338.29736066264212</cx:pt>
          <cx:pt idx="2712">338.37368231509691</cx:pt>
          <cx:pt idx="2713">339.40589883353982</cx:pt>
          <cx:pt idx="2714">339.62235135415591</cx:pt>
          <cx:pt idx="2715">339.98545388789529</cx:pt>
          <cx:pt idx="2716">340.29412619255442</cx:pt>
          <cx:pt idx="2717">340.39101196979777</cx:pt>
          <cx:pt idx="2718">340.40859707377808</cx:pt>
          <cx:pt idx="2719">340.40859707377808</cx:pt>
          <cx:pt idx="2720">340.79063718877609</cx:pt>
          <cx:pt idx="2721">341.3769521879521</cx:pt>
          <cx:pt idx="2722">341.3769521879521</cx:pt>
          <cx:pt idx="2723">342.23428132381929</cx:pt>
          <cx:pt idx="2724">343.20759206245538</cx:pt>
          <cx:pt idx="2725">343.39991546063283</cx:pt>
          <cx:pt idx="2726">343.49960568641688</cx:pt>
          <cx:pt idx="2727">344.61679769759928</cx:pt>
          <cx:pt idx="2728">344.94829135867269</cx:pt>
          <cx:pt idx="2729">345.16397219051578</cx:pt>
          <cx:pt idx="2730">345.48932240323751</cx:pt>
          <cx:pt idx="2731">345.62454693613472</cx:pt>
          <cx:pt idx="2732">345.65165111183001</cx:pt>
          <cx:pt idx="2733">345.65165111183001</cx:pt>
          <cx:pt idx="2734">346.12535158610501</cx:pt>
          <cx:pt idx="2735">346.60819940303611</cx:pt>
          <cx:pt idx="2736">347.89104630437828</cx:pt>
          <cx:pt idx="2737">348.00563087121333</cx:pt>
          <cx:pt idx="2738">348.00563087121333</cx:pt>
          <cx:pt idx="2739">348.78244999359089</cx:pt>
          <cx:pt idx="2740">349.61124404104282</cx:pt>
          <cx:pt idx="2741">349.65390864865202</cx:pt>
          <cx:pt idx="2742">349.65390864865202</cx:pt>
          <cx:pt idx="2743">351.04573793406541</cx:pt>
          <cx:pt idx="2744">351.04573793406541</cx:pt>
          <cx:pt idx="2745">351.31997021284388</cx:pt>
          <cx:pt idx="2746">351.9764190100654</cx:pt>
          <cx:pt idx="2747">351.9764190100654</cx:pt>
          <cx:pt idx="2748">352.87541155717241</cx:pt>
          <cx:pt idx="2749">352.89820788749239</cx:pt>
          <cx:pt idx="2750">352.89820788749239</cx:pt>
          <cx:pt idx="2751">352.89820788749239</cx:pt>
          <cx:pt idx="2752">352.95094229348888</cx:pt>
          <cx:pt idx="2753">352.95094229348888</cx:pt>
          <cx:pt idx="2754">353.00594156101789</cx:pt>
          <cx:pt idx="2755">353.00594156101789</cx:pt>
          <cx:pt idx="2756">353.00594156101789</cx:pt>
          <cx:pt idx="2757">353.14223061851078</cx:pt>
          <cx:pt idx="2758">354.24723461658198</cx:pt>
          <cx:pt idx="2759">355.28265523808358</cx:pt>
          <cx:pt idx="2760">355.28265523808358</cx:pt>
          <cx:pt idx="2761">357.10291355620802</cx:pt>
          <cx:pt idx="2762">357.31441182574508</cx:pt>
          <cx:pt idx="2763">357.48827741120311</cx:pt>
          <cx:pt idx="2764">358.19113572688599</cx:pt>
          <cx:pt idx="2765">358.19113572688599</cx:pt>
          <cx:pt idx="2766">359.20457626549631</cx:pt>
          <cx:pt idx="2767">359.47242994219579</cx:pt>
          <cx:pt idx="2768">359.56711281274988</cx:pt>
          <cx:pt idx="2769">359.60013672792968</cx:pt>
          <cx:pt idx="2770">360.36023201020578</cx:pt>
          <cx:pt idx="2771">360.36023201020578</cx:pt>
          <cx:pt idx="2772">360.59687112782228</cx:pt>
          <cx:pt idx="2773">360.68725958163691</cx:pt>
          <cx:pt idx="2774">360.70810586037879</cx:pt>
          <cx:pt idx="2775">361.04649970395963</cx:pt>
          <cx:pt idx="2776">361.26298823773573</cx:pt>
          <cx:pt idx="2777">361.80740635052399</cx:pt>
          <cx:pt idx="2778">361.80740635052399</cx:pt>
          <cx:pt idx="2779">362.03295875577578</cx:pt>
          <cx:pt idx="2780">362.09735989965151</cx:pt>
          <cx:pt idx="2781">363.58308571742492</cx:pt>
          <cx:pt idx="2782">363.58308571742492</cx:pt>
          <cx:pt idx="2783">364.22282150901248</cx:pt>
          <cx:pt idx="2784">364.59458307137322</cx:pt>
          <cx:pt idx="2785">365.03699284009548</cx:pt>
          <cx:pt idx="2786">366.73449923395742</cx:pt>
          <cx:pt idx="2787">366.81405856106062</cx:pt>
          <cx:pt idx="2788">366.81405856106062</cx:pt>
          <cx:pt idx="2789">367.20489199103952</cx:pt>
          <cx:pt idx="2790">367.25256914221529</cx:pt>
          <cx:pt idx="2791">367.71452245939361</cx:pt>
          <cx:pt idx="2792">367.71452245939361</cx:pt>
          <cx:pt idx="2793">367.71452245939361</cx:pt>
          <cx:pt idx="2794">367.87212825568128</cx:pt>
          <cx:pt idx="2795">368.46526942726871</cx:pt>
          <cx:pt idx="2796">369.09295942720757</cx:pt>
          <cx:pt idx="2797">369.09295942720757</cx:pt>
          <cx:pt idx="2798">369.09295942720757</cx:pt>
          <cx:pt idx="2799">369.58902941481671</cx:pt>
          <cx:pt idx="2800">369.64843373273351</cx:pt>
          <cx:pt idx="2801">370.07266219655861</cx:pt>
          <cx:pt idx="2802">370.3655338798381</cx:pt>
          <cx:pt idx="2803">370.51810622661429</cx:pt>
          <cx:pt idx="2804">370.62185876737328</cx:pt>
          <cx:pt idx="2805">370.89294905053441</cx:pt>
          <cx:pt idx="2806">371.20600626262751</cx:pt>
          <cx:pt idx="2807">371.20600626262751</cx:pt>
          <cx:pt idx="2808">371.47694913598929</cx:pt>
          <cx:pt idx="2809">371.88872727050762</cx:pt>
          <cx:pt idx="2810">371.88872727050762</cx:pt>
          <cx:pt idx="2811">372.08625258653842</cx:pt>
          <cx:pt idx="2812">373.34648871689382</cx:pt>
          <cx:pt idx="2813">373.34648871689382</cx:pt>
          <cx:pt idx="2814">373.4333117152641</cx:pt>
          <cx:pt idx="2815">373.46252174523443</cx:pt>
          <cx:pt idx="2816">373.46252174523443</cx:pt>
          <cx:pt idx="2817">373.99656852571889</cx:pt>
          <cx:pt idx="2818">374.52034560425813</cx:pt>
          <cx:pt idx="2819">374.58554285260851</cx:pt>
          <cx:pt idx="2820">374.58554285260851</cx:pt>
          <cx:pt idx="2821">374.61808959341761</cx:pt>
          <cx:pt idx="2822">375.06881290858149</cx:pt>
          <cx:pt idx="2823">375.97367437999378</cx:pt>
          <cx:pt idx="2824">376.12043350078437</cx:pt>
          <cx:pt idx="2825">376.17487120717328</cx:pt>
          <cx:pt idx="2826">376.17487120717328</cx:pt>
          <cx:pt idx="2827">376.22243299415862</cx:pt>
          <cx:pt idx="2828">377.08069892998179</cx:pt>
          <cx:pt idx="2829">377.20489260143199</cx:pt>
          <cx:pt idx="2830">379.24843342753718</cx:pt>
          <cx:pt idx="2831">379.30091436803008</cx:pt>
          <cx:pt idx="2832">380.1010147776035</cx:pt>
          <cx:pt idx="2833">382.07514527342528</cx:pt>
          <cx:pt idx="2834">382.3891073924641</cx:pt>
          <cx:pt idx="2835">382.3891073924641</cx:pt>
          <cx:pt idx="2836">382.3891073924641</cx:pt>
          <cx:pt idx="2837">382.42310335776938</cx:pt>
          <cx:pt idx="2838">382.42310335776938</cx:pt>
          <cx:pt idx="2839">382.42310335776938</cx:pt>
          <cx:pt idx="2840">382.57136373902063</cx:pt>
          <cx:pt idx="2841">382.57136373902063</cx:pt>
          <cx:pt idx="2842">383.59476237418278</cx:pt>
          <cx:pt idx="2843">383.66069499295003</cx:pt>
          <cx:pt idx="2844">383.76783750129709</cx:pt>
          <cx:pt idx="2845">383.97959656104842</cx:pt>
          <cx:pt idx="2846">384.46336362914991</cx:pt>
          <cx:pt idx="2847">384.66001867801191</cx:pt>
          <cx:pt idx="2848">384.88967246336119</cx:pt>
          <cx:pt idx="2849">385.31682577565641</cx:pt>
          <cx:pt idx="2850">387.10535924653152</cx:pt>
          <cx:pt idx="2851">387.77770297078052</cx:pt>
          <cx:pt idx="2852">388.52070710924193</cx:pt>
          <cx:pt idx="2853">388.69092880381368</cx:pt>
          <cx:pt idx="2854">389.77739380695732</cx:pt>
          <cx:pt idx="2855">390.58028432084677</cx:pt>
          <cx:pt idx="2856">390.83759651832088</cx:pt>
          <cx:pt idx="2857">390.93122234158778</cx:pt>
          <cx:pt idx="2858">391.04936549695111</cx:pt>
          <cx:pt idx="2859">391.21585036837189</cx:pt>
          <cx:pt idx="2860">391.68020573280683</cx:pt>
          <cx:pt idx="2861">391.68020573280683</cx:pt>
          <cx:pt idx="2862">391.68020573280683</cx:pt>
          <cx:pt idx="2863">391.68020573280683</cx:pt>
          <cx:pt idx="2864">391.73676012793828</cx:pt>
          <cx:pt idx="2865">391.73676012793828</cx:pt>
          <cx:pt idx="2866">392.06403796031219</cx:pt>
          <cx:pt idx="2867">392.38025624278981</cx:pt>
          <cx:pt idx="2868">393.14516614885031</cx:pt>
          <cx:pt idx="2869">393.23710515232352</cx:pt>
          <cx:pt idx="2870">393.36064722973339</cx:pt>
          <cx:pt idx="2871">393.46508341014112</cx:pt>
          <cx:pt idx="2872">393.75621303310157</cx:pt>
          <cx:pt idx="2873">394.56126113203402</cx:pt>
          <cx:pt idx="2874">394.92645517582361</cx:pt>
          <cx:pt idx="2875">395.81826019813337</cx:pt>
          <cx:pt idx="2876">396.29657569783132</cx:pt>
          <cx:pt idx="2877">397.05848430375568</cx:pt>
          <cx:pt idx="2878">397.13168425614509</cx:pt>
          <cx:pt idx="2879">397.65210295491028</cx:pt>
          <cx:pt idx="2880">398.20270754872462</cx:pt>
          <cx:pt idx="2881">398.20270754872462</cx:pt>
          <cx:pt idx="2882">398.78217913189968</cx:pt>
          <cx:pt idx="2883">399.45429258556169</cx:pt>
          <cx:pt idx="2884">399.49392369482808</cx:pt>
          <cx:pt idx="2885">399.66354674691303</cx:pt>
          <cx:pt idx="2886">400.78904772659303</cx:pt>
          <cx:pt idx="2887">401.01254326157152</cx:pt>
          <cx:pt idx="2888">401.19512906750327</cx:pt>
          <cx:pt idx="2889">401.37730102729068</cx:pt>
          <cx:pt idx="2890">401.54069212410502</cx:pt>
          <cx:pt idx="2891">401.63031361968882</cx:pt>
          <cx:pt idx="2892">403.37250547827313</cx:pt>
          <cx:pt idx="2893">403.37250547827313</cx:pt>
          <cx:pt idx="2894">404.34939967893348</cx:pt>
          <cx:pt idx="2895">404.48597470533298</cx:pt>
          <cx:pt idx="2896">405.99939983153172</cx:pt>
          <cx:pt idx="2897">406.45802635675011</cx:pt>
          <cx:pt idx="2898">407.28707860024781</cx:pt>
          <cx:pt idx="2899">407.66373902056421</cx:pt>
          <cx:pt idx="2900">407.92956009009401</cx:pt>
          <cx:pt idx="2901">407.92956009009401</cx:pt>
          <cx:pt idx="2902">409.18603299782092</cx:pt>
          <cx:pt idx="2903">409.36868945668959</cx:pt>
          <cx:pt idx="2904">411.09386418155509</cx:pt>
          <cx:pt idx="2905">411.84026515452092</cx:pt>
          <cx:pt idx="2906">412.04182333408608</cx:pt>
          <cx:pt idx="2907">412.50939165227157</cx:pt>
          <cx:pt idx="2908">413.70859188544148</cx:pt>
          <cx:pt idx="2909">414.07911435093911</cx:pt>
          <cx:pt idx="2910">414.17915936738922</cx:pt>
          <cx:pt idx="2911">415.55925599252879</cx:pt>
          <cx:pt idx="2912">416.55155802696709</cx:pt>
          <cx:pt idx="2913">418.13319314651261</cx:pt>
          <cx:pt idx="2914">418.2121954904199</cx:pt>
          <cx:pt idx="2915">418.88683261205279</cx:pt>
          <cx:pt idx="2916">418.88683261205279</cx:pt>
          <cx:pt idx="2917">419.00673171416543</cx:pt>
          <cx:pt idx="2918">419.00673171416543</cx:pt>
          <cx:pt idx="2919">419.15983968039848</cx:pt>
          <cx:pt idx="2920">419.15983968039848</cx:pt>
          <cx:pt idx="2921">419.19455560370869</cx:pt>
          <cx:pt idx="2922">419.19455560370869</cx:pt>
          <cx:pt idx="2923">420.05056201893427</cx:pt>
          <cx:pt idx="2924">420.55014802019178</cx:pt>
          <cx:pt idx="2925">421.16120314474239</cx:pt>
          <cx:pt idx="2926">421.70020234512822</cx:pt>
          <cx:pt idx="2927">421.8205250596659</cx:pt>
          <cx:pt idx="2928">422.04718105463621</cx:pt>
          <cx:pt idx="2929">422.76541439549783</cx:pt>
          <cx:pt idx="2930">422.76541439549783</cx:pt>
          <cx:pt idx="2931">422.76874546020542</cx:pt>
          <cx:pt idx="2932">424.24056500985779</cx:pt>
          <cx:pt idx="2933">425.36765774069301</cx:pt>
          <cx:pt idx="2934">425.36765774069301</cx:pt>
          <cx:pt idx="2935">425.3840577675503</cx:pt>
          <cx:pt idx="2936">425.87649164677799</cx:pt>
          <cx:pt idx="2937">426.26982463422229</cx:pt>
          <cx:pt idx="2938">426.54884605289658</cx:pt>
          <cx:pt idx="2939">426.54884605289658</cx:pt>
          <cx:pt idx="2940">426.6439961789427</cx:pt>
          <cx:pt idx="2941">426.6439961789427</cx:pt>
          <cx:pt idx="2942">428.11557370795163</cx:pt>
          <cx:pt idx="2943">428.11557370795163</cx:pt>
          <cx:pt idx="2944">429.32129033931722</cx:pt>
          <cx:pt idx="2945">429.32129033931722</cx:pt>
          <cx:pt idx="2946">429.32129033931722</cx:pt>
          <cx:pt idx="2947">430.52257796238757</cx:pt>
          <cx:pt idx="2948">430.81080303243021</cx:pt>
          <cx:pt idx="2949">431.61828186706867</cx:pt>
          <cx:pt idx="2950">431.61828186706867</cx:pt>
          <cx:pt idx="2951">431.8616530040469</cx:pt>
          <cx:pt idx="2952">432.09312285981122</cx:pt>
          <cx:pt idx="2953">433.25579964475162</cx:pt>
          <cx:pt idx="2954">434.40115974583262</cx:pt>
          <cx:pt idx="2955">434.40115974583262</cx:pt>
          <cx:pt idx="2956">436.94237833350633</cx:pt>
          <cx:pt idx="2957">437.05443785898711</cx:pt>
          <cx:pt idx="2958">437.05443785898711</cx:pt>
          <cx:pt idx="2959">437.22441570173783</cx:pt>
          <cx:pt idx="2960">437.22441570173783</cx:pt>
          <cx:pt idx="2961">438.73831250877441</cx:pt>
          <cx:pt idx="2962">438.8071724175818</cx:pt>
          <cx:pt idx="2963">439.69229608311099</cx:pt>
          <cx:pt idx="2964">441.2276684836018</cx:pt>
          <cx:pt idx="2965">441.25742695127241</cx:pt>
          <cx:pt idx="2966">442.00850139474687</cx:pt>
          <cx:pt idx="2967">442.0231036629657</cx:pt>
          <cx:pt idx="2968">442.0231036629657</cx:pt>
          <cx:pt idx="2969">442.15832331272242</cx:pt>
          <cx:pt idx="2970">442.98622679745341</cx:pt>
          <cx:pt idx="2971">444.69762374182841</cx:pt>
          <cx:pt idx="2972">445.07985887724402</cx:pt>
          <cx:pt idx="2973">446.03690509616729</cx:pt>
          <cx:pt idx="2974">446.33325769552403</cx:pt>
          <cx:pt idx="2975">446.33325769552403</cx:pt>
          <cx:pt idx="2976">447.35067448376049</cx:pt>
          <cx:pt idx="2977">448.27610191113911</cx:pt>
          <cx:pt idx="2978">448.61171740046018</cx:pt>
          <cx:pt idx="2979">448.61171740046018</cx:pt>
          <cx:pt idx="2980">449.0574043667483</cx:pt>
          <cx:pt idx="2981">449.54170751210103</cx:pt>
          <cx:pt idx="2982">449.54170751210103</cx:pt>
          <cx:pt idx="2983">449.64419165715469</cx:pt>
          <cx:pt idx="2984">451.34452020094119</cx:pt>
          <cx:pt idx="2985">452.54119844471978</cx:pt>
          <cx:pt idx="2986">453.7940686630572</cx:pt>
          <cx:pt idx="2987">453.7940686630572</cx:pt>
          <cx:pt idx="2988">453.7940686630572</cx:pt>
          <cx:pt idx="2989">454.06448980339258</cx:pt>
          <cx:pt idx="2990">454.31684546081578</cx:pt>
          <cx:pt idx="2991">454.31684546081578</cx:pt>
          <cx:pt idx="2992">454.38751625170153</cx:pt>
          <cx:pt idx="2993">455.42944396291261</cx:pt>
          <cx:pt idx="2994">455.44209968931023</cx:pt>
          <cx:pt idx="2995">455.78534233865798</cx:pt>
          <cx:pt idx="2996">455.96600784964812</cx:pt>
          <cx:pt idx="2997">455.96600784964812</cx:pt>
          <cx:pt idx="2998">456.53874420890071</cx:pt>
          <cx:pt idx="2999">456.99184042507733</cx:pt>
          <cx:pt idx="3000">457.51036538097651</cx:pt>
          <cx:pt idx="3001">457.67265044650208</cx:pt>
          <cx:pt idx="3002">457.67265044650208</cx:pt>
          <cx:pt idx="3003">457.77696561658809</cx:pt>
          <cx:pt idx="3004">458.19796342527877</cx:pt>
          <cx:pt idx="3005">459.22142599905999</cx:pt>
          <cx:pt idx="3006">459.80564231607349</cx:pt>
          <cx:pt idx="3007">459.80564231607349</cx:pt>
          <cx:pt idx="3008">460.33428712254852</cx:pt>
          <cx:pt idx="3009">460.38032201258619</cx:pt>
          <cx:pt idx="3010">460.97556812285978</cx:pt>
          <cx:pt idx="3011">460.97556812285978</cx:pt>
          <cx:pt idx="3012">461.14140002685718</cx:pt>
          <cx:pt idx="3013">461.55123222994712</cx:pt>
          <cx:pt idx="3014">464.00750782828442</cx:pt>
          <cx:pt idx="3015">464.55094168309643</cx:pt>
          <cx:pt idx="3016">464.55094168309643</cx:pt>
          <cx:pt idx="3017">465.9810558570216</cx:pt>
          <cx:pt idx="3018">466.35172878428119</cx:pt>
          <cx:pt idx="3019">466.4361575178998</cx:pt>
          <cx:pt idx="3020">466.47229062009779</cx:pt>
          <cx:pt idx="3021">466.64661308437462</cx:pt>
          <cx:pt idx="3022">466.68311089611728</cx:pt>
          <cx:pt idx="3023">467.32184716991497</cx:pt>
          <cx:pt idx="3024">467.35168071586838</cx:pt>
          <cx:pt idx="3025">467.42673031026249</cx:pt>
          <cx:pt idx="3026">467.78801494240952</cx:pt>
          <cx:pt idx="3027">468.27261199177201</cx:pt>
          <cx:pt idx="3028">468.88924549377708</cx:pt>
          <cx:pt idx="3029">469.30839579683692</cx:pt>
          <cx:pt idx="3030">469.3604496151475</cx:pt>
          <cx:pt idx="3031">471.97517945540773</cx:pt>
          <cx:pt idx="3032">472.03450396449949</cx:pt>
          <cx:pt idx="3033">472.36917044601392</cx:pt>
          <cx:pt idx="3034">472.36917044601392</cx:pt>
          <cx:pt idx="3035">472.50745563972191</cx:pt>
          <cx:pt idx="3036">473.1869775802819</cx:pt>
          <cx:pt idx="3037">473.65978367688263</cx:pt>
          <cx:pt idx="3038">473.65978367688263</cx:pt>
          <cx:pt idx="3039">473.65978367688263</cx:pt>
          <cx:pt idx="3040">473.7231552411356</cx:pt>
          <cx:pt idx="3041">474.4724026271295</cx:pt>
          <cx:pt idx="3042">474.4724026271295</cx:pt>
          <cx:pt idx="3043">474.54809069212411</cx:pt>
          <cx:pt idx="3044">475.0478183044516</cx:pt>
          <cx:pt idx="3045">475.1682583669558</cx:pt>
          <cx:pt idx="3046">475.1682583669558</cx:pt>
          <cx:pt idx="3047">475.2160881162676</cx:pt>
          <cx:pt idx="3048">475.66553861038028</cx:pt>
          <cx:pt idx="3049">475.66553861038028</cx:pt>
          <cx:pt idx="3050">476.14011011481477</cx:pt>
          <cx:pt idx="3051">476.14011011481477</cx:pt>
          <cx:pt idx="3052">477.06555936372678</cx:pt>
          <cx:pt idx="3053">477.99664085723532</cx:pt>
          <cx:pt idx="3054">478.02887919721172</cx:pt>
          <cx:pt idx="3055">478.02887919721172</cx:pt>
          <cx:pt idx="3056">478.60405727923632</cx:pt>
          <cx:pt idx="3057">479.46684897057298</cx:pt>
          <cx:pt idx="3058">479.46684897057298</cx:pt>
          <cx:pt idx="3059">480.12854363391102</cx:pt>
          <cx:pt idx="3060">480.2777292176599</cx:pt>
          <cx:pt idx="3061">480.77412439189652</cx:pt>
          <cx:pt idx="3062">482.68788965933987</cx:pt>
          <cx:pt idx="3063">483.85571068003833</cx:pt>
          <cx:pt idx="3064">484.46129531401641</cx:pt>
          <cx:pt idx="3065">485.95453979454192</cx:pt>
          <cx:pt idx="3066">486.55864254802259</cx:pt>
          <cx:pt idx="3067">486.71599045346062</cx:pt>
          <cx:pt idx="3068">486.86235083532222</cx:pt>
          <cx:pt idx="3069">486.95851848573818</cx:pt>
          <cx:pt idx="3070">488.04921350920779</cx:pt>
          <cx:pt idx="3071">488.70130471406162</cx:pt>
          <cx:pt idx="3072">488.70130471406162</cx:pt>
          <cx:pt idx="3073">488.70130471406162</cx:pt>
          <cx:pt idx="3074">488.95656355101971</cx:pt>
          <cx:pt idx="3075">489.17280640179689</cx:pt>
          <cx:pt idx="3076">489.3101708183533</cx:pt>
          <cx:pt idx="3077">492.73746009558738</cx:pt>
          <cx:pt idx="3078">493.58060157237122</cx:pt>
          <cx:pt idx="3079">493.58060157237122</cx:pt>
          <cx:pt idx="3080">494.45018800090338</cx:pt>
          <cx:pt idx="3081">494.82792362768498</cx:pt>
          <cx:pt idx="3082">494.96693579891229</cx:pt>
          <cx:pt idx="3083">495.37071962228907</cx:pt>
          <cx:pt idx="3084">500.09175054477532</cx:pt>
          <cx:pt idx="3085">500.09175054477532</cx:pt>
          <cx:pt idx="3086">500.4514449517485</cx:pt>
          <cx:pt idx="3087">501.3747718657869</cx:pt>
          <cx:pt idx="3088">502.99180761647818</cx:pt>
          <cx:pt idx="3089">503.4520832697508</cx:pt>
          <cx:pt idx="3090">503.77957992785161</cx:pt>
          <cx:pt idx="3091">504.21563184784128</cx:pt>
          <cx:pt idx="3092">504.71381577742648</cx:pt>
          <cx:pt idx="3093">505.143568598966</cx:pt>
          <cx:pt idx="3094">507.09391926948223</cx:pt>
          <cx:pt idx="3095">507.42648630584318</cx:pt>
          <cx:pt idx="3096">507.44604099396321</cx:pt>
          <cx:pt idx="3097">507.44604099396321</cx:pt>
          <cx:pt idx="3098">507.44604099396321</cx:pt>
          <cx:pt idx="3099">507.44604099396321</cx:pt>
          <cx:pt idx="3100">507.76258522605889</cx:pt>
          <cx:pt idx="3101">508.07253294593761</cx:pt>
          <cx:pt idx="3102">509.43352703123378</cx:pt>
          <cx:pt idx="3103">509.80936952554191</cx:pt>
          <cx:pt idx="3104">510.27173302650942</cx:pt>
          <cx:pt idx="3105">510.44118928883171</cx:pt>
          <cx:pt idx="3106">511.05178997613359</cx:pt>
          <cx:pt idx="3107">513.7225979527434</cx:pt>
          <cx:pt idx="3108">514.03125911773861</cx:pt>
          <cx:pt idx="3109">514.42797337467721</cx:pt>
          <cx:pt idx="3110">514.42797337467721</cx:pt>
          <cx:pt idx="3111">514.80033144315109</cx:pt>
          <cx:pt idx="3112">515.85137719817612</cx:pt>
          <cx:pt idx="3113">517.22834296736232</cx:pt>
          <cx:pt idx="3114">517.50780722582692</cx:pt>
          <cx:pt idx="3115">518.22169060422755</cx:pt>
          <cx:pt idx="3116">518.23398360485635</cx:pt>
          <cx:pt idx="3117">519.13515067539936</cx:pt>
          <cx:pt idx="3118">519.20399364581363</cx:pt>
          <cx:pt idx="3119">519.72995898162105</cx:pt>
          <cx:pt idx="3120">520.35127663600463</cx:pt>
          <cx:pt idx="3121">522.15462189233892</cx:pt>
          <cx:pt idx="3122">522.28758949880671</cx:pt>
          <cx:pt idx="3123">523.1736749903863</cx:pt>
          <cx:pt idx="3124">523.31470893431572</cx:pt>
          <cx:pt idx="3125">523.51742457074147</cx:pt>
          <cx:pt idx="3126">523.60854076506598</cx:pt>
          <cx:pt idx="3127">523.6656159776353</cx:pt>
          <cx:pt idx="3128">523.79804125032808</cx:pt>
          <cx:pt idx="3129">524.55840510532323</cx:pt>
          <cx:pt idx="3130">526.39247645410762</cx:pt>
          <cx:pt idx="3131">526.52614540160778</cx:pt>
          <cx:pt idx="3132">527.27565632458231</cx:pt>
          <cx:pt idx="3133">527.48712254851091</cx:pt>
          <cx:pt idx="3134">528.39543426377509</cx:pt>
          <cx:pt idx="3135">529.50891234152687</cx:pt>
          <cx:pt idx="3136">530.29429466089641</cx:pt>
          <cx:pt idx="3137">530.70896025734146</cx:pt>
          <cx:pt idx="3138">530.70896025734146</cx:pt>
          <cx:pt idx="3139">531.70957217586624</cx:pt>
          <cx:pt idx="3140">532.06971522135882</cx:pt>
          <cx:pt idx="3141">533.47615959323446</cx:pt>
          <cx:pt idx="3142">534.14702708311722</cx:pt>
          <cx:pt idx="3143">535.55230789420682</cx:pt>
          <cx:pt idx="3144">536.86320279071469</cx:pt>
          <cx:pt idx="3145">536.90298192017281</cx:pt>
          <cx:pt idx="3146">536.92297334415764</cx:pt>
          <cx:pt idx="3147">536.92297334415764</cx:pt>
          <cx:pt idx="3148">537.39267315310474</cx:pt>
          <cx:pt idx="3149">537.3931275903534</cx:pt>
          <cx:pt idx="3150">537.3931275903534</cx:pt>
          <cx:pt idx="3151">538.98093683047568</cx:pt>
          <cx:pt idx="3152">539.04977583333846</cx:pt>
          <cx:pt idx="3153">539.10595468445763</cx:pt>
          <cx:pt idx="3154">539.1228678988457</cx:pt>
          <cx:pt idx="3155">539.1228678988457</cx:pt>
          <cx:pt idx="3156">539.44355608591889</cx:pt>
          <cx:pt idx="3157">543.00144968229063</cx:pt>
          <cx:pt idx="3158">543.04943813366378</cx:pt>
          <cx:pt idx="3159">543.04943813366378</cx:pt>
          <cx:pt idx="3160">543.19622991045549</cx:pt>
          <cx:pt idx="3161">544.57847038680575</cx:pt>
          <cx:pt idx="3162">545.3746285761373</cx:pt>
          <cx:pt idx="3163">545.87782062394331</cx:pt>
          <cx:pt idx="3164">546.23180145151343</cx:pt>
          <cx:pt idx="3165">546.53051962717223</cx:pt>
          <cx:pt idx="3166">546.88003146573567</cx:pt>
          <cx:pt idx="3167">547.26656117048879</cx:pt>
          <cx:pt idx="3168">547.50956408816512</cx:pt>
          <cx:pt idx="3169">547.58719121767206</cx:pt>
          <cx:pt idx="3170">547.66085934114221</cx:pt>
          <cx:pt idx="3171">548.64875632519272</cx:pt>
          <cx:pt idx="3172">548.70620311422272</cx:pt>
          <cx:pt idx="3173">549.38909777878155</cx:pt>
          <cx:pt idx="3174">549.43986473701239</cx:pt>
          <cx:pt idx="3175">550.59591204853848</cx:pt>
          <cx:pt idx="3176">550.7586132491806</cx:pt>
          <cx:pt idx="3177">551.11221029243904</cx:pt>
          <cx:pt idx="3178">551.57178368909047</cx:pt>
          <cx:pt idx="3179">551.57178368909047</cx:pt>
          <cx:pt idx="3180">551.61145584725534</cx:pt>
          <cx:pt idx="3181">553.4826660725513</cx:pt>
          <cx:pt idx="3182">553.4826660725513</cx:pt>
          <cx:pt idx="3183">553.79906091107193</cx:pt>
          <cx:pt idx="3184">554.24814333848099</cx:pt>
          <cx:pt idx="3185">554.38354412222498</cx:pt>
          <cx:pt idx="3186">555.63936162095843</cx:pt>
          <cx:pt idx="3187">555.63936162095843</cx:pt>
          <cx:pt idx="3188">555.63936162095843</cx:pt>
          <cx:pt idx="3189">555.89962094623058</cx:pt>
          <cx:pt idx="3190">557.91197635949686</cx:pt>
          <cx:pt idx="3191">557.99257213313876</cx:pt>
          <cx:pt idx="3192">558.05191998974544</cx:pt>
          <cx:pt idx="3193">559.72338902147976</cx:pt>
          <cx:pt idx="3194">560.12334873557188</cx:pt>
          <cx:pt idx="3195">560.34512738892386</cx:pt>
          <cx:pt idx="3196">562.84811556562022</cx:pt>
          <cx:pt idx="3197">562.84811556562022</cx:pt>
          <cx:pt idx="3198">563.16227041610466</cx:pt>
          <cx:pt idx="3199">563.96051156999067</cx:pt>
          <cx:pt idx="3200">564.74820361474463</cx:pt>
          <cx:pt idx="3201">565.63951620287014</cx:pt>
          <cx:pt idx="3202">565.67649805589974</cx:pt>
          <cx:pt idx="3203">566.27294038296031</cx:pt>
          <cx:pt idx="3204">566.28036458746612</cx:pt>
          <cx:pt idx="3205">566.77148123958523</cx:pt>
          <cx:pt idx="3206">566.8696599808336</cx:pt>
          <cx:pt idx="3207">570.06636676046367</cx:pt>
          <cx:pt idx="3208">570.40135018830608</cx:pt>
          <cx:pt idx="3209">574.24633794993554</cx:pt>
          <cx:pt idx="3210">575.08983757454416</cx:pt>
          <cx:pt idx="3211">576.99002801701772</cx:pt>
          <cx:pt idx="3212">577.036258843062</cx:pt>
          <cx:pt idx="3213">579.35577583944234</cx:pt>
          <cx:pt idx="3214">579.81841050729724</cx:pt>
          <cx:pt idx="3215">579.85082311434485</cx:pt>
          <cx:pt idx="3216">580.96554334092252</cx:pt>
          <cx:pt idx="3217">581.32879526823706</cx:pt>
          <cx:pt idx="3218">582.75651441441994</cx:pt>
          <cx:pt idx="3219">582.96588760231703</cx:pt>
          <cx:pt idx="3220">582.96588760231703</cx:pt>
          <cx:pt idx="3221">583.69184118806811</cx:pt>
          <cx:pt idx="3222">584.18960089483551</cx:pt>
          <cx:pt idx="3223">584.18960089483551</cx:pt>
          <cx:pt idx="3224">584.35022218288577</cx:pt>
          <cx:pt idx="3225">584.88052939345289</cx:pt>
          <cx:pt idx="3226">585.47517548785629</cx:pt>
          <cx:pt idx="3227">585.66584930018496</cx:pt>
          <cx:pt idx="3228">586.25639477748143</cx:pt>
          <cx:pt idx="3229">588.07705366571236</cx:pt>
          <cx:pt idx="3230">588.07705366571236</cx:pt>
          <cx:pt idx="3231">588.3035579781357</cx:pt>
          <cx:pt idx="3232">589.95240281024735</cx:pt>
          <cx:pt idx="3233">591.34294294660901</cx:pt>
          <cx:pt idx="3234">592.15394405141944</cx:pt>
          <cx:pt idx="3235">592.68287330081978</cx:pt>
          <cx:pt idx="3236">594.95368890733641</cx:pt>
          <cx:pt idx="3237">595.52401970957521</cx:pt>
          <cx:pt idx="3238">595.52401970957521</cx:pt>
          <cx:pt idx="3239">595.52401970957521</cx:pt>
          <cx:pt idx="3240">595.69752638421767</cx:pt>
          <cx:pt idx="3241">595.72672451153335</cx:pt>
          <cx:pt idx="3242">596.98522621147663</cx:pt>
          <cx:pt idx="3243">597.3254272747804</cx:pt>
          <cx:pt idx="3244">601.18017643396468</cx:pt>
          <cx:pt idx="3245">601.18357158988943</cx:pt>
          <cx:pt idx="3246">601.18357158988943</cx:pt>
          <cx:pt idx="3247">601.82176354613659</cx:pt>
          <cx:pt idx="3248">605.0587582174096</cx:pt>
          <cx:pt idx="3249">605.0587582174096</cx:pt>
          <cx:pt idx="3250">605.99940196790556</cx:pt>
          <cx:pt idx="3251">606.14891228048759</cx:pt>
          <cx:pt idx="3252">606.30776693991913</cx:pt>
          <cx:pt idx="3253">606.65567329349506</cx:pt>
          <cx:pt idx="3254">606.82523072838137</cx:pt>
          <cx:pt idx="3255">607.14667687039537</cx:pt>
          <cx:pt idx="3256">607.73007159904535</cx:pt>
          <cx:pt idx="3257">608.06136749293478</cx:pt>
          <cx:pt idx="3258">608.06136749293478</cx:pt>
          <cx:pt idx="3259">610.01382050796872</cx:pt>
          <cx:pt idx="3260">610.29241358367562</cx:pt>
          <cx:pt idx="3261">610.40610728259344</cx:pt>
          <cx:pt idx="3262">610.41852175133829</cx:pt>
          <cx:pt idx="3263">611.46600800224621</cx:pt>
          <cx:pt idx="3264">612.22740219985474</cx:pt>
          <cx:pt idx="3265">613.75900039065118</cx:pt>
          <cx:pt idx="3266">614.33004138461445</cx:pt>
          <cx:pt idx="3267">614.33004138461445</cx:pt>
          <cx:pt idx="3268">614.72906811370399</cx:pt>
          <cx:pt idx="3269">614.72906811370399</cx:pt>
          <cx:pt idx="3270">616.32349278821209</cx:pt>
          <cx:pt idx="3271">616.69450356774439</cx:pt>
          <cx:pt idx="3272">617.76039773178127</cx:pt>
          <cx:pt idx="3273">617.76039773178127</cx:pt>
          <cx:pt idx="3274">618.11984782913896</cx:pt>
          <cx:pt idx="3275">619.40125557746182</cx:pt>
          <cx:pt idx="3276">619.41576537121023</cx:pt>
          <cx:pt idx="3277">620.59871527629423</cx:pt>
          <cx:pt idx="3278">623.09579622655338</cx:pt>
          <cx:pt idx="3279">623.44862936354377</cx:pt>
          <cx:pt idx="3280">624.53795909149176</cx:pt>
          <cx:pt idx="3281">626.46325299550142</cx:pt>
          <cx:pt idx="3282">626.68787027937663</cx:pt>
          <cx:pt idx="3283">627.28219057675983</cx:pt>
          <cx:pt idx="3284">627.46957818823284</cx:pt>
          <cx:pt idx="3285">628.33024891807918</cx:pt>
          <cx:pt idx="3286">629.30023927387697</cx:pt>
          <cx:pt idx="3287">630.00994085296259</cx:pt>
          <cx:pt idx="3288">630.60711748225287</cx:pt>
          <cx:pt idx="3289">631.8313744819294</cx:pt>
          <cx:pt idx="3290">632.16819061338356</cx:pt>
          <cx:pt idx="3291">632.46897863015704</cx:pt>
          <cx:pt idx="3292">632.55030351769221</cx:pt>
          <cx:pt idx="3293">633.03881425144516</cx:pt>
          <cx:pt idx="3294">633.13606305965368</cx:pt>
          <cx:pt idx="3295">633.55767782260773</cx:pt>
          <cx:pt idx="3296">635.09066618242196</cx:pt>
          <cx:pt idx="3297">635.09066618242196</cx:pt>
          <cx:pt idx="3298">635.65913177764617</cx:pt>
          <cx:pt idx="3299">636.08741248496904</cx:pt>
          <cx:pt idx="3300">636.08741248496904</cx:pt>
          <cx:pt idx="3301">636.786754176611</cx:pt>
          <cx:pt idx="3302">637.61893956503422</cx:pt>
          <cx:pt idx="3303">637.61893956503422</cx:pt>
          <cx:pt idx="3304">637.61893956503422</cx:pt>
          <cx:pt idx="3305">639.66749293470639</cx:pt>
          <cx:pt idx="3306">639.82326907934487</cx:pt>
          <cx:pt idx="3307">640.17139151188132</cx:pt>
          <cx:pt idx="3308">640.37030562354653</cx:pt>
          <cx:pt idx="3309">641.41633730902345</cx:pt>
          <cx:pt idx="3310">641.84409857229184</cx:pt>
          <cx:pt idx="3311">642.71175417661095</cx:pt>
          <cx:pt idx="3312">642.98183227633695</cx:pt>
          <cx:pt idx="3313">642.98183227633695</cx:pt>
          <cx:pt idx="3314">643.36858233279816</cx:pt>
          <cx:pt idx="3315">643.36858233279816</cx:pt>
          <cx:pt idx="3316">643.53431840516635</cx:pt>
          <cx:pt idx="3317">644.28357830420737</cx:pt>
          <cx:pt idx="3318">644.8986873508353</cx:pt>
          <cx:pt idx="3319">645.25211684134069</cx:pt>
          <cx:pt idx="3320">645.67341084301313</cx:pt>
          <cx:pt idx="3321">646.18523201020582</cx:pt>
          <cx:pt idx="3322">646.58749305678475</cx:pt>
          <cx:pt idx="3323">646.72778155882042</cx:pt>
          <cx:pt idx="3324">647.17755952853281</cx:pt>
          <cx:pt idx="3325">647.17755952853281</cx:pt>
          <cx:pt idx="3326">647.79247950607032</cx:pt>
          <cx:pt idx="3327">648.68567805455689</cx:pt>
          <cx:pt idx="3328">649.95520161265711</cx:pt>
          <cx:pt idx="3329">649.95520161265711</cx:pt>
          <cx:pt idx="3330">650.33284217080006</cx:pt>
          <cx:pt idx="3331">650.95412671138808</cx:pt>
          <cx:pt idx="3332">651.60173961874887</cx:pt>
          <cx:pt idx="3333">651.72407907025013</cx:pt>
          <cx:pt idx="3334">651.94208473469291</cx:pt>
          <cx:pt idx="3335">652.8732048355298</cx:pt>
          <cx:pt idx="3336">653.35635525456416</cx:pt>
          <cx:pt idx="3337">654.99477076708035</cx:pt>
          <cx:pt idx="3338">655.48032140219379</cx:pt>
          <cx:pt idx="3339">657.06658711217187</cx:pt>
          <cx:pt idx="3340">657.95393016498917</cx:pt>
          <cx:pt idx="3341">658.21075862637269</cx:pt>
          <cx:pt idx="3342">658.21075862637269</cx:pt>
          <cx:pt idx="3343">659.55352898448996</cx:pt>
          <cx:pt idx="3344">659.82868051443882</cx:pt>
          <cx:pt idx="3345">660.4942928297188</cx:pt>
          <cx:pt idx="3346">661.88614042690847</cx:pt>
          <cx:pt idx="3347">661.88614042690847</cx:pt>
          <cx:pt idx="3348">661.91858279059261</cx:pt>
          <cx:pt idx="3349">663.23748496908365</cx:pt>
          <cx:pt idx="3350">664.47943251805236</cx:pt>
          <cx:pt idx="3351">664.63696521983286</cx:pt>
          <cx:pt idx="3352">664.94546554639282</cx:pt>
          <cx:pt idx="3353">665.36718071892028</cx:pt>
          <cx:pt idx="3354">665.57501815917817</cx:pt>
          <cx:pt idx="3355">665.57501815917817</cx:pt>
          <cx:pt idx="3356">666.18220766775119</cx:pt>
          <cx:pt idx="3357">667.49826770596167</cx:pt>
          <cx:pt idx="3358">668.06892644159461</cx:pt>
          <cx:pt idx="3359">668.11037484206088</cx:pt>
          <cx:pt idx="3360">669.49650000915585</cx:pt>
          <cx:pt idx="3361">669.49654700938174</cx:pt>
          <cx:pt idx="3362">670.1699915765829</cx:pt>
          <cx:pt idx="3363">670.32665019624119</cx:pt>
          <cx:pt idx="3364">670.65574348863754</cx:pt>
          <cx:pt idx="3365">670.74810640973215</cx:pt>
          <cx:pt idx="3366">670.94474528319165</cx:pt>
          <cx:pt idx="3367">671.74140948794172</cx:pt>
          <cx:pt idx="3368">672.16141952889905</cx:pt>
          <cx:pt idx="3369">675.27115666335021</cx:pt>
          <cx:pt idx="3370">675.27115666335021</cx:pt>
          <cx:pt idx="3371">676.7030507419322</cx:pt>
          <cx:pt idx="3372">676.96218694492427</cx:pt>
          <cx:pt idx="3373">677.18304756789087</cx:pt>
          <cx:pt idx="3374">678.75181210286337</cx:pt>
          <cx:pt idx="3375">679.164319503873</cx:pt>
          <cx:pt idx="3376">679.43956503427353</cx:pt>
          <cx:pt idx="3377">679.97090777579058</cx:pt>
          <cx:pt idx="3378">680.58825238510883</cx:pt>
          <cx:pt idx="3379">682.63451342558403</cx:pt>
          <cx:pt idx="3380">683.16314953396522</cx:pt>
          <cx:pt idx="3381">683.2854541930916</cx:pt>
          <cx:pt idx="3382">684.73890443694347</cx:pt>
          <cx:pt idx="3383">685.65043871964053</cx:pt>
          <cx:pt idx="3384">685.90534810686745</cx:pt>
          <cx:pt idx="3385">686.50897566975323</cx:pt>
          <cx:pt idx="3386">687.33508353221953</cx:pt>
          <cx:pt idx="3387">689.38258305916543</cx:pt>
          <cx:pt idx="3388">689.51431980906921</cx:pt>
          <cx:pt idx="3389">689.55412808477138</cx:pt>
          <cx:pt idx="3390">689.55412808477138</cx:pt>
          <cx:pt idx="3391">689.55412808477138</cx:pt>
          <cx:pt idx="3392">691.22244382862618</cx:pt>
          <cx:pt idx="3393">691.30330222366001</cx:pt>
          <cx:pt idx="3394">692.95371011847715</cx:pt>
          <cx:pt idx="3395">693.04346574782244</cx:pt>
          <cx:pt idx="3396">693.04346574782244</cx:pt>
          <cx:pt idx="3397">695.78209260875667</cx:pt>
          <cx:pt idx="3398">695.82280197645105</cx:pt>
          <cx:pt idx="3399">696.01126174242654</cx:pt>
          <cx:pt idx="3400">696.72526491036388</cx:pt>
          <cx:pt idx="3401">698.59973280066413</cx:pt>
          <cx:pt idx="3402">698.9715837855324</cx:pt>
          <cx:pt idx="3403">699.12759722027238</cx:pt>
          <cx:pt idx="3404">699.22248808208553</cx:pt>
          <cx:pt idx="3405">699.32560108405721</cx:pt>
          <cx:pt idx="3406">701.38083352153762</cx:pt>
          <cx:pt idx="3407">701.7197112538073</cx:pt>
          <cx:pt idx="3408">702.02330280353294</cx:pt>
          <cx:pt idx="3409">703.33386824066554</cx:pt>
          <cx:pt idx="3410">703.9528380201308</cx:pt>
          <cx:pt idx="3411">705.90188458697787</cx:pt>
          <cx:pt idx="3412">705.90188458697787</cx:pt>
          <cx:pt idx="3413">705.95427976731844</cx:pt>
          <cx:pt idx="3414">706.01188312203578</cx:pt>
          <cx:pt idx="3415">706.28446123702156</cx:pt>
          <cx:pt idx="3416">709.92400506015417</cx:pt>
          <cx:pt idx="3417">710.48967551532382</cx:pt>
          <cx:pt idx="3418">710.48967551532382</cx:pt>
          <cx:pt idx="3419">710.64424186194151</cx:pt>
          <cx:pt idx="3420">711.77437022749336</cx:pt>
          <cx:pt idx="3421">713.36617357122361</cx:pt>
          <cx:pt idx="3422">713.65904815386773</cx:pt>
          <cx:pt idx="3423">714.62882365149028</cx:pt>
          <cx:pt idx="3424">714.65363854995144</cx:pt>
          <cx:pt idx="3425">717.53762993731266</cx:pt>
          <cx:pt idx="3426">719.36380311178118</cx:pt>
          <cx:pt idx="3427">719.59851750911002</cx:pt>
          <cx:pt idx="3428">720.25255235642044</cx:pt>
          <cx:pt idx="3429">720.72046402041155</cx:pt>
          <cx:pt idx="3430">720.89749754317006</cx:pt>
          <cx:pt idx="3431">720.89749754317006</cx:pt>
          <cx:pt idx="3432">725.29479350420252</cx:pt>
          <cx:pt idx="3433">726.66099408529635</cx:pt>
          <cx:pt idx="3434">728.70735950289622</cx:pt>
          <cx:pt idx="3435">734.1278827313846</cx:pt>
          <cx:pt idx="3436">734.12995226730311</cx:pt>
          <cx:pt idx="3437">734.16481010687971</cx:pt>
          <cx:pt idx="3438">734.16481010687971</cx:pt>
          <cx:pt idx="3439">734.16481010687971</cx:pt>
          <cx:pt idx="3440">735.18241398043085</cx:pt>
          <cx:pt idx="3441">737.81620149668254</cx:pt>
          <cx:pt idx="3442">737.81620149668254</cx:pt>
          <cx:pt idx="3443">738.18591885441526</cx:pt>
          <cx:pt idx="3444">739.58819134585451</cx:pt>
          <cx:pt idx="3445">742.24188544152742</cx:pt>
          <cx:pt idx="3446">742.41201252525502</cx:pt>
          <cx:pt idx="3447">742.78333536797516</cx:pt>
          <cx:pt idx="3448">742.78333536797516</cx:pt>
          <cx:pt idx="3449">742.78333536797516</cx:pt>
          <cx:pt idx="3450">744.32626076579857</cx:pt>
          <cx:pt idx="3451">744.68770242142728</cx:pt>
          <cx:pt idx="3452">745.97219310988896</cx:pt>
          <cx:pt idx="3453">745.97219310988896</cx:pt>
          <cx:pt idx="3454">745.97219310988896</cx:pt>
          <cx:pt idx="3455">746.16276605484995</cx:pt>
          <cx:pt idx="3456">746.92504349046874</cx:pt>
          <cx:pt idx="3457">748.5662842048722</cx:pt>
          <cx:pt idx="3458">748.71646808562582</cx:pt>
          <cx:pt idx="3459">749.2361791868351</cx:pt>
          <cx:pt idx="3460">751.66417468824193</cx:pt>
          <cx:pt idx="3461">754.08992058793012</cx:pt>
          <cx:pt idx="3462">754.24204811114032</cx:pt>
          <cx:pt idx="3463">754.40978520286399</cx:pt>
          <cx:pt idx="3464">755.18892854744888</cx:pt>
          <cx:pt idx="3465">755.66936989177748</cx:pt>
          <cx:pt idx="3466">757.49191626635081</cx:pt>
          <cx:pt idx="3467">757.49191626635081</cx:pt>
          <cx:pt idx="3468">758.9238303352887</cx:pt>
          <cx:pt idx="3469">759.56843675417667</cx:pt>
          <cx:pt idx="3470">762.29804857503871</cx:pt>
          <cx:pt idx="3471">764.15029054685067</cx:pt>
          <cx:pt idx="3472">764.64916208363604</cx:pt>
          <cx:pt idx="3473">764.7782147849282</cx:pt>
          <cx:pt idx="3474">764.7782147849282</cx:pt>
          <cx:pt idx="3475">764.84620671553876</cx:pt>
          <cx:pt idx="3476">764.84620671553876</cx:pt>
          <cx:pt idx="3477">765.14272747804114</cx:pt>
          <cx:pt idx="3478">765.14272747804114</cx:pt>
          <cx:pt idx="3479">767.30053668764378</cx:pt>
          <cx:pt idx="3480">768.42068345653081</cx:pt>
          <cx:pt idx="3481">769.1447368902941</cx:pt>
          <cx:pt idx="3482">769.3200373560237</cx:pt>
          <cx:pt idx="3483">769.77934492672239</cx:pt>
          <cx:pt idx="3484">769.88267934858902</cx:pt>
          <cx:pt idx="3485">770.23253270178054</cx:pt>
          <cx:pt idx="3486">772.15238159910643</cx:pt>
          <cx:pt idx="3487">772.20049716472658</cx:pt>
          <cx:pt idx="3488">772.20049716472658</cx:pt>
          <cx:pt idx="3489">772.20049716472658</cx:pt>
          <cx:pt idx="3490">772.24106659993049</cx:pt>
          <cx:pt idx="3491">773.24125353264685</cx:pt>
          <cx:pt idx="3492">774.21071849306293</cx:pt>
          <cx:pt idx="3493">776.29597537676477</cx:pt>
          <cx:pt idx="3494">776.29597537676477</cx:pt>
          <cx:pt idx="3495">777.31556256828776</cx:pt>
          <cx:pt idx="3496">777.38185760762747</cx:pt>
          <cx:pt idx="3497">778.74558472553701</cx:pt>
          <cx:pt idx="3498">779.55478761391453</cx:pt>
          <cx:pt idx="3499">781.61307109852339</cx:pt>
          <cx:pt idx="3500">783.09337907208123</cx:pt>
          <cx:pt idx="3501">783.36041146561354</cx:pt>
          <cx:pt idx="3502">786.90907806310236</cx:pt>
          <cx:pt idx="3503">786.90907806310236</cx:pt>
          <cx:pt idx="3504">786.90907806310236</cx:pt>
          <cx:pt idx="3505">786.93016682028212</cx:pt>
          <cx:pt idx="3506">787.51242606620315</cx:pt>
          <cx:pt idx="3507">789.85291035164721</cx:pt>
          <cx:pt idx="3508">790.05278873093289</cx:pt>
          <cx:pt idx="3509">791.23068382276642</cx:pt>
          <cx:pt idx="3510">791.29357851784482</cx:pt>
          <cx:pt idx="3511">795.13351406039226</cx:pt>
          <cx:pt idx="3512">796.12158424332688</cx:pt>
          <cx:pt idx="3513">796.12158424332688</cx:pt>
          <cx:pt idx="3514">796.42435267870758</cx:pt>
          <cx:pt idx="3515">797.31102017957755</cx:pt>
          <cx:pt idx="3516">797.56435826379936</cx:pt>
          <cx:pt idx="3517">797.56435826379936</cx:pt>
          <cx:pt idx="3518">799.1114149509549</cx:pt>
          <cx:pt idx="3519">799.18525779929075</cx:pt>
          <cx:pt idx="3520">801.29020731982746</cx:pt>
          <cx:pt idx="3521">801.61765896147813</cx:pt>
          <cx:pt idx="3522">802.39025813500666</cx:pt>
          <cx:pt idx="3523">804.10586129439844</cx:pt>
          <cx:pt idx="3524">805.294964719311</cx:pt>
          <cx:pt idx="3525">808.97194941066596</cx:pt>
          <cx:pt idx="3526">809.86611390535245</cx:pt>
          <cx:pt idx="3527">810.68693744697214</cx:pt>
          <cx:pt idx="3528">811.34296003760016</cx:pt>
          <cx:pt idx="3529">812.35462433390921</cx:pt>
          <cx:pt idx="3530">813.22655421201375</cx:pt>
          <cx:pt idx="3531">814.502174523436</cx:pt>
          <cx:pt idx="3532">815.24928400954661</cx:pt>
          <cx:pt idx="3533">815.85912018018792</cx:pt>
          <cx:pt idx="3534">816.32623985985379</cx:pt>
          <cx:pt idx="3535">816.32623985985379</cx:pt>
          <cx:pt idx="3536">818.64181738275886</cx:pt>
          <cx:pt idx="3537">818.82728805644911</cx:pt>
          <cx:pt idx="3538">818.83274115083407</cx:pt>
          <cx:pt idx="3539">819.79577944075834</cx:pt>
          <cx:pt idx="3540">823.68053030904173</cx:pt>
          <cx:pt idx="3541">823.68053030904173</cx:pt>
          <cx:pt idx="3542">824.38950765737445</cx:pt>
          <cx:pt idx="3543">825.54816866977148</cx:pt>
          <cx:pt idx="3544">825.8876871616136</cx:pt>
          <cx:pt idx="3545">827.46495370172556</cx:pt>
          <cx:pt idx="3546">827.46495370172556</cx:pt>
          <cx:pt idx="3547">827.46495370172556</cx:pt>
          <cx:pt idx="3548">828.58483540765076</cx:pt>
          <cx:pt idx="3549">828.90462143454454</cx:pt>
          <cx:pt idx="3550">829.07809301161569</cx:pt>
          <cx:pt idx="3551">831.03482075822956</cx:pt>
          <cx:pt idx="3552">833.41567014997349</cx:pt>
          <cx:pt idx="3553">836.4243909808398</cx:pt>
          <cx:pt idx="3554">836.94102005749903</cx:pt>
          <cx:pt idx="3555">837.86978312752922</cx:pt>
          <cx:pt idx="3556">838.01346342833074</cx:pt>
          <cx:pt idx="3557">838.3891112074175</cx:pt>
          <cx:pt idx="3558">839.43311181170611</cx:pt>
          <cx:pt idx="3559">839.58508353221964</cx:pt>
          <cx:pt idx="3560">840.00230148508513</cx:pt>
          <cx:pt idx="3561">840.10112403786866</cx:pt>
          <cx:pt idx="3562">840.10112403786866</cx:pt>
          <cx:pt idx="3563">842.4000378443377</cx:pt>
          <cx:pt idx="3564">843.47051697196457</cx:pt>
          <cx:pt idx="3565">844.99694590090894</cx:pt>
          <cx:pt idx="3566">845.74340165660533</cx:pt>
          <cx:pt idx="3567">845.79744123445789</cx:pt>
          <cx:pt idx="3568">849.1343364117464</cx:pt>
          <cx:pt idx="3569">849.28503683719009</cx:pt>
          <cx:pt idx="3570">854.1715120644086</cx:pt>
          <cx:pt idx="3571">855.37797123830342</cx:pt>
          <cx:pt idx="3572">855.37797123830342</cx:pt>
          <cx:pt idx="3573">856.05241120314474</cx:pt>
          <cx:pt idx="3574">858.41388948232611</cx:pt>
          <cx:pt idx="3575">859.04477107227649</cx:pt>
          <cx:pt idx="3576">860.4519825549811</cx:pt>
          <cx:pt idx="3577">861.54199424399826</cx:pt>
          <cx:pt idx="3578">861.62160606486032</cx:pt>
          <cx:pt idx="3579">861.62160606486032</cx:pt>
          <cx:pt idx="3580">863.50287845863681</cx:pt>
          <cx:pt idx="3581">863.7233060080938</cx:pt>
          <cx:pt idx="3582">866.68660264666198</cx:pt>
          <cx:pt idx="3583">867.80627300416893</cx:pt>
          <cx:pt idx="3584">868.80231949166512</cx:pt>
          <cx:pt idx="3585">868.80403133755317</cx:pt>
          <cx:pt idx="3586">873.88475666701254</cx:pt>
          <cx:pt idx="3587">874.13477162162985</cx:pt>
          <cx:pt idx="3588">874.44883140347554</cx:pt>
          <cx:pt idx="3589">875.16056345335687</cx:pt>
          <cx:pt idx="3590">875.53776178210205</cx:pt>
          <cx:pt idx="3591">876.55948305855497</cx:pt>
          <cx:pt idx="3592">878.54648261296848</cx:pt>
          <cx:pt idx="3593">878.96548199647191</cx:pt>
          <cx:pt idx="3594">879.62695447692408</cx:pt>
          <cx:pt idx="3595">880.67568623381703</cx:pt>
          <cx:pt idx="3596">882.18852889293112</cx:pt>
          <cx:pt idx="3597">882.45533696720361</cx:pt>
          <cx:pt idx="3598">882.5148539025447</cx:pt>
          <cx:pt idx="3599">882.5148539025447</cx:pt>
          <cx:pt idx="3600">882.63788981193807</cx:pt>
          <cx:pt idx="3601">884.92860421537091</cx:pt>
          <cx:pt idx="3602">885.03546685873687</cx:pt>
          <cx:pt idx="3603">888.24294355700158</cx:pt>
          <cx:pt idx="3604">888.70368448199042</cx:pt>
          <cx:pt idx="3605">889.0114491329374</cx:pt>
          <cx:pt idx="3606">889.86914435173253</cx:pt>
          <cx:pt idx="3607">889.86914435173253</cx:pt>
          <cx:pt idx="3608">891.66729532012039</cx:pt>
          <cx:pt idx="3609">892.43053336100456</cx:pt>
          <cx:pt idx="3610">896.42036651020271</cx:pt>
          <cx:pt idx="3611">897.22343480092047</cx:pt>
          <cx:pt idx="3612">899.42563190888063</cx:pt>
          <cx:pt idx="3613">901.50030092352392</cx:pt>
          <cx:pt idx="3614">901.82874597903913</cx:pt>
          <cx:pt idx="3615">903.27259734235088</cx:pt>
          <cx:pt idx="3616">903.70955554266948</cx:pt>
          <cx:pt idx="3617">904.36910864376887</cx:pt>
          <cx:pt idx="3618">908.53651551312646</cx:pt>
          <cx:pt idx="3619">909.22336842073128</cx:pt>
          <cx:pt idx="3620">910.88419937862034</cx:pt>
          <cx:pt idx="3621">911.486457678433</cx:pt>
          <cx:pt idx="3622">913.60894225076152</cx:pt>
          <cx:pt idx="3623">914.54046414249001</cx:pt>
          <cx:pt idx="3624">915.22638818524194</cx:pt>
          <cx:pt idx="3625">915.22638818524194</cx:pt>
          <cx:pt idx="3626">915.62778262700749</cx:pt>
          <cx:pt idx="3627">916.64844868735088</cx:pt>
          <cx:pt idx="3628">916.64844868735088</cx:pt>
          <cx:pt idx="3629">916.64844868735088</cx:pt>
          <cx:pt idx="3630">917.84151020271145</cx:pt>
          <cx:pt idx="3631">918.07199763167694</cx:pt>
          <cx:pt idx="3632">919.28630614848407</cx:pt>
          <cx:pt idx="3633">920.70441527446303</cx:pt>
          <cx:pt idx="3634">921.49506207692173</cx:pt>
          <cx:pt idx="3635">921.49506207692173</cx:pt>
          <cx:pt idx="3636">924.80663069419938</cx:pt>
          <cx:pt idx="3637">924.88107432139611</cx:pt>
          <cx:pt idx="3638">925.16557202937213</cx:pt>
          <cx:pt idx="3639">926.6405965976719</cx:pt>
          <cx:pt idx="3640">927.23237262633597</cx:pt>
          <cx:pt idx="3641">928.01501565656883</cx:pt>
          <cx:pt idx="3642">928.01501565656883</cx:pt>
          <cx:pt idx="3643">933.99488704685984</cx:pt>
          <cx:pt idx="3644">934.03240986028118</cx:pt>
          <cx:pt idx="3645">934.13241184405695</cx:pt>
          <cx:pt idx="3646">934.13241184405695</cx:pt>
          <cx:pt idx="3647">936.54522398354391</cx:pt>
          <cx:pt idx="3648">936.92828162291175</cx:pt>
          <cx:pt idx="3649">937.95803368146062</cx:pt>
          <cx:pt idx="3650">938.61679159367384</cx:pt>
          <cx:pt idx="3651">938.61679159367384</cx:pt>
          <cx:pt idx="3652">939.93418594998445</cx:pt>
          <cx:pt idx="3653">939.93418594998445</cx:pt>
          <cx:pt idx="3654">940.30108375196096</cx:pt>
          <cx:pt idx="3655">940.43797328311837</cx:pt>
          <cx:pt idx="3656">944.0690079289991</cx:pt>
          <cx:pt idx="3657">946.37395516056381</cx:pt>
          <cx:pt idx="3658">947.70004257487994</cx:pt>
          <cx:pt idx="3659">948.7034679452355</cx:pt>
          <cx:pt idx="3660">948.7034679452355</cx:pt>
          <cx:pt idx="3661">948.7034679452355</cx:pt>
          <cx:pt idx="3662">949.03249363665782</cx:pt>
          <cx:pt idx="3663">949.03249363665782</cx:pt>
          <cx:pt idx="3664">949.03249363665782</cx:pt>
          <cx:pt idx="3665">949.09618138424821</cx:pt>
          <cx:pt idx="3666">950.75578255376035</cx:pt>
          <cx:pt idx="3667">951.21539104798296</cx:pt>
          <cx:pt idx="3668">951.21539104798296</cx:pt>
          <cx:pt idx="3669">952.63599927363293</cx:pt>
          <cx:pt idx="3670">952.83843153532041</cx:pt>
          <cx:pt idx="3671">954.13111872745367</cx:pt>
          <cx:pt idx="3672">955.27612846321472</cx:pt>
          <cx:pt idx="3673">957.0772299165593</cx:pt>
          <cx:pt idx="3674">957.20811455847263</cx:pt>
          <cx:pt idx="3675">958.59314651252214</cx:pt>
          <cx:pt idx="3676">959.10710542700019</cx:pt>
          <cx:pt idx="3677">962.39432563831792</cx:pt>
          <cx:pt idx="3678">963.41204884361127</cx:pt>
          <cx:pt idx="3679">963.41204884361127</cx:pt>
          <cx:pt idx="3680">965.32004773269693</cx:pt>
          <cx:pt idx="3681">968.92695508731663</cx:pt>
          <cx:pt idx="3682">969.37601431980909</cx:pt>
          <cx:pt idx="3683">969.64544586123338</cx:pt>
          <cx:pt idx="3684">971.64445321035964</cx:pt>
          <cx:pt idx="3685">971.81682836982463</cx:pt>
          <cx:pt idx="3686">973.11728509604529</cx:pt>
          <cx:pt idx="3687">974.03281409274302</cx:pt>
          <cx:pt idx="3688">976.11716164415338</cx:pt>
          <cx:pt idx="3689">976.11716164415338</cx:pt>
          <cx:pt idx="3690">976.59085998205455</cx:pt>
          <cx:pt idx="3691">976.74831974192603</cx:pt>
          <cx:pt idx="3692">977.83427003155737</cx:pt>
          <cx:pt idx="3693">978.12062974198705</cx:pt>
          <cx:pt idx="3694">978.34561280359389</cx:pt>
          <cx:pt idx="3695">980.25066776944254</cx:pt>
          <cx:pt idx="3696">984.7767557941512</cx:pt>
          <cx:pt idx="3697">985.31042123189434</cx:pt>
          <cx:pt idx="3698">985.47492019117487</cx:pt>
          <cx:pt idx="3699">985.59988066825781</cx:pt>
          <cx:pt idx="3700">986.11758846113935</cx:pt>
          <cx:pt idx="3701">987.67312380591966</cx:pt>
          <cx:pt idx="3702">989.67020185681417</cx:pt>
          <cx:pt idx="3703">992.86377732269614</cx:pt>
          <cx:pt idx="3704">992.91693656190296</cx:pt>
          <cx:pt idx="3705">996.79551834534789</cx:pt>
          <cx:pt idx="3706">1000.183501089551</cx:pt>
          <cx:pt idx="3707">1000.930481172442</cx:pt>
          <cx:pt idx="3708">1000.930481172442</cx:pt>
          <cx:pt idx="3709">1002.987822668758</cx:pt>
          <cx:pt idx="3710">1005.254987364874</cx:pt>
          <cx:pt idx="3711">1005.254987364874</cx:pt>
          <cx:pt idx="3712">1007.537791538738</cx:pt>
          <cx:pt idx="3713">1008.431263695683</cx:pt>
          <cx:pt idx="3714">1009.427631554853</cx:pt>
          <cx:pt idx="3715">1011.081461310269</cx:pt>
          <cx:pt idx="3716">1011.468841902227</cx:pt>
          <cx:pt idx="3717">1013.604703227145</cx:pt>
          <cx:pt idx="3718">1014.892081987926</cx:pt>
          <cx:pt idx="3719">1014.892081987926</cx:pt>
          <cx:pt idx="3720">1015.3893140103399</cx:pt>
          <cx:pt idx="3721">1015.525170452118</cx:pt>
          <cx:pt idx="3722">1016.145065891875</cx:pt>
          <cx:pt idx="3723">1020.543466053019</cx:pt>
          <cx:pt idx="3724">1020.882378577663</cx:pt>
          <cx:pt idx="3725">1021.793844343798</cx:pt>
          <cx:pt idx="3726">1022.92791340361</cx:pt>
          <cx:pt idx="3727">1023.945590829462</cx:pt>
          <cx:pt idx="3728">1028.846879215524</cx:pt>
          <cx:pt idx="3729">1029.2991452978411</cx:pt>
          <cx:pt idx="3730">1030.199746381898</cx:pt>
          <cx:pt idx="3731">1036.95495333549</cx:pt>
          <cx:pt idx="3732">1036.95495333549</cx:pt>
          <cx:pt idx="3733">1040.599866018837</cx:pt>
          <cx:pt idx="3734">1041.342062607963</cx:pt>
          <cx:pt idx="3735">1041.9875693558531</cx:pt>
          <cx:pt idx="3736">1044.3092437846781</cx:pt>
          <cx:pt idx="3737">1044.3092437846781</cx:pt>
          <cx:pt idx="3738">1044.3092437846781</cx:pt>
          <cx:pt idx="3739">1046.501521403414</cx:pt>
          <cx:pt idx="3740">1050.707130605693</cx:pt>
          <cx:pt idx="3741">1051.6635342338659</cx:pt>
          <cx:pt idx="3742">1053.1372138021959</cx:pt>
          <cx:pt idx="3743">1053.1372138021959</cx:pt>
          <cx:pt idx="3744">1053.1372138021959</cx:pt>
          <cx:pt idx="3745">1053.8281784665719</cx:pt>
          <cx:pt idx="3746">1055.174285688126</cx:pt>
          <cx:pt idx="3747">1056.3101763118859</cx:pt>
          <cx:pt idx="3748">1056.6256712792001</cx:pt>
          <cx:pt idx="3749">1059.017824683054</cx:pt>
          <cx:pt idx="3750">1059.6415871121719</cx:pt>
          <cx:pt idx="3751">1060.5885893217931</cx:pt>
          <cx:pt idx="3752">1061.4179205146829</cx:pt>
          <cx:pt idx="3753">1066.372115132242</cx:pt>
          <cx:pt idx="3754">1066.372115132242</cx:pt>
          <cx:pt idx="3755">1066.6099904473569</cx:pt>
          <cx:pt idx="3756">1067.2172680050539</cx:pt>
          <cx:pt idx="3757">1067.2172680050539</cx:pt>
          <cx:pt idx="3758">1070.711009039914</cx:pt>
          <cx:pt idx="3759">1070.711009039914</cx:pt>
          <cx:pt idx="3760">1073.7264055814289</cx:pt>
          <cx:pt idx="3761">1074.05333579525</cx:pt>
          <cx:pt idx="3762">1074.8311455847261</cx:pt>
          <cx:pt idx="3763">1078.8004101837889</cx:pt>
          <cx:pt idx="3764">1080.9416319760239</cx:pt>
          <cx:pt idx="3765">1081.080696030617</cx:pt>
          <cx:pt idx="3766">1081.2976333555109</cx:pt>
          <cx:pt idx="3767">1082.1944951748469</cx:pt>
          <cx:pt idx="3768">1083.788964713207</cx:pt>
          <cx:pt idx="3769">1083.952197260558</cx:pt>
          <cx:pt idx="3770">1085.5853756050519</cx:pt>
          <cx:pt idx="3771">1086.1482199427451</cx:pt>
          <cx:pt idx="3772">1087.2752205043059</cx:pt>
          <cx:pt idx="3773">1091.055011933174</cx:pt>
          <cx:pt idx="3774">1092.6360946474681</cx:pt>
          <cx:pt idx="3775">1093.061039254344</cx:pt>
          <cx:pt idx="3776">1093.061039254344</cx:pt>
          <cx:pt idx="3777">1095.7892769289931</cx:pt>
          <cx:pt idx="3778">1096.623686740443</cx:pt>
          <cx:pt idx="3779">1097.4366711632249</cx:pt>
          <cx:pt idx="3780">1102.1698812481311</cx:pt>
          <cx:pt idx="3781">1103.2866049356339</cx:pt>
          <cx:pt idx="3782">1105.395808281806</cx:pt>
          <cx:pt idx="3783">1107.20926575881</cx:pt>
          <cx:pt idx="3784">1107.2373773873981</cx:pt>
          <cx:pt idx="3785">1110.217986589676</cx:pt>
          <cx:pt idx="3786">1110.497857827369</cx:pt>
          <cx:pt idx="3787">1113.1529718486961</cx:pt>
          <cx:pt idx="3788">1116.1038399794911</cx:pt>
          <cx:pt idx="3789">1116.1038399794911</cx:pt>
          <cx:pt idx="3790">1120.3875652357031</cx:pt>
          <cx:pt idx="3791">1121.9071972910781</cx:pt>
          <cx:pt idx="3792">1121.9071972910781</cx:pt>
          <cx:pt idx="3793">1128.5246136215201</cx:pt>
          <cx:pt idx="3794">1128.667298982476</cx:pt>
          <cx:pt idx="3795">1129.496407229489</cx:pt>
          <cx:pt idx="3796">1130.097903606809</cx:pt>
          <cx:pt idx="3797">1133.504054837666</cx:pt>
          <cx:pt idx="3798">1135.968790629254</cx:pt>
          <cx:pt idx="3799">1139.9150196241201</cx:pt>
          <cx:pt idx="3800">1140.1327335209271</cx:pt>
          <cx:pt idx="3801">1140.30304433281</cx:pt>
          <cx:pt idx="3802">1143.782577565632</cx:pt>
          <cx:pt idx="3803">1144.1816261162551</cx:pt>
          <cx:pt idx="3804">1146.2254358202761</cx:pt>
          <cx:pt idx="3805">1147.167322177392</cx:pt>
          <cx:pt idx="3806">1148.243924457819</cx:pt>
          <cx:pt idx="3807">1148.4926758998711</cx:pt>
          <cx:pt idx="3808">1150.9441159684791</cx:pt>
          <cx:pt idx="3809">1151.037982744203</cx:pt>
          <cx:pt idx="3810">1153.435996069072</cx:pt>
          <cx:pt idx="3811">1154.623600522496</cx:pt>
          <cx:pt idx="3812">1155.0724429130371</cx:pt>
          <cx:pt idx="3813">1155.6663414291729</cx:pt>
          <cx:pt idx="3814">1155.8650124520079</cx:pt>
          <cx:pt idx="3815">1156.8229332108481</cx:pt>
          <cx:pt idx="3816">1162.614050015565</cx:pt>
          <cx:pt idx="3817">1165.9317752046341</cx:pt>
          <cx:pt idx="3818">1169.3321814208721</cx:pt>
          <cx:pt idx="3819">1169.3321814208721</cx:pt>
          <cx:pt idx="3820">1172.2420177441111</cx:pt>
          <cx:pt idx="3821">1176.409844868735</cx:pt>
          <cx:pt idx="3822">1179.435498446551</cx:pt>
          <cx:pt idx="3823">1179.7113154569699</cx:pt>
          <cx:pt idx="3824">1179.9048056204949</cx:pt>
          <cx:pt idx="3825">1180.395250230423</cx:pt>
          <cx:pt idx="3826">1182.8199091735901</cx:pt>
          <cx:pt idx="3827">1184.040762319248</cx:pt>
          <cx:pt idx="3828">1184.040762319248</cx:pt>
          <cx:pt idx="3829">1184.149459192206</cx:pt>
          <cx:pt idx="3830">1184.342243436754</cx:pt>
          <cx:pt idx="3831">1185.712345952182</cx:pt>
          <cx:pt idx="3832">1188.889727093494</cx:pt>
          <cx:pt idx="3833">1190.5913934651369</cx:pt>
          <cx:pt idx="3834">1191.02944167394</cx:pt>
          <cx:pt idx="3835">1192.5342518723789</cx:pt>
          <cx:pt idx="3836">1198.7493432176229</cx:pt>
          <cx:pt idx="3837">1200.566109785203</cx:pt>
          <cx:pt idx="3838">1201.6636331174579</cx:pt>
          <cx:pt idx="3839">1201.6636331174579</cx:pt>
          <cx:pt idx="3840">1202.3603528679289</cx:pt>
          <cx:pt idx="3841">1203.025768331614</cx:pt>
          <cx:pt idx="3842">1203.58538720251</cx:pt>
          <cx:pt idx="3843">1204.622076372315</cx:pt>
          <cx:pt idx="3844">1205.021521525493</cx:pt>
          <cx:pt idx="3845">1206.980728839216</cx:pt>
          <cx:pt idx="3846">1209.2197674099209</cx:pt>
          <cx:pt idx="3847">1209.7338596951699</cx:pt>
          <cx:pt idx="3848">1210.117516434819</cx:pt>
          <cx:pt idx="3849">1211.2651563520501</cx:pt>
          <cx:pt idx="3850">1211.475985173565</cx:pt>
          <cx:pt idx="3851">1212.734009546539</cx:pt>
          <cx:pt idx="3852">1216.12273498587</cx:pt>
          <cx:pt idx="3853">1220.584827167351</cx:pt>
          <cx:pt idx="3854">1220.8122145651871</cx:pt>
          <cx:pt idx="3855">1222.3914088775491</cx:pt>
          <cx:pt idx="3856">1222.3914088775491</cx:pt>
          <cx:pt idx="3857">1222.932016004492</cx:pt>
          <cx:pt idx="3858">1223.6586756618181</cx:pt>
          <cx:pt idx="3859">1223.7524260051639</cx:pt>
          <cx:pt idx="3860">1223.7886802702819</cx:pt>
          <cx:pt idx="3861">1228.1665050143749</cx:pt>
          <cx:pt idx="3862">1229.510425352044</cx:pt>
          <cx:pt idx="3863">1229.996060831721</cx:pt>
          <cx:pt idx="3864">1233.0138424821</cx:pt>
          <cx:pt idx="3865">1233.0138424821</cx:pt>
          <cx:pt idx="3866">1233.5662074480099</cx:pt>
          <cx:pt idx="3867">1234.9287566609089</cx:pt>
          <cx:pt idx="3868">1234.9287566609089</cx:pt>
          <cx:pt idx="3869">1234.9287566609089</cx:pt>
          <cx:pt idx="3870">1235.520795463563</cx:pt>
          <cx:pt idx="3871">1235.520795463563</cx:pt>
          <cx:pt idx="3872">1237.2675889189341</cx:pt>
          <cx:pt idx="3873">1238.8025111549241</cx:pt>
          <cx:pt idx="3874">1242.4833304848351</cx:pt>
          <cx:pt idx="3875">1242.8750859127499</cx:pt>
          <cx:pt idx="3876">1247.466104444268</cx:pt>
          <cx:pt idx="3877">1247.466104444268</cx:pt>
          <cx:pt idx="3878">1247.9113531487101</cx:pt>
          <cx:pt idx="3879">1247.9113531487101</cx:pt>
          <cx:pt idx="3880">1247.9113531487101</cx:pt>
          <cx:pt idx="3881">1248.726965311392</cx:pt>
          <cx:pt idx="3882">1250.229376361938</cx:pt>
          <cx:pt idx="3883">1250.229376361938</cx:pt>
          <cx:pt idx="3884">1252.781916052714</cx:pt>
          <cx:pt idx="3885">1252.9265059910031</cx:pt>
          <cx:pt idx="3886">1252.9265059910031</cx:pt>
          <cx:pt idx="3887">1252.9265059910031</cx:pt>
          <cx:pt idx="3888">1252.9265059910031</cx:pt>
          <cx:pt idx="3889">1253.734778335948</cx:pt>
          <cx:pt idx="3890">1254.8345903350439</cx:pt>
          <cx:pt idx="3891">1257.020195142496</cx:pt>
          <cx:pt idx="3892">1257.020195142496</cx:pt>
          <cx:pt idx="3893">1265.4687817785621</cx:pt>
          <cx:pt idx="3894">1267.4578697910631</cx:pt>
          <cx:pt idx="3895">1267.4578697910631</cx:pt>
          <cx:pt idx="3896">1267.495418851363</cx:pt>
          <cx:pt idx="3897">1267.495418851363</cx:pt>
          <cx:pt idx="3898">1275.237879130068</cx:pt>
          <cx:pt idx="3899">1275.237879130068</cx:pt>
          <cx:pt idx="3900">1277.6294749403339</cx:pt>
          <cx:pt idx="3901">1278.8094739026669</cx:pt>
          <cx:pt idx="3902">1279.334985869413</cx:pt>
          <cx:pt idx="3903">1280.986083050009</cx:pt>
          <cx:pt idx="3904">1281.775503726446</cx:pt>
          <cx:pt idx="3905">1284.3467211238551</cx:pt>
          <cx:pt idx="3906">1284.3467211238551</cx:pt>
          <cx:pt idx="3907">1286.069933436693</cx:pt>
          <cx:pt idx="3908">1286.188774270734</cx:pt>
          <cx:pt idx="3909">1293.4555631176411</cx:pt>
          <cx:pt idx="3910">1294.7549113710029</cx:pt>
          <cx:pt idx="3911">1295.4463156706081</cx:pt>
          <cx:pt idx="3912">1296.05882612358</cx:pt>
          <cx:pt idx="3913">1299.3248974540529</cx:pt>
          <cx:pt idx="3914">1301.709409506253</cx:pt>
          <cx:pt idx="3915">1302.564405111427</cx:pt>
          <cx:pt idx="3916">1303.20604700633</cx:pt>
          <cx:pt idx="3917">1304.919678750405</cx:pt>
          <cx:pt idx="3918">1308.005547552631</cx:pt>
          <cx:pt idx="3919">1310.1528433610661</cx:pt>
          <cx:pt idx="3920">1320.782089098999</cx:pt>
          <cx:pt idx="3921">1325.771070292805</cx:pt>
          <cx:pt idx="3922">1329.339770431365</cx:pt>
          <cx:pt idx="3923">1329.8909310927861</cx:pt>
          <cx:pt idx="3924">1329.8942180566321</cx:pt>
          <cx:pt idx="3925">1332.5897150382409</cx:pt>
          <cx:pt idx="3926">1336.137852883189</cx:pt>
          <cx:pt idx="3927">1341.4962128194641</cx:pt>
          <cx:pt idx="3928">1343.8518496420049</cx:pt>
          <cx:pt idx="3929">1345.8351522013811</cx:pt>
          <cx:pt idx="3930">1349.597200434599</cx:pt>
          <cx:pt idx="3931">1351.9816477851909</cx:pt>
          <cx:pt idx="3932">1353.6250424222819</cx:pt>
          <cx:pt idx="3933">1354.0335606028241</cx:pt>
          <cx:pt idx="3934">1355.8594090484589</cx:pt>
          <cx:pt idx="3935">1357.503624205727</cx:pt>
          <cx:pt idx="3936">1359.0940256303829</cx:pt>
          <cx:pt idx="3937">1360.251554975004</cx:pt>
          <cx:pt idx="3938">1360.302234494503</cx:pt>
          <cx:pt idx="3939">1361.1123921894171</cx:pt>
          <cx:pt idx="3940">1366.570908386183</cx:pt>
          <cx:pt idx="3941">1368.822148093439</cx:pt>
          <cx:pt idx="3942">1369.139369556061</cx:pt>
          <cx:pt idx="3943">1369.4778088738869</cx:pt>
          <cx:pt idx="3944">1373.5996618425311</cx:pt>
          <cx:pt idx="3945">1377.1277919354941</cx:pt>
          <cx:pt idx="3946">1379.108256169543</cx:pt>
          <cx:pt idx="3947">1379.843296669088</cx:pt>
          <cx:pt idx="3948">1380.250655256395</cx:pt>
          <cx:pt idx="3949">1381.95728961295</cx:pt>
          <cx:pt idx="3950">1382.4981877445391</cx:pt>
          <cx:pt idx="3951">1382.60660444732</cx:pt>
          <cx:pt idx="3952">1384.0467217342471</cx:pt>
          <cx:pt idx="3953">1384.6536966898409</cx:pt>
          <cx:pt idx="3954">1385.376930061223</cx:pt>
          <cx:pt idx="3955">1387.03801494241</cx:pt>
          <cx:pt idx="3956">1387.7619833790111</cx:pt>
          <cx:pt idx="3957">1390.132805394649</cx:pt>
          <cx:pt idx="3958">1391.6456039529021</cx:pt>
          <cx:pt idx="3959">1392.410860256731</cx:pt>
          <cx:pt idx="3960">1395.252505966587</cx:pt>
          <cx:pt idx="3961">1396.289442040176</cx:pt>
          <cx:pt idx="3962">1403.7132705442871</cx:pt>
          <cx:pt idx="3963">1404.1829517362621</cx:pt>
          <cx:pt idx="3964">1404.669475794884</cx:pt>
          <cx:pt idx="3965">1404.817835975316</cx:pt>
          <cx:pt idx="3966">1404.817835975316</cx:pt>
          <cx:pt idx="3967">1407.4204057279239</cx:pt>
          <cx:pt idx="3968">1411.803769173956</cx:pt>
          <cx:pt idx="3969">1411.870509036861</cx:pt>
          <cx:pt idx="3970">1412.023766244072</cx:pt>
          <cx:pt idx="3971">1419.3780566932589</cx:pt>
          <cx:pt idx="3972">1420.9793510306481</cx:pt>
          <cx:pt idx="3973">1425.5047751008669</cx:pt>
          <cx:pt idx="3974">1429.257647302981</cx:pt>
          <cx:pt idx="3975">1429.257647302981</cx:pt>
          <cx:pt idx="3976">1430.0881930244341</cx:pt>
          <cx:pt idx="3977">1435.615844874839</cx:pt>
          <cx:pt idx="3978">1436.818305061985</cx:pt>
          <cx:pt idx="3979">1441.4409280408231</cx:pt>
          <cx:pt idx="3980">1442.279644934657</cx:pt>
          <cx:pt idx="3981">1445.892216426884</cx:pt>
          <cx:pt idx="3982">1446.250036318356</cx:pt>
          <cx:pt idx="3983">1448.523279761215</cx:pt>
          <cx:pt idx="3984">1450.589587008405</cx:pt>
          <cx:pt idx="3985">1454.766914587771</cx:pt>
          <cx:pt idx="3986">1456.8912860360499</cx:pt>
          <cx:pt idx="3987">1463.5037993883871</cx:pt>
          <cx:pt idx="3988">1464.937989000726</cx:pt>
          <cx:pt idx="3989">1467.254184240885</cx:pt>
          <cx:pt idx="3990">1470.858089837574</cx:pt>
          <cx:pt idx="3991">1470.858089837574</cx:pt>
          <cx:pt idx="3992">1478.152610648908</cx:pt>
          <cx:pt idx="3993">1484.900807396737</cx:pt>
          <cx:pt idx="3994">1491.9443862197779</cx:pt>
          <cx:pt idx="3995">1492.3255321096999</cx:pt>
          <cx:pt idx="3996">1496.095066807464</cx:pt>
          <cx:pt idx="3997">1497.132568409744</cx:pt>
          <cx:pt idx="3998">1500.275251634326</cx:pt>
          <cx:pt idx="3999">1500.5980246171309</cx:pt>
          <cx:pt idx="4000">1500.5980246171309</cx:pt>
          <cx:pt idx="4001">1500.7076372315039</cx:pt>
          <cx:pt idx="4002">1507.629542083514</cx:pt>
          <cx:pt idx="4003">1514.0561481788941</cx:pt>
          <cx:pt idx="4004">1514.0561481788941</cx:pt>
          <cx:pt idx="4005">1514.9838325327021</cx:pt>
          <cx:pt idx="4006">1522.3381229818899</cx:pt>
          <cx:pt idx="4007">1523.446897679898</cx:pt>
          <cx:pt idx="4008">1524.2175988378131</cx:pt>
          <cx:pt idx="4009">1525.098525291615</cx:pt>
          <cx:pt idx="4010">1529.6905325064549</cx:pt>
          <cx:pt idx="4011">1529.692413431078</cx:pt>
          <cx:pt idx="4012">1529.7358503378521</cx:pt>
          <cx:pt idx="4013">1529.7358503378521</cx:pt>
          <cx:pt idx="4014">1531.3235678664951</cx:pt>
          <cx:pt idx="4015">1536.640663588254</cx:pt>
          <cx:pt idx="4016">1539.394296949868</cx:pt>
          <cx:pt idx="4017">1539.796968027639</cx:pt>
          <cx:pt idx="4018">1541.267303102625</cx:pt>
          <cx:pt idx="4019">1542.093777353216</cx:pt>
          <cx:pt idx="4020">1544.482133199861</cx:pt>
          <cx:pt idx="4021">1545.1218831830749</cx:pt>
          <cx:pt idx="4022">1547.274855031771</cx:pt>
          <cx:pt idx="4023">1548.362451244896</cx:pt>
          <cx:pt idx="4024">1552.081902471479</cx:pt>
          <cx:pt idx="4025">1554.631125136576</cx:pt>
          <cx:pt idx="4026">1554.631125136576</cx:pt>
          <cx:pt idx="4027">1559.1095752278291</cx:pt>
          <cx:pt idx="4028">1566.4638656770171</cx:pt>
          <cx:pt idx="4029">1566.4638656770171</cx:pt>
          <cx:pt idx="4030">1573.4371468116151</cx:pt>
          <cx:pt idx="4031">1573.8181561262049</cx:pt>
          <cx:pt idx="4032">1573.8181561262049</cx:pt>
          <cx:pt idx="4033">1578.582785862088</cx:pt>
          <cx:pt idx="4034">1581.8269689737469</cx:pt>
          <cx:pt idx="4035">1583.131105604014</cx:pt>
          <cx:pt idx="4036">1585.974494594974</cx:pt>
          <cx:pt idx="4037">1588.5267370245799</cx:pt>
          <cx:pt idx="4038">1592.243168486654</cx:pt>
          <cx:pt idx="4039">1592.243168486654</cx:pt>
          <cx:pt idx="4040">1594.0473489125859</cx:pt>
          <cx:pt idx="4041">1594.0473489125859</cx:pt>
          <cx:pt idx="4042">1603.235317922956</cx:pt>
          <cx:pt idx="4043">1603.235317922956</cx:pt>
          <cx:pt idx="4044">1604.614150425138</cx:pt>
          <cx:pt idx="4045">1604.7805162700131</cx:pt>
          <cx:pt idx="4046">1605.7144994170751</cx:pt>
          <cx:pt idx="4047">1606.5212544787551</cx:pt>
          <cx:pt idx="4048">1610.5896083721441</cx:pt>
          <cx:pt idx="4049">1612.2650329001581</cx:pt>
          <cx:pt idx="4050">1612.2650329001581</cx:pt>
          <cx:pt idx="4051">1612.2650329001581</cx:pt>
          <cx:pt idx="4052">1617.9438988213319</cx:pt>
          <cx:pt idx="4053">1625.29818927052</cx:pt>
          <cx:pt idx="4054">1625.29818927052</cx:pt>
          <cx:pt idx="4055">1628.577540453766</cx:pt>
          <cx:pt idx="4056">1629.855211836732</cx:pt>
          <cx:pt idx="4057">1631.7182403603761</cx:pt>
          <cx:pt idx="4058">1632.3483865799089</cx:pt>
          <cx:pt idx="4059">1636.123885728412</cx:pt>
          <cx:pt idx="4060">1642.392559620092</cx:pt>
          <cx:pt idx="4061">1645.7702944838829</cx:pt>
          <cx:pt idx="4062">1646.2871532207359</cx:pt>
          <cx:pt idx="4063">1647.361060618083</cx:pt>
          <cx:pt idx="4064">1650.6645165080661</cx:pt>
          <cx:pt idx="4065">1652.275839747542</cx:pt>
          <cx:pt idx="4066">1654.5632290375941</cx:pt>
          <cx:pt idx="4067">1658.8903341288781</cx:pt>
          <cx:pt idx="4068">1660.2605217940661</cx:pt>
          <cx:pt idx="4069">1662.0696415164589</cx:pt>
          <cx:pt idx="4070">1663.7983494985631</cx:pt>
          <cx:pt idx="4071">1669.5680566322201</cx:pt>
          <cx:pt idx="4072">1676.026926856661</cx:pt>
          <cx:pt idx="4073">1676.778222414835</cx:pt>
          <cx:pt idx="4074">1680.00460297017</cx:pt>
          <cx:pt idx="4075">1691.4868033132111</cx:pt>
          <cx:pt idx="4076">1695.6931796263179</cx:pt>
          <cx:pt idx="4077">1698.8106246452089</cx:pt>
          <cx:pt idx="4078">1705.514641638538</cx:pt>
          <cx:pt idx="4079">1710.7559424766071</cx:pt>
          <cx:pt idx="4080">1710.7559424766071</cx:pt>
          <cx:pt idx="4081">1711.617899761337</cx:pt>
          <cx:pt idx="4082">1719.131717522539</cx:pt>
          <cx:pt idx="4083">1719.729832935561</cx:pt>
          <cx:pt idx="4084">1721.571136825592</cx:pt>
          <cx:pt idx="4085">1721.571136825592</cx:pt>
          <cx:pt idx="4086">1722.739013849807</cx:pt>
          <cx:pt idx="4087">1723.2432121297211</cx:pt>
          <cx:pt idx="4088">1728.25825555915</cx:pt>
          <cx:pt idx="4089">1730.6799788193789</cx:pt>
          <cx:pt idx="4090">1735.6125460083381</cx:pt>
          <cx:pt idx="4091">1739.0406402407391</cx:pt>
          <cx:pt idx="4092">1739.7888208131651</cx:pt>
          <cx:pt idx="4093">1739.7888208131651</cx:pt>
          <cx:pt idx="4094">1742.9668364575259</cx:pt>
          <cx:pt idx="4095">1742.9668364575259</cx:pt>
          <cx:pt idx="4096">1748.217751435948</cx:pt>
          <cx:pt idx="4097">1748.8976628069511</cx:pt>
          <cx:pt idx="4098">1758.006504800737</cx:pt>
          <cx:pt idx="4099">1767.7390564246871</cx:pt>
          <cx:pt idx="4100">1768.092414651863</cx:pt>
          <cx:pt idx="4101">1770.5928753456351</cx:pt>
          <cx:pt idx="4102">1777.4073689639811</cx:pt>
          <cx:pt idx="4103">1778.253865310782</cx:pt>
          <cx:pt idx="4104">1781.2270667891521</cx:pt>
          <cx:pt idx="4105">1783.114565797264</cx:pt>
          <cx:pt idx="4106">1785.3330307820961</cx:pt>
          <cx:pt idx="4107">1791.976281824341</cx:pt>
          <cx:pt idx="4108">1792.840733020405</cx:pt>
          <cx:pt idx="4109">1792.840733020405</cx:pt>
          <cx:pt idx="4110">1794.4418727758821</cx:pt>
          <cx:pt idx="4111">1794.4468696018409</cx:pt>
          <cx:pt idx="4112">1808.9610978520291</cx:pt>
          <cx:pt idx="4113">1811.646754695445</cx:pt>
          <cx:pt idx="4114">1818.028520591592</cx:pt>
          <cx:pt idx="4115">1820.27610267413</cx:pt>
          <cx:pt idx="4116">1821.1141075450621</cx:pt>
          <cx:pt idx="4117">1823.864031398592</cx:pt>
          <cx:pt idx="4118">1824.1841024788041</cx:pt>
          <cx:pt idx="4119">1831.2183218477801</cx:pt>
          <cx:pt idx="4120">1839.9860827448131</cx:pt>
          <cx:pt idx="4121">1845.926902746156</cx:pt>
          <cx:pt idx="4122">1845.926902746156</cx:pt>
          <cx:pt idx="4123">1849.094924738599</cx:pt>
          <cx:pt idx="4124">1850.3493111720149</cx:pt>
          <cx:pt idx="4125">1853.281193195344</cx:pt>
          <cx:pt idx="4126">1859.344370654768</cx:pt>
          <cx:pt idx="4127">1860.603178313974</cx:pt>
          <cx:pt idx="4128">1864.820846126144</cx:pt>
          <cx:pt idx="4129">1869.8005966587109</cx:pt>
          <cx:pt idx="4130">1870.72307222775</cx:pt>
          <cx:pt idx="4131">1872.6017280212909</cx:pt>
          <cx:pt idx="4132">1879.3897589865039</cx:pt>
          <cx:pt idx="4133">1885.5302927137441</cx:pt>
          <cx:pt idx="4134">1890.0526454412829</cx:pt>
          <cx:pt idx="4135">1892.487764071074</cx:pt>
          <cx:pt idx="4136">1897.406935890471</cx:pt>
          <cx:pt idx="4137">1902.248329355609</cx:pt>
          <cx:pt idx="4138">1903.747976701316</cx:pt>
          <cx:pt idx="4139">1904.7612263396591</cx:pt>
          <cx:pt idx="4140">1911.9455369623211</cx:pt>
          <cx:pt idx="4141">1911.9455369623211</cx:pt>
          <cx:pt idx="4142">1916.568371899969</cx:pt>
          <cx:pt idx="4143">1918.2142108539999</cx:pt>
          <cx:pt idx="4144">1918.2142108539999</cx:pt>
          <cx:pt idx="4145">1919.4698072380349</cx:pt>
          <cx:pt idx="4146">1930.105746998395</cx:pt>
          <cx:pt idx="4147">1930.7515586373599</cx:pt>
          <cx:pt idx="4148">1931.0745026826751</cx:pt>
          <cx:pt idx="4149">1937.02023252904</cx:pt>
          <cx:pt idx="4150">1938.888514853903</cx:pt>
          <cx:pt idx="4151">1942.8079952267301</cx:pt>
          <cx:pt idx="4152">1943.2889064207191</cx:pt>
          <cx:pt idx="4153">1955.8262542040791</cx:pt>
          <cx:pt idx="4154">1962.094928095758</cx:pt>
          <cx:pt idx="4155">1963.5955499331619</cx:pt>
          <cx:pt idx="4156">1967.325417050705</cx:pt>
          <cx:pt idx="4157">1976.6187126516061</cx:pt>
          <cx:pt idx="4158">1982.696125685929</cx:pt>
          <cx:pt idx="4159">1985.727554645392</cx:pt>
          <cx:pt idx="4160">1993.012711729913</cx:pt>
          <cx:pt idx="4161">2001.2386354064299</cx:pt>
          <cx:pt idx="4162">2001.3482002575861</cx:pt>
          <cx:pt idx="4163">2006.072545153788</cx:pt>
          <cx:pt idx="4164">2010.509974729749</cx:pt>
          <cx:pt idx="4165">2015.8429566804409</cx:pt>
          <cx:pt idx="4166">2020.4963742682919</cx:pt>
          <cx:pt idx="4167">2022.1629226205371</cx:pt>
          <cx:pt idx="4168">2022.937683804455</cx:pt>
          <cx:pt idx="4169">2022.937683804455</cx:pt>
          <cx:pt idx="4170">2024.781667012556</cx:pt>
          <cx:pt idx="4171">2037.3190147959151</cx:pt>
          <cx:pt idx="4172">2044.492744874228</cx:pt>
          <cx:pt idx="4173">2054.2167133108301</cx:pt>
          <cx:pt idx="4174">2054.2167133108301</cx:pt>
          <cx:pt idx="4175">2057.716044320603</cx:pt>
          <cx:pt idx="4176">2073.90990667098</cx:pt>
          <cx:pt idx="4177">2081.199732037674</cx:pt>
          <cx:pt idx="4178">2081.2641971201679</cx:pt>
          <cx:pt idx="4179">2084.7668257756559</cx:pt>
          <cx:pt idx="4180">2088.8227923627692</cx:pt>
          <cx:pt idx="4181">2089.618618651155</cx:pt>
          <cx:pt idx="4182">2093.7370798210331</cx:pt>
          <cx:pt idx="4183">2095.0336585708269</cx:pt>
          <cx:pt idx="4184">2105.1591337614218</cx:pt>
          <cx:pt idx="4185">2106.0699084105991</cx:pt>
          <cx:pt idx="4186">2112.4923647522719</cx:pt>
          <cx:pt idx="4187">2116.5922062028089</cx:pt>
          <cx:pt idx="4188">2125.3899398152948</cx:pt>
          <cx:pt idx="4189">2131.3491231711109</cx:pt>
          <cx:pt idx="4190">2131.4690265459722</cx:pt>
          <cx:pt idx="4191">2137.6177970627909</cx:pt>
          <cx:pt idx="4192">2140.098520713671</cx:pt>
          <cx:pt idx="4193">2143.838972953507</cx:pt>
          <cx:pt idx="4194">2156.1991033333538</cx:pt>
          <cx:pt idx="4195">2156.1991033333538</cx:pt>
          <cx:pt idx="4196">2158.7955525273301</cx:pt>
          <cx:pt idx="4197">2158.7955525273301</cx:pt>
          <cx:pt idx="4198">2158.7955525273301</cx:pt>
          <cx:pt idx="4199">2162.5952667110218</cx:pt>
          <cx:pt idx="4200">2166.810970585183</cx:pt>
          <cx:pt idx="4201">2169.5156825104218</cx:pt>
          <cx:pt idx="4202">2170.7680161937142</cx:pt>
          <cx:pt idx="4203">2177.013236514902</cx:pt>
          <cx:pt idx="4204">2181.4985143045492</cx:pt>
          <cx:pt idx="4205">2186.1220785086889</cx:pt>
          <cx:pt idx="4206">2195.2309205024749</cx:pt>
          <cx:pt idx="4207">2195.2309205024749</cx:pt>
          <cx:pt idx="4208">2195.2309205024749</cx:pt>
          <cx:pt idx="4209">2204.3397624962608</cx:pt>
          <cx:pt idx="4210">2206.2871347563619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TW" altLang="en-US" dirty="0" smtClean="0"/>
              <a:t>人氣</a:t>
            </a:r>
            <a:endParaRPr lang="zh-TW" dirty="0"/>
          </a:p>
        </cx:rich>
      </cx:tx>
    </cx:title>
    <cx:plotArea>
      <cx:plotAreaRegion>
        <cx:series layoutId="clusteredColumn" uniqueId="{55B5C1B2-6439-4444-BCCF-CF9890602A50}">
          <cx:tx>
            <cx:txData>
              <cx:f>'沒有0最高為 2213'!$AI$1</cx:f>
              <cx:v>popularity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'沒有0最高為 2213'!$AJ$2:$AJ$4212</cx:f>
        <cx:lvl ptCount="4211" formatCode="G/通用格式">
          <cx:pt idx="0">-3.0077672625611553</cx:pt>
          <cx:pt idx="1">-3.0077672625611553</cx:pt>
          <cx:pt idx="2">-2.9190986373458112</cx:pt>
          <cx:pt idx="3">-2.9190986373458112</cx:pt>
          <cx:pt idx="4">-2.8992604631785603</cx:pt>
          <cx:pt idx="5">-2.7767591100410987</cx:pt>
          <cx:pt idx="6">-2.7067372668971741</cx:pt>
          <cx:pt idx="7">-2.7067372668971741</cx:pt>
          <cx:pt idx="8">-2.661783394067549</cx:pt>
          <cx:pt idx="9">-2.6180686416818304</cx:pt>
          <cx:pt idx="10">-2.5982304675145791</cx:pt>
          <cx:pt idx="11">-2.5306460078414927</cx:pt>
          <cx:pt idx="12">-2.5306460078414927</cx:pt>
          <cx:pt idx="13">-2.5306460078414927</cx:pt>
          <cx:pt idx="14">-2.5306460078414927</cx:pt>
          <cx:pt idx="15">-2.5013204545065229</cx:pt>
          <cx:pt idx="16">-2.5013204545065229</cx:pt>
          <cx:pt idx="17">-2.4974905431625842</cx:pt>
          <cx:pt idx="18">-2.4417207507283112</cx:pt>
          <cx:pt idx="19">-2.4417207507283112</cx:pt>
          <cx:pt idx="20">-2.4057072712331928</cx:pt>
          <cx:pt idx="21">-2.4057072712331928</cx:pt>
          <cx:pt idx="22">-2.3607533984035678</cx:pt>
          <cx:pt idx="23">-2.3087972582251366</cx:pt>
          <cx:pt idx="24">-2.3087297950045111</cx:pt>
          <cx:pt idx="25">-2.3087297950045111</cx:pt>
          <cx:pt idx="26">-2.2466556485782818</cx:pt>
          <cx:pt idx="27">-2.2466556485782818</cx:pt>
          <cx:pt idx="28">-2.2466556485782818</cx:pt>
          <cx:pt idx="29">-2.2466556485782818</cx:pt>
          <cx:pt idx="30">-2.2296160121775115</cx:pt>
          <cx:pt idx="31">-2.2296160121775115</cx:pt>
          <cx:pt idx="32">-2.2073688547834815</cx:pt>
          <cx:pt idx="33">-2.2073688547834815</cx:pt>
          <cx:pt idx="34">-2.1964605474986034</cx:pt>
          <cx:pt idx="35">-2.1931601218824595</cx:pt>
          <cx:pt idx="36">-2.1846621393478864</cx:pt>
          <cx:pt idx="37">-2.1846621393478864</cx:pt>
          <cx:pt idx="38">-2.1837910583962112</cx:pt>
          <cx:pt idx="39">-2.1746991187131361</cx:pt>
          <cx:pt idx="40">-2.1626692225468984</cx:pt>
          <cx:pt idx="41">-2.1626692225468984</cx:pt>
          <cx:pt idx="42">-2.1626692225468984</cx:pt>
          <cx:pt idx="43">-2.1626692225468984</cx:pt>
          <cx:pt idx="44">-2.1046772755692116</cx:pt>
          <cx:pt idx="45">-2.1046772755692116</cx:pt>
          <cx:pt idx="46">-2.1046772755692116</cx:pt>
          <cx:pt idx="47">-2.0868810453881546</cx:pt>
          <cx:pt idx="48">-2.0597234027395865</cx:pt>
          <cx:pt idx="49">-2.0597234027395865</cx:pt>
          <cx:pt idx="50">-2.0535247531218306</cx:pt>
          <cx:pt idx="51">-2.0535247531218306</cx:pt>
          <cx:pt idx="52">-2.0203692884429221</cx:pt>
          <cx:pt idx="53">-2.0085708802922055</cx:pt>
          <cx:pt idx="54">-1.9648561279064867</cx:pt>
          <cx:pt idx="55">-1.964599496008649</cx:pt>
          <cx:pt idx="56">-1.9063388591195003</cx:pt>
          <cx:pt idx="57">-1.9063388591195003</cx:pt>
          <cx:pt idx="58">-1.9063388591195003</cx:pt>
          <cx:pt idx="59">-1.8992604631785603</cx:pt>
          <cx:pt idx="60">-1.8921301262184786</cx:pt>
          <cx:pt idx="61">-1.8921301262184786</cx:pt>
          <cx:pt idx="62">-1.8697431144427565</cx:pt>
          <cx:pt idx="63">-1.8676858179290758</cx:pt>
          <cx:pt idx="64">-1.8667485756297355</cx:pt>
          <cx:pt idx="65">-1.8667485756297355</cx:pt>
          <cx:pt idx="66">-1.8485800025372687</cx:pt>
          <cx:pt idx="67">-1.8396607594003491</cx:pt>
          <cx:pt idx="68">-1.8316085402848485</cx:pt>
          <cx:pt idx="69">-1.8225166006017737</cx:pt>
          <cx:pt idx="70">-1.8094288461114438</cx:pt>
          <cx:pt idx="71">-1.7773183411828812</cx:pt>
          <cx:pt idx="72">-1.7767591100410987</cx:pt>
          <cx:pt idx="73">-1.7728331014346999</cx:pt>
          <cx:pt idx="74">-1.7695343938586194</cx:pt>
          <cx:pt idx="75">-1.7695343938586194</cx:pt>
          <cx:pt idx="76">-1.7689266946835542</cx:pt>
          <cx:pt idx="77">-1.753601900581431</cx:pt>
          <cx:pt idx="78">-1.753601900581431</cx:pt>
          <cx:pt idx="79">-1.753601900581431</cx:pt>
          <cx:pt idx="80">-1.753601900581431</cx:pt>
          <cx:pt idx="81">-1.753601900581431</cx:pt>
          <cx:pt idx="82">-1.753601900581431</cx:pt>
          <cx:pt idx="83">-1.7524947574578493</cx:pt>
          <cx:pt idx="84">-1.7378924609435853</cx:pt>
          <cx:pt idx="85">-1.7353664248828735</cx:pt>
          <cx:pt idx="86">-1.7350602526544852</cx:pt>
          <cx:pt idx="87">-1.7302476000638192</cx:pt>
          <cx:pt idx="88">-1.7290136616083263</cx:pt>
          <cx:pt idx="89">-1.7160388671627971</cx:pt>
          <cx:pt idx="90">-1.7075408846282241</cx:pt>
          <cx:pt idx="91">-1.6936518553870752</cx:pt>
          <cx:pt idx="92">-1.6916010745774748</cx:pt>
          <cx:pt idx="93">-1.6916010745774748</cx:pt>
          <cx:pt idx="94">-1.6916010745774748</cx:pt>
          <cx:pt idx="95">-1.6916010745774748</cx:pt>
          <cx:pt idx="96">-1.6916010745774748</cx:pt>
          <cx:pt idx="97">-1.6916010745774748</cx:pt>
          <cx:pt idx="98">-1.6886497159675373</cx:pt>
          <cx:pt idx="99">-1.685547967827236</cx:pt>
          <cx:pt idx="100">-1.6653445817389489</cx:pt>
          <cx:pt idx="101">-1.6653445817389489</cx:pt>
          <cx:pt idx="102">-1.6617833940675488</cx:pt>
          <cx:pt idx="103">-1.6617833940675488</cx:pt>
          <cx:pt idx="104">-1.6460394265435623</cx:pt>
          <cx:pt idx="105">-1.6445956572503195</cx:pt>
          <cx:pt idx="106">-1.6306310743628605</cx:pt>
          <cx:pt idx="107">-1.6203907089093241</cx:pt>
          <cx:pt idx="108">-1.6098272538891176</cx:pt>
          <cx:pt idx="109">-1.6097597906684922</cx:pt>
          <cx:pt idx="110">-1.605308863455519</cx:pt>
          <cx:pt idx="111">-1.6006678509854173</cx:pt>
          <cx:pt idx="112">-1.5927939145903374</cx:pt>
          <cx:pt idx="113">-1.576403498402168</cx:pt>
          <cx:pt idx="114">-1.5657185799657543</cx:pt>
          <cx:pt idx="115">-1.5606092312189359</cx:pt>
          <cx:pt idx="116">-1.5599230410516385</cx:pt>
          <cx:pt idx="117">-1.5599230410516385</cx:pt>
          <cx:pt idx="118">-1.5599230410516385</cx:pt>
          <cx:pt idx="119">-1.5599230410516385</cx:pt>
          <cx:pt idx="120">-1.5541563410081378</cx:pt>
          <cx:pt idx="121">-1.5386307637363679</cx:pt>
          <cx:pt idx="122">-1.5164055687268825</cx:pt>
          <cx:pt idx="123">-1.5164055687268825</cx:pt>
          <cx:pt idx="124">-1.5026172842412493</cx:pt>
          <cx:pt idx="125">-1.5013204545065226</cx:pt>
          <cx:pt idx="126">-1.4951050801153856</cx:pt>
          <cx:pt idx="127">-1.4951050801153856</cx:pt>
          <cx:pt idx="128">-1.4951050801153856</cx:pt>
          <cx:pt idx="129">-1.4951050801153856</cx:pt>
          <cx:pt idx="130">-1.4941901175464407</cx:pt>
          <cx:pt idx="131">-1.4941901175464407</cx:pt>
          <cx:pt idx="132">-1.4848210540601923</cx:pt>
          <cx:pt idx="133">-1.4697458092570383</cx:pt>
          <cx:pt idx="134">-1.4685043981946384</cx:pt>
          <cx:pt idx="135">-1.4525719049174497</cx:pt>
          <cx:pt idx="136">-1.4497645157060375</cx:pt>
          <cx:pt idx="137">-1.4340302569905039</cx:pt>
          <cx:pt idx="138">-1.427983665944345</cx:pt>
          <cx:pt idx="139">-1.3949834058414197</cx:pt>
          <cx:pt idx="140">-1.3944554981406259</cx:pt>
          <cx:pt idx="141">-1.3896273209100729</cx:pt>
          <cx:pt idx="142">-1.3714587478176061</cx:pt>
          <cx:pt idx="143">-1.3714587478176061</cx:pt>
          <cx:pt idx="144">-1.3625395046806865</cx:pt>
          <cx:pt idx="145">-1.3617857620702807</cx:pt>
          <cx:pt idx="146">-1.3480620818682028</cx:pt>
          <cx:pt idx="147">-1.3435656615863385</cx:pt>
          <cx:pt idx="148">-1.3435656615863385</cx:pt>
          <cx:pt idx="149">-1.3277773984214747</cx:pt>
          <cx:pt idx="150">-1.308195856152061</cx:pt>
          <cx:pt idx="151">-1.3042788677915378</cx:pt>
          <cx:pt idx="152">-1.2996378553214361</cx:pt>
          <cx:pt idx="153">-1.2957118467150375</cx:pt>
          <cx:pt idx="154">-1.2955927150500735</cx:pt>
          <cx:pt idx="155">-1.264688584301773</cx:pt>
          <cx:pt idx="156">-1.264688584301773</cx:pt>
          <cx:pt idx="157">-1.264688584301773</cx:pt>
          <cx:pt idx="158">-1.2588930453876572</cx:pt>
          <cx:pt idx="159">-1.2588930453876572</cx:pt>
          <cx:pt idx="160">-1.2588930453876572</cx:pt>
          <cx:pt idx="161">-1.246655648578282</cx:pt>
          <cx:pt idx="162">-1.2465200112093062</cx:pt>
          <cx:pt idx="163">-1.2376007680723866</cx:pt>
          <cx:pt idx="164">-1.2369152509190111</cx:pt>
          <cx:pt idx="165">-1.2279157660896811</cx:pt>
          <cx:pt idx="166">-1.2279157660896811</cx:pt>
          <cx:pt idx="167">-1.2090643831500467</cx:pt>
          <cx:pt idx="168">-1.2084267131075737</cx:pt>
          <cx:pt idx="169">-1.2073688547834815</cx:pt>
          <cx:pt idx="170">-1.1948539059182997</cx:pt>
          <cx:pt idx="171">-1.1940750844514043</cx:pt>
          <cx:pt idx="172">-1.1940750844514043</cx:pt>
          <cx:pt idx="173">-1.1931601218824597</cx:pt>
          <cx:pt idx="174">-1.1816924598603289</cx:pt>
          <cx:pt idx="175">-1.1787359478515675</cx:pt>
          <cx:pt idx="176">-1.1677785712937165</cx:pt>
          <cx:pt idx="177">-1.1674744025306572</cx:pt>
          <cx:pt idx="178">-1.1629671497754825</cx:pt>
          <cx:pt idx="179">-1.1517674367242345</cx:pt>
          <cx:pt idx="180">-1.1517674367242345</cx:pt>
          <cx:pt idx="181">-1.1515419092534687</cx:pt>
          <cx:pt idx="182">-1.1510724361723599</cx:pt>
          <cx:pt idx="183">-1.1496099982012498</cx:pt>
          <cx:pt idx="184">-1.1496099982012498</cx:pt>
          <cx:pt idx="185">-1.1496099982012498</cx:pt>
          <cx:pt idx="186">-1.1235465962657549</cx:pt>
          <cx:pt idx="187">-1.1156726598706748</cx:pt>
          <cx:pt idx="188">-1.0934255024766446</cx:pt>
          <cx:pt idx="189">-1.0934255024766446</cx:pt>
          <cx:pt idx="190">-1.0915918640591127</cx:pt>
          <cx:pt idx="191">-1.0828017863319761</cx:pt>
          <cx:pt idx="192">-1.0828017863319761</cx:pt>
          <cx:pt idx="193">-1.0828017863319761</cx:pt>
          <cx:pt idx="194">-1.0817877304114432</cx:pt>
          <cx:pt idx="195">-1.079216769575623</cx:pt>
          <cx:pt idx="196">-1.079216769575623</cx:pt>
          <cx:pt idx="197">-1.0783483368468625</cx:pt>
          <cx:pt idx="198">-1.0705643895226007</cx:pt>
          <cx:pt idx="199">-1.0705643895226007</cx:pt>
          <cx:pt idx="200">-1.0682480099425367</cx:pt>
          <cx:pt idx="201">-1.0546318962454122</cx:pt>
          <cx:pt idx="202">-1.0404393416117315</cx:pt>
          <cx:pt idx="203">-1.0267474027574934</cx:pt>
          <cx:pt idx="204">-1.0241991997868602</cx:pt>
          <cx:pt idx="205">-1.0237957834337563</cx:pt>
          <cx:pt idx="206">-1.0216505356154786</cx:pt>
          <cx:pt idx="207">-1.0179838253957232</cx:pt>
          <cx:pt idx="208">-1.0170371566131899</cx:pt>
          <cx:pt idx="209">-0.99860785965745502</cx:pt>
          <cx:pt idx="210">-0.99456271938609242</cx:pt>
          <cx:pt idx="211">-0.99456271938609242</cx:pt>
          <cx:pt idx="212">-0.99263107024145603</cx:pt>
          <cx:pt idx="213">-0.99263107024145603</cx:pt>
          <cx:pt idx="214">-0.97264326098637499</cx:pt>
          <cx:pt idx="215">-0.97264326098637499</cx:pt>
          <cx:pt idx="216">-0.96433080609718702</cx:pt>
          <cx:pt idx="217">-0.96365858863779186</cx:pt>
          <cx:pt idx="218">-0.96365858863779186</cx:pt>
          <cx:pt idx="219">-0.96271120050418568</cx:pt>
          <cx:pt idx="220">-0.95977624702334696</cx:pt>
          <cx:pt idx="221">-0.9578630497236762</cx:pt>
          <cx:pt idx="222">-0.9578630497236762</cx:pt>
          <cx:pt idx="223">-0.9578630497236762</cx:pt>
          <cx:pt idx="224">-0.94549001554532497</cx:pt>
          <cx:pt idx="225">-0.93166107002684162</cx:pt>
          <cx:pt idx="226">-0.92928881909558958</cx:pt>
          <cx:pt idx="227">-0.92498189224470528</cx:pt>
          <cx:pt idx="228">-0.92443635384436273</cx:pt>
          <cx:pt idx="229">-0.92443635384436273</cx:pt>
          <cx:pt idx="230">-0.91733424342096359</cx:pt>
          <cx:pt idx="231">-0.91344982419383136</cx:pt>
          <cx:pt idx="232">-0.91343624992064254</cx:pt>
          <cx:pt idx="233">-0.91085724955309877</cx:pt>
          <cx:pt idx="234">-0.91024183368605616</cx:pt>
          <cx:pt idx="235">-0.90850386056717425</cx:pt>
          <cx:pt idx="236">-0.90850386056717425</cx:pt>
          <cx:pt idx="237">-0.90850386056717425</cx:pt>
          <cx:pt idx="238">-0.90850386056717425</cx:pt>
          <cx:pt idx="239">-0.90752739031012242</cx:pt>
          <cx:pt idx="240">-0.90633885911950041</cx:pt>
          <cx:pt idx="241">-0.90423296775607576</cx:pt>
          <cx:pt idx="242">-0.90423296775607576</cx:pt>
          <cx:pt idx="243">-0.89765270637803585</cx:pt>
          <cx:pt idx="244">-0.89543055183462206</cx:pt>
          <cx:pt idx="245">-0.89433749309794375</cx:pt>
          <cx:pt idx="246">-0.89433749309794375</cx:pt>
          <cx:pt idx="247">-0.88514956004956225</cx:pt>
          <cx:pt idx="248">-0.88492781256068909</cx:pt>
          <cx:pt idx="249">-0.8667485756297354</cx:pt>
          <cx:pt idx="250">-0.8667485756297354</cx:pt>
          <cx:pt idx="251">-0.8667485756297354</cx:pt>
          <cx:pt idx="252">-0.86095303671561974</cx:pt>
          <cx:pt idx="253">-0.85518633667211896</cx:pt>
          <cx:pt idx="254">-0.85243122509609337</cx:pt>
          <cx:pt idx="255">-0.8507374410602534</cx:pt>
          <cx:pt idx="256">-0.8505119135894873</cx:pt>
          <cx:pt idx="257">-0.84858000253726862</cx:pt>
          <cx:pt idx="258">-0.84650303456321796</cx:pt>
          <cx:pt idx="259">-0.83833465019113207</cx:pt>
          <cx:pt idx="260">-0.83143228586486662</cx:pt>
          <cx:pt idx="261">-0.82893689400857606</cx:pt>
          <cx:pt idx="262">-0.82893689400857606</cx:pt>
          <cx:pt idx="263">-0.81294241811886314</cx:pt>
          <cx:pt idx="264">-0.81294241811886314</cx:pt>
          <cx:pt idx="265">-0.80812744443532558</cx:pt>
          <cx:pt idx="266">-0.80718731737904326</cx:pt>
          <cx:pt idx="267">-0.80718731737904326</cx:pt>
          <cx:pt idx="268">-0.79613507577936704</cx:pt>
          <cx:pt idx="269">-0.79522011321042207</cx:pt>
          <cx:pt idx="270">-0.78160702574220497</cx:pt>
          <cx:pt idx="271">-0.76179635772347232</cx:pt>
          <cx:pt idx="272">-0.75491423158126203</cx:pt>
          <cx:pt idx="273">-0.75360190058143095</cx:pt>
          <cx:pt idx="274">-0.74600209054024036</cx:pt>
          <cx:pt idx="275">-0.74600209054024036</cx:pt>
          <cx:pt idx="276">-0.74150567025837621</cx:pt>
          <cx:pt idx="277">-0.74150567025837621</cx:pt>
          <cx:pt idx="278">-0.73236446835325619</cx:pt>
          <cx:pt idx="279">-0.72062053995149744</cx:pt>
          <cx:pt idx="280">-0.7204415503913888</cx:pt>
          <cx:pt idx="281">-0.71695382973174204</cx:pt>
          <cx:pt idx="282">-0.71517673153602701</cx:pt>
          <cx:pt idx="283">-0.71482500103738167</cx:pt>
          <cx:pt idx="284">-0.71482500103738167</cx:pt>
          <cx:pt idx="285">-0.71482500103738167</cx:pt>
          <cx:pt idx="286">-0.70258760422800648</cx:pt>
          <cx:pt idx="287">-0.70245196685903044</cx:pt>
          <cx:pt idx="288">-0.70245196685903044</cx:pt>
          <cx:pt idx="289">-0.70221887646357539</cx:pt>
          <cx:pt idx="290">-0.70135806123406752</cx:pt>
          <cx:pt idx="291">-0.69548549380460722</cx:pt>
          <cx:pt idx="292">-0.69160107457747488</cx:pt>
          <cx:pt idx="293">-0.69035314781099477</cx:pt>
          <cx:pt idx="294">-0.68232404774663624</cx:pt>
          <cx:pt idx="295">-0.67829275716537418</cx:pt>
          <cx:pt idx="296">-0.67442065453380606</cx:pt>
          <cx:pt idx="297">-0.67442065453380606</cx:pt>
          <cx:pt idx="298">-0.66262859297381071</cx:pt>
          <cx:pt idx="299">-0.66262859297381071</cx:pt>
          <cx:pt idx="300">-0.65683305405969483</cx:pt>
          <cx:pt idx="301">-0.65639091571754438</cx:pt>
          <cx:pt idx="302">-0.65225917022885016</cx:pt>
          <cx:pt idx="303">-0.65000704010112886</cx:pt>
          <cx:pt idx="304">-0.648132169472871</cx:pt>
          <cx:pt idx="305">-0.63965854827459423</cx:pt>
          <cx:pt idx="306">-0.62242927977088436</cx:pt>
          <cx:pt idx="307">-0.61813108115899462</cx:pt>
          <cx:pt idx="308">-0.61147607052642938</cx:pt>
          <cx:pt idx="309">-0.60747386490319299</cx:pt>
          <cx:pt idx="310">-0.6056805316123135</cx:pt>
          <cx:pt idx="311">-0.6056805316123135</cx:pt>
          <cx:pt idx="312">-0.6056805316123135</cx:pt>
          <cx:pt idx="313">-0.60357284162882452</cx:pt>
          <cx:pt idx="314">-0.6032029720920945</cx:pt>
          <cx:pt idx="315">-0.59991383156881284</cx:pt>
          <cx:pt idx="316">-0.59330749743396249</cx:pt>
          <cx:pt idx="317">-0.59201509312344203</cx:pt>
          <cx:pt idx="318">-0.58799497467690631</cx:pt>
          <cx:pt idx="319">-0.58799497467690631</cx:pt>
          <cx:pt idx="320">-0.58446308960349369</cx:pt>
          <cx:pt idx="321">-0.57765772227063805</cx:pt>
          <cx:pt idx="322">-0.57751064152574971</cx:pt>
          <cx:pt idx="323">-0.57455779064256451</cx:pt>
          <cx:pt idx="324">-0.55992304105163848</cx:pt>
          <cx:pt idx="325">-0.55992304105163848</cx:pt>
          <cx:pt idx="326">-0.557989253387002</cx:pt>
          <cx:pt idx="327">-0.55415634100813771</cx:pt>
          <cx:pt idx="328">-0.54755000687328736</cx:pt>
          <cx:pt idx="329">-0.54452928089581609</cx:pt>
          <cx:pt idx="330">-0.53040229020088547</cx:pt>
          <cx:pt idx="331">-0.52432589480752922</cx:pt>
          <cx:pt idx="332">-0.52432589480752922</cx:pt>
          <cx:pt idx="333">-0.52315297920315706</cx:pt>
          <cx:pt idx="334">-0.52315297920315706</cx:pt>
          <cx:pt idx="335">-0.51853035589341334</cx:pt>
          <cx:pt idx="336">-0.5119188845068724</cx:pt>
          <cx:pt idx="337">-0.5119188845068724</cx:pt>
          <cx:pt idx="338">-0.50615732171506223</cx:pt>
          <cx:pt idx="339">-0.50296404185394605</cx:pt>
          <cx:pt idx="340">-0.50220149810969283</cx:pt>
          <cx:pt idx="341">-0.48685216651967567</cx:pt>
          <cx:pt idx="342">-0.48558994578452325</cx:pt>
          <cx:pt idx="343">-0.48074179500401371</cx:pt>
          <cx:pt idx="344">-0.48074179500401371</cx:pt>
          <cx:pt idx="345">-0.48074179500401371</cx:pt>
          <cx:pt idx="346">-0.47715677824766056</cx:pt>
          <cx:pt idx="347">-0.47484829962860203</cx:pt>
          <cx:pt idx="348">-0.46836876082566253</cx:pt>
          <cx:pt idx="349">-0.46748173198807613</cx:pt>
          <cx:pt idx="350">-0.45371239495716054</cx:pt>
          <cx:pt idx="351">-0.44597968874480176</cx:pt>
          <cx:pt idx="352">-0.43632856947416893</cx:pt>
          <cx:pt idx="353">-0.43360665456645059</cx:pt>
          <cx:pt idx="354">-0.41592383406776073</cx:pt>
          <cx:pt idx="355">-0.41592383406776073</cx:pt>
          <cx:pt idx="356">-0.41592383406776073</cx:pt>
          <cx:pt idx="357">-0.41379500537340047</cx:pt>
          <cx:pt idx="358">-0.40435057773077931</cx:pt>
          <cx:pt idx="359">-0.40142197119504924</cx:pt>
          <cx:pt idx="360">-0.39836120909296086</cx:pt>
          <cx:pt idx="361">-0.39540685338344489</cx:pt>
          <cx:pt idx="362">-0.39187406456383805</cx:pt>
          <cx:pt idx="363">-0.38698014789857255</cx:pt>
          <cx:pt idx="364">-0.38698014789857255</cx:pt>
          <cx:pt idx="365">-0.38383178199595724</cx:pt>
          <cx:pt idx="366">-0.38383178199595724</cx:pt>
          <cx:pt idx="367">-0.38333278845782603</cx:pt>
          <cx:pt idx="368">-0.38116172780854884</cx:pt>
          <cx:pt idx="369">-0.37339065886982492</cx:pt>
          <cx:pt idx="370">-0.36938177984355558</cx:pt>
          <cx:pt idx="371">-0.35868404635870499</cx:pt>
          <cx:pt idx="372">-0.35868404635870499</cx:pt>
          <cx:pt idx="373">-0.35580305839571369</cx:pt>
          <cx:pt idx="374">-0.35566189190939329</cx:pt>
          <cx:pt idx="375">-0.35566189190939329</cx:pt>
          <cx:pt idx="376">-0.34917839375526866</cx:pt>
          <cx:pt idx="377">-0.3352696585874802</cx:pt>
          <cx:pt idx="378">-0.32947411967336449</cx:pt>
          <cx:pt idx="379">-0.32947411967336449</cx:pt>
          <cx:pt idx="380">-0.32757755620220813</cx:pt>
          <cx:pt idx="381">-0.32430427475031037</cx:pt>
          <cx:pt idx="382">-0.32268053127945973</cx:pt>
          <cx:pt idx="383">-0.32268053127945973</cx:pt>
          <cx:pt idx="384">-0.3222381364224437</cx:pt>
          <cx:pt idx="385">-0.31806715227717119</cx:pt>
          <cx:pt idx="386">-0.3172367228639893</cx:pt>
          <cx:pt idx="387">-0.31410191370596452</cx:pt>
          <cx:pt idx="388">-0.31215719733471431</cx:pt>
          <cx:pt idx="389">-0.31044607486244813</cx:pt>
          <cx:pt idx="390">-0.30644386923921174</cx:pt>
          <cx:pt idx="391">-0.30465053594833247</cx:pt>
          <cx:pt idx="392">-0.30465053594833247</cx:pt>
          <cx:pt idx="393">-0.30363648002779947</cx:pt>
          <cx:pt idx="394">-0.2934173148461135</cx:pt>
          <cx:pt idx="395">-0.29250163807293156</cx:pt>
          <cx:pt idx="396">-0.29241313913895717</cx:pt>
          <cx:pt idx="397">-0.29241313913895717</cx:pt>
          <cx:pt idx="398">-0.29120390268247481</cx:pt>
          <cx:pt idx="399">-0.29098509745946083</cx:pt>
          <cx:pt idx="400">-0.29007013489051608</cx:pt>
          <cx:pt idx="401">-0.28761425625718845</cx:pt>
          <cx:pt idx="402">-0.28696497901292528</cx:pt>
          <cx:pt idx="403">-0.28696497901292528</cx:pt>
          <cx:pt idx="404">-0.28343309393951255</cx:pt>
          <cx:pt idx="405">-0.27648064586176851</cx:pt>
          <cx:pt idx="406">-0.26438441553871356</cx:pt>
          <cx:pt idx="407">-0.26374119616816688</cx:pt>
          <cx:pt idx="408">-0.25988391431203711</cx:pt>
          <cx:pt idx="409">-0.25889304538765723</cx:pt>
          <cx:pt idx="410">-0.25889304538765723</cx:pt>
          <cx:pt idx="411">-0.2556210263370623</cx:pt>
          <cx:pt idx="412">-0.24859615237384983</cx:pt>
          <cx:pt idx="413">-0.24564453305011277</cx:pt>
          <cx:pt idx="414">-0.24377011523754685</cx:pt>
          <cx:pt idx="415">-0.2430636637738888</cx:pt>
          <cx:pt idx="416">-0.23983257501207958</cx:pt>
          <cx:pt idx="417">-0.23983257501207958</cx:pt>
          <cx:pt idx="418">-0.23579614581753303</cx:pt>
          <cx:pt idx="419">-0.23328012005014889</cx:pt>
          <cx:pt idx="420">-0.22533071213936809</cx:pt>
          <cx:pt idx="421">-0.21900427958072816</cx:pt>
          <cx:pt idx="422">-0.21750036022943217</cx:pt>
          <cx:pt idx="423">-0.21750036022943217</cx:pt>
          <cx:pt idx="424">-0.2039907439481613</cx:pt>
          <cx:pt idx="425">-0.2039907439481613</cx:pt>
          <cx:pt idx="426">-0.20260990082491095</cx:pt>
          <cx:pt idx="427">-0.20260990082491095</cx:pt>
          <cx:pt idx="428">-0.19819520503404556</cx:pt>
          <cx:pt idx="429">-0.19819520503404556</cx:pt>
          <cx:pt idx="430">-0.19743762590810041</cx:pt>
          <cx:pt idx="431">-0.19407508445140445</cx:pt>
          <cx:pt idx="432">-0.19033551548470112</cx:pt>
          <cx:pt idx="433">-0.18645109625756892</cx:pt>
          <cx:pt idx="434">-0.18645109625756892</cx:pt>
          <cx:pt idx="435">-0.18455995012054205</cx:pt>
          <cx:pt idx="436">-0.17971179934003245</cx:pt>
          <cx:pt idx="437">-0.17846978683212039</cx:pt>
          <cx:pt idx="438">-0.17288578538146634</cx:pt>
          <cx:pt idx="439">-0.17110868718575126</cx:pt>
          <cx:pt idx="440">-0.16253729355493179</cx:pt>
          <cx:pt idx="441">-0.16253729355493179</cx:pt>
          <cx:pt idx="442">-0.16198303237960082</cx:pt>
          <cx:pt idx="443">-0.16156895388850515</cx:pt>
          <cx:pt idx="444">-0.1601221575352198</cx:pt>
          <cx:pt idx="445">-0.15917839953179902</cx:pt>
          <cx:pt idx="446">-0.1560337587835558</cx:pt>
          <cx:pt idx="447">-0.15268239929317937</cx:pt>
          <cx:pt idx="448">-0.15268239929317937</cx:pt>
          <cx:pt idx="449">-0.15268239929317937</cx:pt>
          <cx:pt idx="450">-0.15268239929317937</cx:pt>
          <cx:pt idx="451">-0.15154190925346858</cx:pt>
          <cx:pt idx="452">-0.14494969308082048</cx:pt>
          <cx:pt idx="453">-0.14081804386169544</cx:pt>
          <cx:pt idx="454">-0.14081804386169544</cx:pt>
          <cx:pt idx="455">-0.13337724409779275</cx:pt>
          <cx:pt idx="456">-0.13257665890246939</cx:pt>
          <cx:pt idx="457">-0.12754522097211829</cx:pt>
          <cx:pt idx="458">-0.12575040527139372</cx:pt>
          <cx:pt idx="459">-0.12013344500184447</cx:pt>
          <cx:pt idx="460">-0.12013344500184447</cx:pt>
          <cx:pt idx="461">-0.12013344500184447</cx:pt>
          <cx:pt idx="462">-0.12013344500184447</cx:pt>
          <cx:pt idx="463">-0.118560548623535</cx:pt>
          <cx:pt idx="464">-0.11618624271430002</cx:pt>
          <cx:pt idx="465">-0.11489383840377959</cx:pt>
          <cx:pt idx="466">-0.11181747796066473</cx:pt>
          <cx:pt idx="467">-0.11181747796066473</cx:pt>
          <cx:pt idx="468">-0.097525043152682359</cx:pt>
          <cx:pt idx="469">-0.097436535922902148</cx:pt>
          <cx:pt idx="470">-0.097165071443347989</cx:pt>
          <cx:pt idx="471">-0.097165071443347989</cx:pt>
          <cx:pt idx="472">-0.090844068899856897</cx:pt>
          <cx:pt idx="473">-0.081504042645713537</cx:pt>
          <cx:pt idx="474">-0.070428752153624902</cx:pt>
          <cx:pt idx="475">-0.068351784179574437</cx:pt>
          <cx:pt idx="476">-0.067408026176153657</cx:pt>
          <cx:pt idx="477">-0.06196421776068322</cx:pt>
          <cx:pt idx="478">-0.06132789612182836</cx:pt>
          <cx:pt idx="479">-0.058132618997888359</cx:pt>
          <cx:pt idx="480">-0.056323950407990528</cx:pt>
          <cx:pt idx="481">-0.054773062731732478</cx:pt>
          <cx:pt idx="482">-0.053835218986879839</cx:pt>
          <cx:pt idx="483">-0.053835218986879839</cx:pt>
          <cx:pt idx="484">-0.04794704877316637</cx:pt>
          <cx:pt idx="485">-0.046072178144908646</cx:pt>
          <cx:pt idx="486">-0.040673772928908974</cx:pt>
          <cx:pt idx="487">-0.038600229552493516</cx:pt>
          <cx:pt idx="488">-0.037598556946631813</cx:pt>
          <cx:pt idx="489">-0.037598556946631813</cx:pt>
          <cx:pt idx="490">-0.032707082216429532</cx:pt>
          <cx:pt idx="491">-0.02903606699539988</cx:pt>
          <cx:pt idx="492">-0.028843242895900807</cx:pt>
          <cx:pt idx="493">-0.028444124009383311</cx:pt>
          <cx:pt idx="494">-0.02393917743069876</cx:pt>
          <cx:pt idx="495">-0.015854996701362818</cx:pt>
          <cx:pt idx="496">-0.0094160791984669121</cx:pt>
          <cx:pt idx="497">0.0025331552885927166</cx:pt>
          <cx:pt idx="498">0.008278683015356416</cx:pt>
          <cx:pt idx="499">0.008278683015356416</cx:pt>
          <cx:pt idx="500">0.0083126877619647509</cx:pt>
          <cx:pt idx="501">0.0098260929815064523</cx:pt>
          <cx:pt idx="502">0.0098260929815064523</cx:pt>
          <cx:pt idx="503">0.014065016651055848</cx:pt>
          <cx:pt idx="504">0.015795441152147614</cx:pt>
          <cx:pt idx="505">0.019860555565171654</cx:pt>
          <cx:pt idx="506">0.019860555565171654</cx:pt>
          <cx:pt idx="507">0.020516079824731952</cx:pt>
          <cx:pt idx="508">0.021683726165238337</cx:pt>
          <cx:pt idx="509">0.024402269057324427</cx:pt>
          <cx:pt idx="510">0.025346027060744951</cx:pt>
          <cx:pt idx="511">0.026481260854431501</cx:pt>
          <cx:pt idx="512">0.031141565974860872</cx:pt>
          <cx:pt idx="513">0.031727934429335906</cx:pt>
          <cx:pt idx="514">0.032155621895393602</cx:pt>
          <cx:pt idx="515">0.03878978891682295</cx:pt>
          <cx:pt idx="516">0.049274930475283044</cx:pt>
          <cx:pt idx="517">0.049274930475283044</cx:pt>
          <cx:pt idx="518">0.049274930475283044</cx:pt>
          <cx:pt idx="519">0.049274930475283044</cx:pt>
          <cx:pt idx="520">0.049274930475283044</cx:pt>
          <cx:pt idx="521">0.049274930475283044</cx:pt>
          <cx:pt idx="522">0.049274930475283044</cx:pt>
          <cx:pt idx="523">0.049274930475283044</cx:pt>
          <cx:pt idx="524">0.049274930475283044</cx:pt>
          <cx:pt idx="525">0.052860815668096951</cx:pt>
          <cx:pt idx="526">0.054813144479347091</cx:pt>
          <cx:pt idx="527">0.059905016341381151</cx:pt>
          <cx:pt idx="528">0.062670350084557236</cx:pt>
          <cx:pt idx="529">0.073096643951609502</cx:pt>
          <cx:pt idx="530">0.073114229574299985</cx:pt>
          <cx:pt idx="531">0.073545414527947883</cx:pt>
          <cx:pt idx="532">0.073545414527947883</cx:pt>
          <cx:pt idx="533">0.077734096520433324</cx:pt>
          <cx:pt idx="534">0.084678516501424397</cx:pt>
          <cx:pt idx="535">0.085918448706299083</cx:pt>
          <cx:pt idx="536">0.093728760433292257</cx:pt>
          <cx:pt idx="537">0.094303528644238216</cx:pt>
          <cx:pt idx="538">0.097736625106828526</cx:pt>
          <cx:pt idx="539">0.10283479062993578</cx:pt>
          <cx:pt idx="540">0.10359236975588079</cx:pt>
          <cx:pt idx="541">0.10695491121257682</cx:pt>
          <cx:pt idx="542">0.10695491121257682</cx:pt>
          <cx:pt idx="543">0.10964924626463</cx:pt>
          <cx:pt idx="544">0.10972095953902494</cx:pt>
          <cx:pt idx="545">0.11457889940641228</cx:pt>
          <cx:pt idx="546">0.11457889940641228</cx:pt>
          <cx:pt idx="547">0.11818587430780107</cx:pt>
          <cx:pt idx="548">0.12131819632394875</cx:pt>
          <cx:pt idx="549">0.12131819632394875</cx:pt>
          <cx:pt idx="550">0.12131819632394875</cx:pt>
          <cx:pt idx="551">0.12888661896781464</cx:pt>
          <cx:pt idx="552">0.13325142437026458</cx:pt>
          <cx:pt idx="553">0.13725365146673127</cx:pt>
          <cx:pt idx="554">0.13895062502003006</cx:pt>
          <cx:pt idx="555">0.13904696328438024</cx:pt>
          <cx:pt idx="556">0.1449962368804254</cx:pt>
          <cx:pt idx="557">0.15229547562192494</cx:pt>
          <cx:pt idx="558">0.1534969654367821</cx:pt>
          <cx:pt idx="559">0.15474489220326212</cx:pt>
          <cx:pt idx="560">0.16021195180228576</cx:pt>
          <cx:pt idx="561">0.16435282854915045</cx:pt>
          <cx:pt idx="562">0.16765275156618831</cx:pt>
          <cx:pt idx="563">0.17164564274146352</cx:pt>
          <cx:pt idx="564">0.17348477469186302</cx:pt>
          <cx:pt idx="565">0.17763064515350122</cx:pt>
          <cx:pt idx="566">0.1859173520371874</cx:pt>
          <cx:pt idx="567">0.19015627570673735</cx:pt>
          <cx:pt idx="568">0.19153396917097809</cx:pt>
          <cx:pt idx="569">0.19153396917097809</cx:pt>
          <cx:pt idx="570">0.19153396917097809</cx:pt>
          <cx:pt idx="571">0.19153396917097809</cx:pt>
          <cx:pt idx="572">0.19153396917097809</cx:pt>
          <cx:pt idx="573">0.19153396917097809</cx:pt>
          <cx:pt idx="574">0.19153396917097809</cx:pt>
          <cx:pt idx="575">0.19153396917097809</cx:pt>
          <cx:pt idx="576">0.19471487478416213</cx:pt>
          <cx:pt idx="577">0.19509099991312809</cx:pt>
          <cx:pt idx="578">0.20129155894375664</cx:pt>
          <cx:pt idx="579">0.20350495251129888</cx:pt>
          <cx:pt idx="580">0.20543949173966272</cx:pt>
          <cx:pt idx="581">0.21093243653626409</cx:pt>
          <cx:pt idx="582">0.21246509598255064</cx:pt>
          <cx:pt idx="583">0.21246509598255064</cx:pt>
          <cx:pt idx="584">0.21246509598255064</cx:pt>
          <cx:pt idx="585">0.21688394430117475</cx:pt>
          <cx:pt idx="586">0.21688394430117475</cx:pt>
          <cx:pt idx="587">0.22221277780624182</cx:pt>
          <cx:pt idx="588">0.22412170470741685</cx:pt>
          <cx:pt idx="589">0.2254067939591286</cx:pt>
          <cx:pt idx="590">0.2254067939591286</cx:pt>
          <cx:pt idx="591">0.22650834900713676</cx:pt>
          <cx:pt idx="592">0.22650834900713676</cx:pt>
          <cx:pt idx="593">0.22650834900713676</cx:pt>
          <cx:pt idx="594">0.22650834900713676</cx:pt>
          <cx:pt idx="595">0.23060124351035641</cx:pt>
          <cx:pt idx="596">0.23130015640058482</cx:pt>
          <cx:pt idx="597">0.23781785113681783</cx:pt>
          <cx:pt idx="598">0.2394175084019432</cx:pt>
          <cx:pt idx="599">0.23980916899194615</cx:pt>
          <cx:pt idx="600">0.240431564322476</cx:pt>
          <cx:pt idx="601">0.2452576093788581</cx:pt>
          <cx:pt idx="602">0.24630049798657402</cx:pt>
          <cx:pt idx="603">0.24888868896816649</cx:pt>
          <cx:pt idx="604">0.24888868896816649</cx:pt>
          <cx:pt idx="605">0.25071947320121157</cx:pt>
          <cx:pt idx="606">0.25308294689081473</cx:pt>
          <cx:pt idx="607">0.25308294689081473</cx:pt>
          <cx:pt idx="608">0.25499827118048668</cx:pt>
          <cx:pt idx="609">0.26615176164918797</cx:pt>
          <cx:pt idx="610">0.26901388198353382</cx:pt>
          <cx:pt idx="611">0.27218675276808035</cx:pt>
          <cx:pt idx="612">0.27218675276808035</cx:pt>
          <cx:pt idx="613">0.27578187710377855</cx:pt>
          <cx:pt idx="614">0.27892604968561679</cx:pt>
          <cx:pt idx="615">0.28262924411693086</cx:pt>
          <cx:pt idx="616">0.28517499896261839</cx:pt>
          <cx:pt idx="617">0.28612253071137278</cx:pt>
          <cx:pt idx="618">0.29133530766743687</cx:pt>
          <cx:pt idx="619">0.29740945537962987</cx:pt>
          <cx:pt idx="620">0.29947654290198883</cx:pt>
          <cx:pt idx="621">0.30100093418797363</cx:pt>
          <cx:pt idx="622">0.30423546933819595</cx:pt>
          <cx:pt idx="623">0.31085608864548764</cx:pt>
          <cx:pt idx="624">0.31107489386850146</cx:pt>
          <cx:pt idx="625">0.31107489386850146</cx:pt>
          <cx:pt idx="626">0.31107489386850146</cx:pt>
          <cx:pt idx="627">0.31222837166343403</cx:pt>
          <cx:pt idx="628">0.31862689738844985</cx:pt>
          <cx:pt idx="629">0.3219450608110998</cx:pt>
          <cx:pt idx="630">0.32358312254055616</cx:pt>
          <cx:pt idx="631">0.32918346973501905</cx:pt>
          <cx:pt idx="632">0.33096972258544088</cx:pt>
          <cx:pt idx="633">0.33096972258544088</cx:pt>
          <cx:pt idx="634">0.33446977898887909</cx:pt>
          <cx:pt idx="635">0.33894071829919459</cx:pt>
          <cx:pt idx="636">0.34809527241796245</cx:pt>
          <cx:pt idx="637">0.35020182037452602</cx:pt>
          <cx:pt idx="638">0.35030492613926423</cx:pt>
          <cx:pt idx="639">0.35030492613926423</cx:pt>
          <cx:pt idx="640">0.35030492613926423</cx:pt>
          <cx:pt idx="641">0.35030492613926423</cx:pt>
          <cx:pt idx="642">0.35553998011865628</cx:pt>
          <cx:pt idx="643">0.3561818703167754</cx:pt>
          <cx:pt idx="644">0.3561818703167754</cx:pt>
          <cx:pt idx="645">0.3561818703167754</cx:pt>
          <cx:pt idx="646">0.35761694809270678</cx:pt>
          <cx:pt idx="647">0.35915505132443543</cx:pt>
          <cx:pt idx="648">0.36147736890594478</cx:pt>
          <cx:pt idx="649">0.36697203062441885</cx:pt>
          <cx:pt idx="650">0.36949588466265415</cx:pt>
          <cx:pt idx="651">0.37412663961559051</cx:pt>
          <cx:pt idx="652">0.37412663961559051</cx:pt>
          <cx:pt idx="653">0.3741364686103148</cx:pt>
          <cx:pt idx="654">0.37457541019192925</cx:pt>
          <cx:pt idx="655">0.37457541019192925</cx:pt>
          <cx:pt idx="656">0.37738773750581883</cx:pt>
          <cx:pt idx="657">0.37738773750581883</cx:pt>
          <cx:pt idx="658">0.37738773750581883</cx:pt>
          <cx:pt idx="659">0.37876409218441454</cx:pt>
          <cx:pt idx="660">0.37995618327631442</cx:pt>
          <cx:pt idx="661">0.38186891884100538</cx:pt>
          <cx:pt idx="662">0.38326854188674053</cx:pt>
          <cx:pt idx="663">0.38946696559327426</cx:pt>
          <cx:pt idx="664">0.39118429573897523</cx:pt>
          <cx:pt idx="665">0.39445804614902585</cx:pt>
          <cx:pt idx="666">0.39561721207394895</cx:pt>
          <cx:pt idx="667">0.39679702790790539</cx:pt>
          <cx:pt idx="668">0.39698952257509479</cx:pt>
          <cx:pt idx="669">0.39745735609434557</cx:pt>
          <cx:pt idx="670">0.39745735609434557</cx:pt>
          <cx:pt idx="671">0.39745735609434557</cx:pt>
          <cx:pt idx="672">0.39745735609434557</cx:pt>
          <cx:pt idx="673">0.39745735609434557</cx:pt>
          <cx:pt idx="674">0.40276436858818093</cx:pt>
          <cx:pt idx="675">0.40476059151381877</cx:pt>
          <cx:pt idx="676">0.40489572136312124</cx:pt>
          <cx:pt idx="677">0.40489572136312124</cx:pt>
          <cx:pt idx="678">0.40489572136312124</cx:pt>
          <cx:pt idx="679">0.40489572136312124</cx:pt>
          <cx:pt idx="680">0.40489572136312124</cx:pt>
          <cx:pt idx="681">0.40489572136312124</cx:pt>
          <cx:pt idx="682">0.40489572136312124</cx:pt>
          <cx:pt idx="683">0.40489572136312124</cx:pt>
          <cx:pt idx="684">0.40489572136312124</cx:pt>
          <cx:pt idx="685">0.40530893843058141</cx:pt>
          <cx:pt idx="686">0.40855990750229665</cx:pt>
          <cx:pt idx="687">0.40971322854350872</cx:pt>
          <cx:pt idx="688">0.41075095520300614</cx:pt>
          <cx:pt idx="689">0.41214492425864985</cx:pt>
          <cx:pt idx="690">0.41780056423720929</cx:pt>
          <cx:pt idx="691">0.41870877226833103</cx:pt>
          <cx:pt idx="692">0.41870877226833103</cx:pt>
          <cx:pt idx="693">0.41898863572177403</cx:pt>
          <cx:pt idx="694">0.427222668721701</cx:pt>
          <cx:pt idx="695">0.42914008676742271</cx:pt>
          <cx:pt idx="696">0.43873269391753122</cx:pt>
          <cx:pt idx="697">0.44007695894836157</cx:pt>
          <cx:pt idx="698">0.44007695894836157</cx:pt>
          <cx:pt idx="699">0.44233008698444287</cx:pt>
          <cx:pt idx="700">0.4444141725032329</cx:pt>
          <cx:pt idx="701">0.44511949257893191</cx:pt>
          <cx:pt idx="702">0.44779522373902053</cx:pt>
          <cx:pt idx="703">0.449377592034783</cx:pt>
          <cx:pt idx="704">0.4515381399852807</cx:pt>
          <cx:pt idx="705">0.4515381399852807</cx:pt>
          <cx:pt idx="706">0.4515381399852807</cx:pt>
          <cx:pt idx="707">0.4515381399852807</cx:pt>
          <cx:pt idx="708">0.4515381399852807</cx:pt>
          <cx:pt idx="709">0.4515381399852807</cx:pt>
          <cx:pt idx="710">0.45913742932393919</cx:pt>
          <cx:pt idx="711">0.46581118283396566</cx:pt>
          <cx:pt idx="712">0.4673903429196492</cx:pt>
          <cx:pt idx="713">0.47275178120696226</cx:pt>
          <cx:pt idx="714">0.47428480403224255</cx:pt>
          <cx:pt idx="715">0.47838189287836619</cx:pt>
          <cx:pt idx="716">0.47838189287836619</cx:pt>
          <cx:pt idx="717">0.47838189287836619</cx:pt>
          <cx:pt idx="718">0.47838189287836619</cx:pt>
          <cx:pt idx="719">0.48158519383479914</cx:pt>
          <cx:pt idx="720">0.48192654632611798</cx:pt>
          <cx:pt idx="721">0.48349944270442741</cx:pt>
          <cx:pt idx="722">0.48929498161854318</cx:pt>
          <cx:pt idx="723">0.49024251336729763</cx:pt>
          <cx:pt idx="724">0.49256396483495929</cx:pt>
          <cx:pt idx="725">0.49256396483495929</cx:pt>
          <cx:pt idx="726">0.49256396483495929</cx:pt>
          <cx:pt idx="727">0.49256396483495929</cx:pt>
          <cx:pt idx="728">0.50053011448216422</cx:pt>
          <cx:pt idx="729">0.50453494817528011</cx:pt>
          <cx:pt idx="730">0.50552843661013236</cx:pt>
          <cx:pt idx="731">0.50826282069452311</cx:pt>
          <cx:pt idx="732">0.51195896625448689</cx:pt>
          <cx:pt idx="733">0.51251890807844991</cx:pt>
          <cx:pt idx="734">0.51791393996515611</cx:pt>
          <cx:pt idx="735">0.51791393996515611</cx:pt>
          <cx:pt idx="736">0.52039697199305635</cx:pt>
          <cx:pt idx="737">0.52039697199305635</cx:pt>
          <cx:pt idx="738">0.52039697199305635</cx:pt>
          <cx:pt idx="739">0.52039697199305635</cx:pt>
          <cx:pt idx="740">0.52039697199305635</cx:pt>
          <cx:pt idx="741">0.52039697199305635</cx:pt>
          <cx:pt idx="742">0.52039697199305635</cx:pt>
          <cx:pt idx="743">0.52039697199305635</cx:pt>
          <cx:pt idx="744">0.52039697199305635</cx:pt>
          <cx:pt idx="745">0.52039697199305635</cx:pt>
          <cx:pt idx="746">0.52039697199305635</cx:pt>
          <cx:pt idx="747">0.52039697199305635</cx:pt>
          <cx:pt idx="748">0.52039697199305635</cx:pt>
          <cx:pt idx="749">0.52039697199305635</cx:pt>
          <cx:pt idx="750">0.52039697199305635</cx:pt>
          <cx:pt idx="751">0.52039697199305635</cx:pt>
          <cx:pt idx="752">0.52039697199305635</cx:pt>
          <cx:pt idx="753">0.52039697199305635</cx:pt>
          <cx:pt idx="754">0.52063585487287434</cx:pt>
          <cx:pt idx="755">0.52639618519494547</cx:pt>
          <cx:pt idx="756">0.52639618519494547</cx:pt>
          <cx:pt idx="757">0.52743146666629648</cx:pt>
          <cx:pt idx="758">0.52753834467111804</cx:pt>
          <cx:pt idx="759">0.52753834467111804</cx:pt>
          <cx:pt idx="760">0.52753834467111804</cx:pt>
          <cx:pt idx="761">0.52969932812211862</cx:pt>
          <cx:pt idx="762">0.53427869756982405</cx:pt>
          <cx:pt idx="763">0.53698697195641798</cx:pt>
          <cx:pt idx="764">0.53698697195641798</cx:pt>
          <cx:pt idx="765">0.53831867537156408</cx:pt>
          <cx:pt idx="766">0.54392737233007404</cx:pt>
          <cx:pt idx="767">0.54628760504283946</cx:pt>
          <cx:pt idx="768">0.5502178986712718</cx:pt>
          <cx:pt idx="769">0.56003039279696099</cx:pt>
          <cx:pt idx="770">0.56003039279696099</cx:pt>
          <cx:pt idx="771">0.56003039279696099</cx:pt>
          <cx:pt idx="772">0.56179977122108704</cx:pt>
          <cx:pt idx="773">0.56718175731316911</cx:pt>
          <cx:pt idx="774">0.58085185056949995</cx:pt>
          <cx:pt idx="775">0.58485459302317389</cx:pt>
          <cx:pt idx="776">0.58643636937536481</cx:pt>
          <cx:pt idx="777">0.58867295337318515</cx:pt>
          <cx:pt idx="778">0.58867295337318515</cx:pt>
          <cx:pt idx="779">0.58867295337318515</cx:pt>
          <cx:pt idx="780">0.58867295337318515</cx:pt>
          <cx:pt idx="781">0.58867295337318515</cx:pt>
          <cx:pt idx="782">0.58867295337318515</cx:pt>
          <cx:pt idx="783">0.58867295337318515</cx:pt>
          <cx:pt idx="784">0.58867295337318515</cx:pt>
          <cx:pt idx="785">0.58867295337318515</cx:pt>
          <cx:pt idx="786">0.59079037310367977</cx:pt>
          <cx:pt idx="787">0.59079037310367977</cx:pt>
          <cx:pt idx="788">0.59425231327833639</cx:pt>
          <cx:pt idx="789">0.59480003132401238</cx:pt>
          <cx:pt idx="790">0.59541299641342338</cx:pt>
          <cx:pt idx="791">0.59843945104361118</cx:pt>
          <cx:pt idx="792">0.59843945104361118</cx:pt>
          <cx:pt idx="793">0.60144496118333635</cx:pt>
          <cx:pt idx="794">0.60809436863973254</cx:pt>
          <cx:pt idx="795">0.60809436863973254</cx:pt>
          <cx:pt idx="796">0.60809436863973254</cx:pt>
          <cx:pt idx="797">0.60809436863973254</cx:pt>
          <cx:pt idx="798">0.60809436863973254</cx:pt>
          <cx:pt idx="799">0.61188608430946878</cx:pt>
          <cx:pt idx="800">0.62436927087944283</cx:pt>
          <cx:pt idx="801">0.62479600036670668</cx:pt>
          <cx:pt idx="802">0.62998649305657484</cx:pt>
          <cx:pt idx="803">0.63946463702461831</cx:pt>
          <cx:pt idx="804">0.63946463702461831</cx:pt>
          <cx:pt idx="805">0.63946463702461831</cx:pt>
          <cx:pt idx="806">0.63946463702461831</cx:pt>
          <cx:pt idx="807">0.63946463702461831</cx:pt>
          <cx:pt idx="808">0.63946463702461831</cx:pt>
          <cx:pt idx="809">0.6488430402626435</cx:pt>
          <cx:pt idx="810">0.65133492180324548</cx:pt>
          <cx:pt idx="811">0.65133492180324548</cx:pt>
          <cx:pt idx="812">0.65411403253999434</cx:pt>
          <cx:pt idx="813">0.65475189987316373</cx:pt>
          <cx:pt idx="814">0.65492080699605948</cx:pt>
          <cx:pt idx="815">0.65721186598075654</cx:pt>
          <cx:pt idx="816">0.65721186598075654</cx:pt>
          <cx:pt idx="817">0.65721186598075654</cx:pt>
          <cx:pt idx="818">0.65721186598075654</cx:pt>
          <cx:pt idx="819">0.65721186598075654</cx:pt>
          <cx:pt idx="820">0.65721186598075654</cx:pt>
          <cx:pt idx="821">0.6592758691585624</cx:pt>
          <cx:pt idx="822">0.66800202628840011</cx:pt>
          <cx:pt idx="823">0.66865522389064047</cx:pt>
          <cx:pt idx="824">0.67307306934051536</cx:pt>
          <cx:pt idx="825">0.67607685132944451</cx:pt>
          <cx:pt idx="826">0.67808118829688835</cx:pt>
          <cx:pt idx="827">0.67841773316980003</cx:pt>
          <cx:pt idx="828">0.67841773316980003</cx:pt>
          <cx:pt idx="829">0.67841773316980003</cx:pt>
          <cx:pt idx="830">0.67841773316980003</cx:pt>
          <cx:pt idx="831">0.67841773316980003</cx:pt>
          <cx:pt idx="832">0.67841773316980003</cx:pt>
          <cx:pt idx="833">0.68429853755072179</cx:pt>
          <cx:pt idx="834">0.69221429140295643</cx:pt>
          <cx:pt idx="835">0.69534946405166764</cx:pt>
          <cx:pt idx="836">0.6975650097870576</cx:pt>
          <cx:pt idx="837">0.69801951823907593</cx:pt>
          <cx:pt idx="838">0.69848735175832677</cx:pt>
          <cx:pt idx="839">0.69848735175832677</cx:pt>
          <cx:pt idx="840">0.69848735175832677</cx:pt>
          <cx:pt idx="841">0.70262533398531057</cx:pt>
          <cx:pt idx="842">0.70362960372679928</cx:pt>
          <cx:pt idx="843">0.70362960372679928</cx:pt>
          <cx:pt idx="844">0.70592571702710227</cx:pt>
          <cx:pt idx="845">0.70592571702710227</cx:pt>
          <cx:pt idx="846">0.70592571702710227</cx:pt>
          <cx:pt idx="847">0.70592571702710227</cx:pt>
          <cx:pt idx="848">0.70592571702710227</cx:pt>
          <cx:pt idx="849">0.70901490254053912</cx:pt>
          <cx:pt idx="850">0.71423480821204144</cx:pt>
          <cx:pt idx="851">0.72563426795613528</cx:pt>
          <cx:pt idx="852">0.72567447883164804</cx:pt>
          <cx:pt idx="853">0.72567447883164804</cx:pt>
          <cx:pt idx="854">0.72567447883164804</cx:pt>
          <cx:pt idx="855">0.72567447883164804</cx:pt>
          <cx:pt idx="856">0.72567447883164804</cx:pt>
          <cx:pt idx="857">0.72567447883164804</cx:pt>
          <cx:pt idx="858">0.72764397474569131</cx:pt>
          <cx:pt idx="859">0.74544416816721415</cx:pt>
          <cx:pt idx="860">0.74757299686157441</cx:pt>
          <cx:pt idx="861">0.74824493481130194</cx:pt>
          <cx:pt idx="862">0.75256813564926173</cx:pt>
          <cx:pt idx="863">0.75256813564926173</cx:pt>
          <cx:pt idx="864">0.75290313182344115</cx:pt>
          <cx:pt idx="865">0.75774795086450752</cx:pt>
          <cx:pt idx="866">0.76018536094681533</cx:pt>
          <cx:pt idx="867">0.76496630786968922</cx:pt>
          <cx:pt idx="868">0.77229191440843237</cx:pt>
          <cx:pt idx="869">0.77673652642111346</cx:pt>
          <cx:pt idx="870">0.77941188854234744</cx:pt>
          <cx:pt idx="871">0.77941188854234744</cx:pt>
          <cx:pt idx="872">0.77941188854234744</cx:pt>
          <cx:pt idx="873">0.77941188854234744</cx:pt>
          <cx:pt idx="874">0.78052107378847979</cx:pt>
          <cx:pt idx="875">0.78052107378847979</cx:pt>
          <cx:pt idx="876">0.78052107378847979</cx:pt>
          <cx:pt idx="877">0.78407011374695479</cx:pt>
          <cx:pt idx="878">0.788196148588164</cx:pt>
          <cx:pt idx="879">0.79161591844157431</cx:pt>
          <cx:pt idx="880">0.79269664981484045</cx:pt>
          <cx:pt idx="881">0.79359396049894038</cx:pt>
          <cx:pt idx="882">0.79359396049894038</cx:pt>
          <cx:pt idx="883">0.79359396049894038</cx:pt>
          <cx:pt idx="884">0.7954013614443568</cx:pt>
          <cx:pt idx="885">0.79543749441456413</cx:pt>
          <cx:pt idx="886">0.79543749441456413</cx:pt>
          <cx:pt idx="887">0.79543749441456413</cx:pt>
          <cx:pt idx="888">0.79543749441456413</cx:pt>
          <cx:pt idx="889">0.79715099124109046</cx:pt>
          <cx:pt idx="890">0.79715099124109046</cx:pt>
          <cx:pt idx="891">0.79715099124109046</cx:pt>
          <cx:pt idx="892">0.79717567760291141</cx:pt>
          <cx:pt idx="893">0.79717567760291141</cx:pt>
          <cx:pt idx="894">0.79717567760291141</cx:pt>
          <cx:pt idx="895">0.79717567760291141</cx:pt>
          <cx:pt idx="896">0.79717567760291141</cx:pt>
          <cx:pt idx="897">0.79717567760291141</cx:pt>
          <cx:pt idx="898">0.79717567760291141</cx:pt>
          <cx:pt idx="899">0.79717567760291141</cx:pt>
          <cx:pt idx="900">0.79717567760291141</cx:pt>
          <cx:pt idx="901">0.79717567760291141</cx:pt>
          <cx:pt idx="902">0.79717567760291141</cx:pt>
          <cx:pt idx="903">0.79717567760291141</cx:pt>
          <cx:pt idx="904">0.79976061925679776</cx:pt>
          <cx:pt idx="905">0.80670947921212566</cx:pt>
          <cx:pt idx="906">0.80929281635850436</cx:pt>
          <cx:pt idx="907">0.8187621402537677</cx:pt>
          <cx:pt idx="908">0.81894393562913725</cx:pt>
          <cx:pt idx="909">0.8214269676570376</cx:pt>
          <cx:pt idx="910">0.8214269676570376</cx:pt>
          <cx:pt idx="911">0.8214269676570376</cx:pt>
          <cx:pt idx="912">0.8214269676570376</cx:pt>
          <cx:pt idx="913">0.82295825484737595</cx:pt>
          <cx:pt idx="914">0.82504120599566844</cx:pt>
          <cx:pt idx="915">0.82742618085892672</cx:pt>
          <cx:pt idx="916">0.8285683403350993</cx:pt>
          <cx:pt idx="917">0.83330312503643778</cx:pt>
          <cx:pt idx="918">0.83330312503643778</cx:pt>
          <cx:pt idx="919">0.83330312503643778</cx:pt>
          <cx:pt idx="920">0.83330312503643778</cx:pt>
          <cx:pt idx="921">0.83530869323380519</cx:pt>
          <cx:pt idx="922">0.83733337980021971</cx:pt>
          <cx:pt idx="923">0.8537060418883492</cx:pt>
          <cx:pt idx="924">0.86038979660640302</cx:pt>
          <cx:pt idx="925">0.86038979660640302</cx:pt>
          <cx:pt idx="926">0.86038979660640302</cx:pt>
          <cx:pt idx="927">0.86106038846094213</cx:pt>
          <cx:pt idx="928">0.86106038846094213</cx:pt>
          <cx:pt idx="929">0.86654077782936889</cx:pt>
          <cx:pt idx="930">0.86654077782936889</cx:pt>
          <cx:pt idx="931">0.86654077782936889</cx:pt>
          <cx:pt idx="932">0.86654077782936889</cx:pt>
          <cx:pt idx="933">0.86654077782936889</cx:pt>
          <cx:pt idx="934">0.86654077782936889</cx:pt>
          <cx:pt idx="935">0.86654077782936889</cx:pt>
          <cx:pt idx="936">0.86654077782936889</cx:pt>
          <cx:pt idx="937">0.86654077782936889</cx:pt>
          <cx:pt idx="938">0.86654077782936889</cx:pt>
          <cx:pt idx="939">0.86654077782936889</cx:pt>
          <cx:pt idx="940">0.87069178987899987</cx:pt>
          <cx:pt idx="941">0.87457861081400801</cx:pt>
          <cx:pt idx="942">0.87457861081400801</cx:pt>
          <cx:pt idx="943">0.87457861081400801</cx:pt>
          <cx:pt idx="944">0.87457861081400801</cx:pt>
          <cx:pt idx="945">0.87457861081400801</cx:pt>
          <cx:pt idx="946">0.87623960598911754</cx:pt>
          <cx:pt idx="947">0.88201697608278362</cx:pt>
          <cx:pt idx="948">0.88201697608278362</cx:pt>
          <cx:pt idx="949">0.88201697608278362</cx:pt>
          <cx:pt idx="950">0.88201697608278362</cx:pt>
          <cx:pt idx="951">0.89050397350699684</cx:pt>
          <cx:pt idx="952">0.89050397350699684</cx:pt>
          <cx:pt idx="953">0.8943729704895399</cx:pt>
          <cx:pt idx="954">0.8943729704895399</cx:pt>
          <cx:pt idx="955">0.90109426698035067</cx:pt>
          <cx:pt idx="956">0.90396994793426888</cx:pt>
          <cx:pt idx="957">0.90912436430371379</cx:pt>
          <cx:pt idx="958">0.90912436430371379</cx:pt>
          <cx:pt idx="959">0.90912436430371379</cx:pt>
          <cx:pt idx="960">0.90912436430371379</cx:pt>
          <cx:pt idx="961">0.91482804321590894</cx:pt>
          <cx:pt idx="962">0.9165146258478446</cx:pt>
          <cx:pt idx="963">0.91986826785543241</cx:pt>
          <cx:pt idx="964">0.92153542722289539</cx:pt>
          <cx:pt idx="965">0.92547835334315576</cx:pt>
          <cx:pt idx="966">0.92547835334315576</cx:pt>
          <cx:pt idx="967">0.92547835334315576</cx:pt>
          <cx:pt idx="968">0.92749225604926788</cx:pt>
          <cx:pt idx="969">0.92814079382142223</cx:pt>
          <cx:pt idx="970">0.92865939470494308</cx:pt>
          <cx:pt idx="971">0.92865939470494308</cx:pt>
          <cx:pt idx="972">0.92865939470494308</cx:pt>
          <cx:pt idx="973">0.93283734797519902</cx:pt>
          <cx:pt idx="974">0.93302971391340317</cx:pt>
          <cx:pt idx="975">0.93747959154153748</cx:pt>
          <cx:pt idx="976">0.93838751273796206</cx:pt>
          <cx:pt idx="977">0.94049463268859945</cx:pt>
          <cx:pt idx="978">0.94488682177589056</cx:pt>
          <cx:pt idx="979">0.95236491746722673</cx:pt>
          <cx:pt idx="980">0.95514402820397548</cx:pt>
          <cx:pt idx="981">0.95550314759802868</cx:pt>
          <cx:pt idx="982">0.95550314759802868</cx:pt>
          <cx:pt idx="983">0.95550314759802868</cx:pt>
          <cx:pt idx="984">0.95824186164473779</cx:pt>
          <cx:pt idx="985">0.95824186164473779</cx:pt>
          <cx:pt idx="986">0.95859089882624904</cx:pt>
          <cx:pt idx="987">0.95904056937573112</cx:pt>
          <cx:pt idx="988">0.95946316866617942</cx:pt>
          <cx:pt idx="989">0.95946316866617942</cx:pt>
          <cx:pt idx="990">0.95946316866617942</cx:pt>
          <cx:pt idx="991">0.95946316866617942</cx:pt>
          <cx:pt idx="992">0.95946316866617942</cx:pt>
          <cx:pt idx="993">0.95946316866617942</cx:pt>
          <cx:pt idx="994">0.95946316866617942</cx:pt>
          <cx:pt idx="995">0.95946316866617942</cx:pt>
          <cx:pt idx="996">0.95946316866617942</cx:pt>
          <cx:pt idx="997">0.95946316866617942</cx:pt>
          <cx:pt idx="998">0.95946316866617942</cx:pt>
          <cx:pt idx="999">0.95946316866617942</cx:pt>
          <cx:pt idx="1000">0.95946316866617942</cx:pt>
          <cx:pt idx="1001">0.95946316866617942</cx:pt>
          <cx:pt idx="1002">0.95946316866617942</cx:pt>
          <cx:pt idx="1003">0.95946316866617942</cx:pt>
          <cx:pt idx="1004">0.95946316866617942</cx:pt>
          <cx:pt idx="1005">0.96831512549237531</cx:pt>
          <cx:pt idx="1006">0.97944772883378128</cx:pt>
          <cx:pt idx="1007">0.97944772883378128</cx:pt>
          <cx:pt idx="1008">0.98532853321470293</cx:pt>
          <cx:pt idx="1009">0.98532853321470293</cx:pt>
          <cx:pt idx="1010">0.98532853321470293</cx:pt>
          <cx:pt idx="1011">0.99536096067473046</cx:pt>
          <cx:pt idx="1012">0.99751822671271873</cx:pt>
          <cx:pt idx="1013">0.99751822671271873</cx:pt>
          <cx:pt idx="1014">0.99751822671271873</cx:pt>
          <cx:pt idx="1015">0.99751822671271873</cx:pt>
          <cx:pt idx="1016">0.99751822671271873</cx:pt>
          <cx:pt idx="1017">0.99751822671271873</cx:pt>
          <cx:pt idx="1018">0.99765530891145182</cx:pt>
          <cx:pt idx="1019">0.99904951390305718</cx:pt>
          <cx:pt idx="1020">0.99951734742230802</cx:pt>
          <cx:pt idx="1021">0.9999811583114756</cx:pt>
          <cx:pt idx="1022">1.0035174399146078</cx:pt>
          <cx:pt idx="1023">1.0046595993907805</cx:pt>
          <cx:pt idx="1024">1.0046595993907805</cx:pt>
          <cx:pt idx="1025">1.0046595993907805</cx:pt>
          <cx:pt idx="1026">1.0059541821023659</cx:pt>
          <cx:pt idx="1027">1.0069557126910835</cx:pt>
          <cx:pt idx="1028">1.0069557126910835</cx:pt>
          <cx:pt idx="1029">1.0069557126910835</cx:pt>
          <cx:pt idx="1030">1.0069557126910835</cx:pt>
          <cx:pt idx="1031">1.0267044744956295</cx:pt>
          <cx:pt idx="1032">1.0267044744956295</cx:pt>
          <cx:pt idx="1033">1.0267044744956295</cx:pt>
          <cx:pt idx="1034">1.0267044744956295</cx:pt>
          <cx:pt idx="1035">1.0267044744956295</cx:pt>
          <cx:pt idx="1036">1.0267044744956295</cx:pt>
          <cx:pt idx="1037">1.0371516475166234</cx:pt>
          <cx:pt idx="1038">1.0455915681272623</cx:pt>
          <cx:pt idx="1039">1.0464741638311952</cx:pt>
          <cx:pt idx="1040">1.0492749304752831</cx:pt>
          <cx:pt idx="1041">1.0535981313132428</cx:pt>
          <cx:pt idx="1042">1.0535981313132428</cx:pt>
          <cx:pt idx="1043">1.0622909819146567</cx:pt>
          <cx:pt idx="1044">1.0657942080928475</cx:pt>
          <cx:pt idx="1045">1.0657942080928475</cx:pt>
          <cx:pt idx="1046">1.0716063890213938</cx:pt>
          <cx:pt idx="1047">1.0716063890213938</cx:pt>
          <cx:pt idx="1048">1.0763577418418377</cx:pt>
          <cx:pt idx="1049">1.0763577418418377</cx:pt>
          <cx:pt idx="1050">1.0795634482169474</cx:pt>
          <cx:pt idx="1051">1.0799864063037805</cx:pt>
          <cx:pt idx="1052">1.0804418842063286</cx:pt>
          <cx:pt idx="1053">1.0804418842063286</cx:pt>
          <cx:pt idx="1054">1.0822385462227595</cx:pt>
          <cx:pt idx="1055">1.0822385462227595</cx:pt>
          <cx:pt idx="1056">1.085215623359395</cx:pt>
          <cx:pt idx="1057">1.0946239561629216</cx:pt>
          <cx:pt idx="1058">1.0964273604303645</cx:pt>
          <cx:pt idx="1059">1.0964674900785454</cx:pt>
          <cx:pt idx="1060">1.1037778843380097</cx:pt>
          <cx:pt idx="1061">1.10386572569914</cx:pt>
          <cx:pt idx="1062">1.10386572569914</cx:pt>
          <cx:pt idx="1063">1.10386572569914</cx:pt>
          <cx:pt idx="1064">1.10386572569914</cx:pt>
          <cx:pt idx="1065">1.10386572569914</cx:pt>
          <cx:pt idx="1066">1.10386572569914</cx:pt>
          <cx:pt idx="1067">1.10386572569914</cx:pt>
          <cx:pt idx="1068">1.1132759137560679</cx:pt>
          <cx:pt idx="1069">1.1165858917442808</cx:pt>
          <cx:pt idx="1070">1.1165858917442808</cx:pt>
          <cx:pt idx="1071">1.1165858917442808</cx:pt>
          <cx:pt idx="1072">1.1224569633210186</cx:pt>
          <cx:pt idx="1073">1.1224569633210186</cx:pt>
          <cx:pt idx="1074">1.1295983359990807</cx:pt>
          <cx:pt idx="1075">1.1343331207004193</cx:pt>
          <cx:pt idx="1076">1.1343331207004193</cx:pt>
          <cx:pt idx="1077">1.1453556624820755</cx:pt>
          <cx:pt idx="1078">1.1505081443212994</cx:pt>
          <cx:pt idx="1079">1.1505081443212994</cx:pt>
          <cx:pt idx="1080">1.1609931218974463</cx:pt>
          <cx:pt idx="1081">1.1614197922703842</cx:pt>
          <cx:pt idx="1082">1.1614197922703842</cx:pt>
          <cx:pt idx="1083">1.1614197922703842</cx:pt>
          <cx:pt idx="1084">1.1620903841249233</cx:pt>
          <cx:pt idx="1085">1.16321828278212</cx:pt>
          <cx:pt idx="1086">1.16321828278212</cx:pt>
          <cx:pt idx="1087">1.1634271457053593</cx:pt>
          <cx:pt idx="1088">1.1634271457053593</cx:pt>
          <cx:pt idx="1089">1.1634271457053593</cx:pt>
          <cx:pt idx="1090">1.1634271457053593</cx:pt>
          <cx:pt idx="1091">1.1634271457053593</cx:pt>
          <cx:pt idx="1092">1.1634271457053593</cx:pt>
          <cx:pt idx="1093">1.1634271457053593</cx:pt>
          <cx:pt idx="1094">1.1634271457053593</cx:pt>
          <cx:pt idx="1095">1.16757077349335</cx:pt>
          <cx:pt idx="1096">1.16757077349335</cx:pt>
          <cx:pt idx="1097">1.16757077349335</cx:pt>
          <cx:pt idx="1098">1.16757077349335</cx:pt>
          <cx:pt idx="1099">1.16757077349335</cx:pt>
          <cx:pt idx="1100">1.1756086064779894</cx:pt>
          <cx:pt idx="1101">1.1756086064779894</cx:pt>
          <cx:pt idx="1102">1.177351897214385</cx:pt>
          <cx:pt idx="1103">1.177351897214385</cx:pt>
          <cx:pt idx="1104">1.1807508584464619</cx:pt>
          <cx:pt idx="1105">1.1807508584464619</cx:pt>
          <cx:pt idx="1106">1.1807508584464619</cx:pt>
          <cx:pt idx="1107">1.1830469717467649</cx:pt>
          <cx:pt idx="1108">1.1830469717467649</cx:pt>
          <cx:pt idx="1109">1.1830469717467649</cx:pt>
          <cx:pt idx="1110">1.1863458770517135</cx:pt>
          <cx:pt idx="1111">1.1907329447011474</cx:pt>
          <cx:pt idx="1112">1.1907329447011474</cx:pt>
          <cx:pt idx="1113">1.1907329447011474</cx:pt>
          <cx:pt idx="1114">1.1907329447011474</cx:pt>
          <cx:pt idx="1115">1.1915339691709781</cx:pt>
          <cx:pt idx="1116">1.1915339691709781</cx:pt>
          <cx:pt idx="1117">1.1915339691709781</cx:pt>
          <cx:pt idx="1118">1.2012799103310323</cx:pt>
          <cx:pt idx="1119">1.2082935730864193</cx:pt>
          <cx:pt idx="1120">1.2101543599676949</cx:pt>
          <cx:pt idx="1121">1.2193669763290751</cx:pt>
          <cx:pt idx="1122">1.2193669763290751</cx:pt>
          <cx:pt idx="1123">1.2193669763290751</cx:pt>
          <cx:pt idx="1124">1.2224857775200757</cx:pt>
          <cx:pt idx="1125">1.2265083490071369</cx:pt>
          <cx:pt idx="1126">1.2283665819009972</cx:pt>
          <cx:pt idx="1127">1.2283665819009972</cx:pt>
          <cx:pt idx="1128">1.232926654329203</cx:pt>
          <cx:pt idx="1129">1.2425553961086024</cx:pt>
          <cx:pt idx="1130">1.2425553961086024</cx:pt>
          <cx:pt idx="1131">1.2425553961086024</cx:pt>
          <cx:pt idx="1132">1.2425553961086024</cx:pt>
          <cx:pt idx="1133">1.2499937613773779</cx:pt>
          <cx:pt idx="1134">1.2499937613773779</cx:pt>
          <cx:pt idx="1135">1.2499937613773779</cx:pt>
          <cx:pt idx="1136">1.2499937613773779</cx:pt>
          <cx:pt idx="1137">1.2565331432620099</cx:pt>
          <cx:pt idx="1138">1.2565331432620099</cx:pt>
          <cx:pt idx="1139">1.2590003971329797</cx:pt>
          <cx:pt idx="1140">1.2592718573087189</cx:pt>
          <cx:pt idx="1141">1.2604931643301607</cx:pt>
          <cx:pt idx="1142">1.2604931643301607</cx:pt>
          <cx:pt idx="1143">1.2604931643301607</cx:pt>
          <cx:pt idx="1144">1.2604931643301607</cx:pt>
          <cx:pt idx="1145">1.2604931643301607</cx:pt>
          <cx:pt idx="1146">1.2604931643301607</cx:pt>
          <cx:pt idx="1147">1.2604931643301607</cx:pt>
          <cx:pt idx="1148">1.2604931643301607</cx:pt>
          <cx:pt idx="1149">1.2604931643301607</cx:pt>
          <cx:pt idx="1150">1.2604931643301607</cx:pt>
          <cx:pt idx="1151">1.2667994791173538</cx:pt>
          <cx:pt idx="1152">1.2742969323225739</cx:pt>
          <cx:pt idx="1153">1.2742969323225739</cx:pt>
          <cx:pt idx="1154">1.2742969323225739</cx:pt>
          <cx:pt idx="1155">1.279723851853557</cx:pt>
          <cx:pt idx="1156">1.279723851853557</cx:pt>
          <cx:pt idx="1157">1.279723851853557</cx:pt>
          <cx:pt idx="1158">1.279723851853557</cx:pt>
          <cx:pt idx="1159">1.279723851853557</cx:pt>
          <cx:pt idx="1160">1.2804777244977625</cx:pt>
          <cx:pt idx="1161">1.2876429577092041</cx:pt>
          <cx:pt idx="1162">1.2876429577092041</cx:pt>
          <cx:pt idx="1163">1.2966361799995374</cx:pt>
          <cx:pt idx="1164">1.2985482223767</cx:pt>
          <cx:pt idx="1165">1.3005473430862891</cx:pt>
          <cx:pt idx="1166">1.3054773214778146</cx:pt>
          <cx:pt idx="1167">1.3056895950547616</cx:pt>
          <cx:pt idx="1168">1.3056895950547616</cx:pt>
          <cx:pt idx="1169">1.3070643729757514</cx:pt>
          <cx:pt idx="1170">1.3070643729757514</cx:pt>
          <cx:pt idx="1171">1.3079857083550648</cx:pt>
          <cx:pt idx="1172">1.3079857083550648</cx:pt>
          <cx:pt idx="1173">1.3104243797561004</cx:pt>
          <cx:pt idx="1174">1.3104243797561004</cx:pt>
          <cx:pt idx="1175">1.3104243797561004</cx:pt>
          <cx:pt idx="1176">1.3104243797561004</cx:pt>
          <cx:pt idx="1177">1.323479932892623</cx:pt>
          <cx:pt idx="1178">1.3237803344786243</cx:pt>
          <cx:pt idx="1179">1.3277344701596105</cx:pt>
          <cx:pt idx="1180">1.3280285314281119</cx:pt>
          <cx:pt idx="1181">1.337662004849216</cx:pt>
          <cx:pt idx="1182">1.337662004849216</cx:pt>
          <cx:pt idx="1183">1.3381816431806046</cx:pt>
          <cx:pt idx="1184">1.3404517013139736</cx:pt>
          <cx:pt idx="1185">1.3404517013139736</cx:pt>
          <cx:pt idx="1186">1.3404517013139736</cx:pt>
          <cx:pt idx="1187">1.3436620325490314</cx:pt>
          <cx:pt idx="1188">1.3436620325490314</cx:pt>
          <cx:pt idx="1189">1.3436620325490314</cx:pt>
          <cx:pt idx="1190">1.3436620325490314</cx:pt>
          <cx:pt idx="1191">1.3436620325490314</cx:pt>
          <cx:pt idx="1192">1.3436620325490314</cx:pt>
          <cx:pt idx="1193">1.3436620325490314</cx:pt>
          <cx:pt idx="1194">1.3436620325490314</cx:pt>
          <cx:pt idx="1195">1.3436620325490314</cx:pt>
          <cx:pt idx="1196">1.3503049261392643</cx:pt>
          <cx:pt idx="1197">1.3516998655336705</cx:pt>
          <cx:pt idx="1198">1.3561818703167754</cx:pt>
          <cx:pt idx="1199">1.3561818703167754</cx:pt>
          <cx:pt idx="1200">1.359138230802446</cx:pt>
          <cx:pt idx="1201">1.359138230802446</cx:pt>
          <cx:pt idx="1202">1.3668242037568288</cx:pt>
          <cx:pt idx="1203">1.3668242037568288</cx:pt>
          <cx:pt idx="1204">1.3676252282266592</cx:pt>
          <cx:pt idx="1205">1.3676252282266592</cx:pt>
          <cx:pt idx="1206">1.3726363846853749</cx:pt>
          <cx:pt idx="1207">1.3814718798703098</cx:pt>
          <cx:pt idx="1208">1.3832685418867405</cx:pt>
          <cx:pt idx="1209">1.3862456190233763</cx:pt>
          <cx:pt idx="1210">1.3974573560943455</cx:pt>
          <cx:pt idx="1211">1.3974573560943455</cx:pt>
          <cx:pt idx="1212">1.3974573560943455</cx:pt>
          <cx:pt idx="1213">1.3974573560943455</cx:pt>
          <cx:pt idx="1214">1.3974573560943455</cx:pt>
          <cx:pt idx="1215">1.3975745554750003</cx:pt>
          <cx:pt idx="1216">1.3975745554750003</cx:pt>
          <cx:pt idx="1217">1.3975745554750003</cx:pt>
          <cx:pt idx="1218">1.3975745554750003</cx:pt>
          <cx:pt idx="1219">1.3975745554750003</cx:pt>
          <cx:pt idx="1220">1.3992356689308738</cx:pt>
          <cx:pt idx="1221">1.3992356689308738</cx:pt>
          <cx:pt idx="1222">1.3992356689308738</cx:pt>
          <cx:pt idx="1223">1.402599608062818</cx:pt>
          <cx:pt idx="1224">1.4048957213631212</cx:pt>
          <cx:pt idx="1225">1.4048957213631212</cx:pt>
          <cx:pt idx="1226">1.4051284328112177</cx:pt>
          <cx:pt idx="1227">1.4051284328112177</cx:pt>
          <cx:pt idx="1228">1.4051284328112177</cx:pt>
          <cx:pt idx="1229">1.4051284328112177</cx:pt>
          <cx:pt idx="1230">1.4051284328112177</cx:pt>
          <cx:pt idx="1231">1.4110027664928759</cx:pt>
          <cx:pt idx="1232">1.4187804226640439</cx:pt>
          <cx:pt idx="1233">1.421982890549252</cx:pt>
          <cx:pt idx="1234">1.4234869589849999</cx:pt>
          <cx:pt idx="1235">1.4246444831676668</cx:pt>
          <cx:pt idx="1236">1.4246444831676668</cx:pt>
          <cx:pt idx="1237">1.4246444831676668</cx:pt>
          <cx:pt idx="1238">1.4246444831676668</cx:pt>
          <cx:pt idx="1239">1.4246444831676668</cx:pt>
          <cx:pt idx="1240">1.4246612270449655</cx:pt>
          <cx:pt idx="1241">1.4246612270449655</cx:pt>
          <cx:pt idx="1242">1.4306283316630617</cx:pt>
          <cx:pt idx="1243">1.4306283316630617</cx:pt>
          <cx:pt idx="1244">1.4326244023176911</cx:pt>
          <cx:pt idx="1245">1.4337709933874421</cx:pt>
          <cx:pt idx="1246">1.4337709933874421</cx:pt>
          <cx:pt idx="1247">1.4337709933874421</cx:pt>
          <cx:pt idx="1248">1.4337709933874421</cx:pt>
          <cx:pt idx="1249">1.4353631163644001</cx:pt>
          <cx:pt idx="1250">1.4353631163644001</cx:pt>
          <cx:pt idx="1251">1.4353631163644001</cx:pt>
          <cx:pt idx="1252">1.4365844233858418</cx:pt>
          <cx:pt idx="1253">1.4388500412525707</cx:pt>
          <cx:pt idx="1254">1.4388500412525707</cx:pt>
          <cx:pt idx="1255">1.4388500412525707</cx:pt>
          <cx:pt idx="1256">1.4462884065213464</cx:pt>
          <cx:pt idx="1257">1.4462884065213464</cx:pt>
          <cx:pt idx="1258">1.4468064742742841</cx:pt>
          <cx:pt idx="1259">1.4468064742742841</cx:pt>
          <cx:pt idx="1260">1.4472149391473208</cx:pt>
          <cx:pt idx="1261">1.4472149391473208</cx:pt>
          <cx:pt idx="1262">1.4515381399852807</cx:pt>
          <cx:pt idx="1263">1.4569572703854108</cx:pt>
          <cx:pt idx="1264">1.4569572703854108</cx:pt>
          <cx:pt idx="1265">1.4644571413693406</cx:pt>
          <cx:pt idx="1266">1.4644571413693406</cx:pt>
          <cx:pt idx="1267">1.4644571413693406</cx:pt>
          <cx:pt idx="1268">1.4644571413693406</cx:pt>
          <cx:pt idx="1269">1.4686007691573313</cx:pt>
          <cx:pt idx="1270">1.4686007691573313</cx:pt>
          <cx:pt idx="1271">1.4686007691573313</cx:pt>
          <cx:pt idx="1272">1.4686007691573313</cx:pt>
          <cx:pt idx="1273">1.4686007691573313</cx:pt>
          <cx:pt idx="1274">1.4686007691573313</cx:pt>
          <cx:pt idx="1275">1.4686007691573313</cx:pt>
          <cx:pt idx="1276">1.470287570123807</cx:pt>
          <cx:pt idx="1277">1.4746394814323813</cx:pt>
          <cx:pt idx="1278">1.4746394814323813</cx:pt>
          <cx:pt idx="1279">1.4746394814323813</cx:pt>
          <cx:pt idx="1280">1.4757065307571322</cx:pt>
          <cx:pt idx="1281">1.4766386021419704</cx:pt>
          <cx:pt idx="1282">1.4766386021419704</cx:pt>
          <cx:pt idx="1283">1.4766386021419704</cx:pt>
          <cx:pt idx="1284">1.4766386021419704</cx:pt>
          <cx:pt idx="1285">1.4766386021419704</cx:pt>
          <cx:pt idx="1286">1.4783818928783663</cx:pt>
          <cx:pt idx="1287">1.4840769674107459</cx:pt>
          <cx:pt idx="1288">1.4840769674107459</cx:pt>
          <cx:pt idx="1289">1.4845626770388751</cx:pt>
          <cx:pt idx="1290">1.4845626770388751</cx:pt>
          <cx:pt idx="1291">1.4845626770388751</cx:pt>
          <cx:pt idx="1292">1.4913310898126557</cx:pt>
          <cx:pt idx="1293">1.4913310898126557</cx:pt>
          <cx:pt idx="1294">1.4917629403651289</cx:pt>
          <cx:pt idx="1295">1.4917629403651289</cx:pt>
          <cx:pt idx="1296">1.4925639648349593</cx:pt>
          <cx:pt idx="1297">1.4925639648349593</cx:pt>
          <cx:pt idx="1298">1.4961456819389303</cx:pt>
          <cx:pt idx="1299">1.4964329618175023</cx:pt>
          <cx:pt idx="1300">1.4964329618175023</cx:pt>
          <cx:pt idx="1301">1.4972118941935773</cx:pt>
          <cx:pt idx="1302">1.5023099059950134</cx:pt>
          <cx:pt idx="1303">1.5038257292152917</cx:pt>
          <cx:pt idx="1304">1.5111843556316762</cx:pt>
          <cx:pt idx="1305">1.5114007084011825</cx:pt>
          <cx:pt idx="1306">1.5114007084011825</cx:pt>
          <cx:pt idx="1307">1.5142729022362857</cx:pt>
          <cx:pt idx="1308">1.5142729022362857</cx:pt>
          <cx:pt idx="1309">1.518839073669958</cx:pt>
          <cx:pt idx="1310">1.518839073669958</cx:pt>
          <cx:pt idx="1311">1.5197745780365912</cx:pt>
          <cx:pt idx="1312">1.5307193860329056</cx:pt>
          <cx:pt idx="1313">1.5339566499931843</cx:pt>
          <cx:pt idx="1314">1.5425546240165617</cx:pt>
          <cx:pt idx="1315">1.5429154628125101</cx:pt>
          <cx:pt idx="1316">1.5429154628125101</cx:pt>
          <cx:pt idx="1317">1.5429154628125101</cx:pt>
          <cx:pt idx="1318">1.5435853917725837</cx:pt>
          <cx:pt idx="1319">1.5435853917725837</cx:pt>
          <cx:pt idx="1320">1.5487276437410562</cx:pt>
          <cx:pt idx="1321">1.5544249087951891</cx:pt>
          <cx:pt idx="1322">1.5544249087951891</cx:pt>
          <cx:pt idx="1323">1.560030392796961</cx:pt>
          <cx:pt idx="1324">1.560030392796961</cx:pt>
          <cx:pt idx="1325">1.560030392796961</cx:pt>
          <cx:pt idx="1326">1.5615231599941417</cx:pt>
          <cx:pt idx="1327">1.5615231599941417</cx:pt>
          <cx:pt idx="1328">1.5615231599941417</cx:pt>
          <cx:pt idx="1329">1.5615231599941417</cx:pt>
          <cx:pt idx="1330">1.5617896571512815</cx:pt>
          <cx:pt idx="1331">1.5617896571512815</cx:pt>
          <cx:pt idx="1332">1.5623368780790574</cx:pt>
          <cx:pt idx="1333">1.5623368780790574</cx:pt>
          <cx:pt idx="1334">1.5654814922921174</cx:pt>
          <cx:pt idx="1335">1.5655107821653877</cx:pt>
          <cx:pt idx="1336">1.5655107821653877</cx:pt>
          <cx:pt idx="1337">1.5655107821653877</cx:pt>
          <cx:pt idx="1338">1.5655107821653877</cx:pt>
          <cx:pt idx="1339">1.5677888703531706</cx:pt>
          <cx:pt idx="1340">1.5689310298293431</cx:pt>
          <cx:pt idx="1341">1.5689310298293431</cx:pt>
          <cx:pt idx="1342">1.570772518845905</cx:pt>
          <cx:pt idx="1343">1.570772518845905</cx:pt>
          <cx:pt idx="1344">1.570772518845905</cx:pt>
          <cx:pt idx="1345">1.571745210882584</cx:pt>
          <cx:pt idx="1346">1.5735486151500269</cx:pt>
          <cx:pt idx="1347">1.5735486151500269</cx:pt>
          <cx:pt idx="1348">1.5735887447982078</cx:pt>
          <cx:pt idx="1349">1.5753269279865549</cx:pt>
          <cx:pt idx="1350">1.5753269279865549</cx:pt>
          <cx:pt idx="1351">1.5809869804188024</cx:pt>
          <cx:pt idx="1352">1.5866307916950493</cx:pt>
          <cx:pt idx="1353">1.5873885245426653</cx:pt>
          <cx:pt idx="1354">1.5882361850247297</cx:pt>
          <cx:pt idx="1355">1.592325245185203</cx:pt>
          <cx:pt idx="1356">1.5937071464639432</cx:pt>
          <cx:pt idx="1357">1.5937071464639432</cx:pt>
          <cx:pt idx="1358">1.5937071464639432</cx:pt>
          <cx:pt idx="1359">1.5995782180406812</cx:pt>
          <cx:pt idx="1360">1.6015773387502705</cx:pt>
          <cx:pt idx="1361">1.6055774312425704</cx:pt>
          <cx:pt idx="1362">1.6065073171417958</cx:pt>
          <cx:pt idx="1363">1.6065073171417958</cx:pt>
          <cx:pt idx="1364">1.6067195907187428</cx:pt>
          <cx:pt idx="1365">1.6078366588840929</cx:pt>
          <cx:pt idx="1366">1.6090157040190458</cx:pt>
          <cx:pt idx="1367">1.6090157040190458</cx:pt>
          <cx:pt idx="1368">1.6090157040190458</cx:pt>
          <cx:pt idx="1369">1.6090157040190458</cx:pt>
          <cx:pt idx="1370">1.6090157040190458</cx:pt>
          <cx:pt idx="1371">1.6090157040190458</cx:pt>
          <cx:pt idx="1372">1.6114543754200814</cx:pt>
          <cx:pt idx="1373">1.6114543754200814</cx:pt>
          <cx:pt idx="1374">1.6137174632650144</cx:pt>
          <cx:pt idx="1375">1.6137174632650144</cx:pt>
          <cx:pt idx="1376">1.6276293990409618</cx:pt>
          <cx:pt idx="1377">1.6279062774726196</cx:pt>
          <cx:pt idx="1378">1.6287644658235916</cx:pt>
          <cx:pt idx="1379">1.6300656385314103</cx:pt>
          <cx:pt idx="1380">1.6300656385314103</cx:pt>
          <cx:pt idx="1381">1.632660242609125</cx:pt>
          <cx:pt idx="1382">1.6343403242998931</cx:pt>
          <cx:pt idx="1383">1.6353446427413951</cx:pt>
          <cx:pt idx="1384">1.6353446427413951</cx:pt>
          <cx:pt idx="1385">1.6353446427413951</cx:pt>
          <cx:pt idx="1386">1.6353446427413951</cx:pt>
          <cx:pt idx="1387">1.6385410469900465</cx:pt>
          <cx:pt idx="1388">1.6385410469900465</cx:pt>
          <cx:pt idx="1389">1.6386920005131973</cx:pt>
          <cx:pt idx="1390">1.6403395375017824</cx:pt>
          <cx:pt idx="1391">1.6405355344288211</cx:pt>
          <cx:pt idx="1392">1.6405355344288211</cx:pt>
          <cx:pt idx="1393">1.6405484004250217</cx:pt>
          <cx:pt idx="1394">1.6414816969779547</cx:pt>
          <cx:pt idx="1395">1.6422737176171682</cx:pt>
          <cx:pt idx="1396">1.6446920282130126</cx:pt>
          <cx:pt idx="1397">1.6446920282130126</cx:pt>
          <cx:pt idx="1398">1.6446920282130126</cx:pt>
          <cx:pt idx="1399">1.6446920282130126</cx:pt>
          <cx:pt idx="1400">1.6494870537979576</cx:pt>
          <cx:pt idx="1401">1.6527298611976518</cx:pt>
          <cx:pt idx="1402">1.6527298611976518</cx:pt>
          <cx:pt idx="1403">1.6527298611976518</cx:pt>
          <cx:pt idx="1404">1.6556581226412055</cx:pt>
          <cx:pt idx="1405">1.6561413384586479</cx:pt>
          <cx:pt idx="1406">1.6572118659807566</cx:pt>
          <cx:pt idx="1407">1.6572118659807566</cx:pt>
          <cx:pt idx="1408">1.6572118659807566</cx:pt>
          <cx:pt idx="1409">1.6584331730021982</cx:pt>
          <cx:pt idx="1410">1.6584331730021982</cx:pt>
          <cx:pt idx="1411">1.6584331730021982</cx:pt>
          <cx:pt idx="1412">1.6584331730021982</cx:pt>
          <cx:pt idx="1413">1.6584331730021982</cx:pt>
          <cx:pt idx="1414">1.6584331730021982</cx:pt>
          <cx:pt idx="1415">1.6601682264664273</cx:pt>
          <cx:pt idx="1416">1.6620221428395696</cx:pt>
          <cx:pt idx="1417">1.6620221428395696</cx:pt>
          <cx:pt idx="1418">1.6620587871950185</cx:pt>
          <cx:pt idx="1419">1.6665250076712943</cx:pt>
          <cx:pt idx="1420">1.66785419942081</cx:pt>
          <cx:pt idx="1421">1.6686552238906405</cx:pt>
          <cx:pt idx="1422">1.6762109570471746</cx:pt>
          <cx:pt idx="1423">1.6784177331698</cx:pt>
          <cx:pt idx="1424">1.6799169882709728</cx:pt>
          <cx:pt idx="1425">1.6808573221828433</cx:pt>
          <cx:pt idx="1426">1.6825018755342911</cx:pt>
          <cx:pt idx="1427">1.6825018755342911</cx:pt>
          <cx:pt idx="1428">1.6836493223159501</cx:pt>
          <cx:pt idx="1429">1.6836493223159501</cx:pt>
          <cx:pt idx="1430">1.6842985375507218</cx:pt>
          <cx:pt idx="1431">1.6842985375507218</cx:pt>
          <cx:pt idx="1432">1.6872756146873573</cx:pt>
          <cx:pt idx="1433">1.6872756146873573</cx:pt>
          <cx:pt idx="1434">1.6872756146873573</cx:pt>
          <cx:pt idx="1435">1.688906346906093</cx:pt>
          <cx:pt idx="1436">1.6927276069614707</cx:pt>
          <cx:pt idx="1437">1.6964882310487377</cx:pt>
          <cx:pt idx="1438">1.6964882310487377</cx:pt>
          <cx:pt idx="1439">1.6984873517583268</cx:pt>
          <cx:pt idx="1440">1.6985274814065077</cx:pt>
          <cx:pt idx="1441">1.6985274814065077</cx:pt>
          <cx:pt idx="1442">1.6986045511389816</cx:pt>
          <cx:pt idx="1443">1.6996070322397381</cx:pt>
          <cx:pt idx="1444">1.7002656645948551</cx:pt>
          <cx:pt idx="1445">1.7002656645948551</cx:pt>
          <cx:pt idx="1446">1.7024874442506268</cx:pt>
          <cx:pt idx="1447">1.7024874442506268</cx:pt>
          <cx:pt idx="1448">1.7024874442506268</cx:pt>
          <cx:pt idx="1449">1.7026163056800219</cx:pt>
          <cx:pt idx="1450">1.7026163056800219</cx:pt>
          <cx:pt idx="1451">1.7026163056800219</cx:pt>
          <cx:pt idx="1452">1.7036296037267993</cx:pt>
          <cx:pt idx="1453">1.7054878366206598</cx:pt>
          <cx:pt idx="1454">1.7059257170271025</cx:pt>
          <cx:pt idx="1455">1.7059257170271025</cx:pt>
          <cx:pt idx="1456">1.7059257170271025</cx:pt>
          <cx:pt idx="1457">1.7059257170271025</cx:pt>
          <cx:pt idx="1458">1.7068106450885867</cx:pt>
          <cx:pt idx="1459">1.7068106450885867</cx:pt>
          <cx:pt idx="1460">1.7116388178436257</cx:pt>
          <cx:pt idx="1461">1.7116388178436257</cx:pt>
          <cx:pt idx="1462">1.7116388178436257</cx:pt>
          <cx:pt idx="1463">1.7116388178436257</cx:pt>
          <cx:pt idx="1464">1.7116388178436257</cx:pt>
          <cx:pt idx="1465">1.7178700428414095</cx:pt>
          <cx:pt idx="1466">1.7178700428414095</cx:pt>
          <cx:pt idx="1467">1.7179097063343682</cx:pt>
          <cx:pt idx="1468">1.7186458830722431</cx:pt>
          <cx:pt idx="1469">1.7186458830722431</cx:pt>
          <cx:pt idx="1470">1.7186458830722431</cx:pt>
          <cx:pt idx="1471">1.7196766508282648</cx:pt>
          <cx:pt idx="1472">1.7196766508282648</cx:pt>
          <cx:pt idx="1473">1.7245169546489811</cx:pt>
          <cx:pt idx="1474">1.725674478831648</cx:pt>
          <cx:pt idx="1475">1.7256912227089467</cx:pt>
          <cx:pt idx="1476">1.7256912227089467</cx:pt>
          <cx:pt idx="1477">1.7256912227089467</cx:pt>
          <cx:pt idx="1478">1.7271150160970405</cx:pt>
          <cx:pt idx="1479">1.7271150160970405</cx:pt>
          <cx:pt idx="1480">1.7305161678508703</cx:pt>
          <cx:pt idx="1481">1.7305161678508703</cx:pt>
          <cx:pt idx="1482">1.7348009890514233</cx:pt>
          <cx:pt idx="1483">1.7348009890514233</cx:pt>
          <cx:pt idx="1484">1.7363931120283813</cx:pt>
          <cx:pt idx="1485">1.7376144190498231</cx:pt>
          <cx:pt idx="1486">1.7376144190498231</cx:pt>
          <cx:pt idx="1487">1.7376144190498231</cx:pt>
          <cx:pt idx="1488">1.7394710105037967</cx:pt>
          <cx:pt idx="1489">1.7398800369165519</cx:pt>
          <cx:pt idx="1490">1.7398800369165519</cx:pt>
          <cx:pt idx="1491">1.7398800369165519</cx:pt>
          <cx:pt idx="1492">1.7473184021853274</cx:pt>
          <cx:pt idx="1493">1.7473184021853274</cx:pt>
          <cx:pt idx="1494">1.7478364699382654</cx:pt>
          <cx:pt idx="1495">1.7478364699382654</cx:pt>
          <cx:pt idx="1496">1.7496800038538889</cx:pt>
          <cx:pt idx="1497">1.7508458933713302</cx:pt>
          <cx:pt idx="1498">1.7508458933713302</cx:pt>
          <cx:pt idx="1499">1.7514181870422363</cx:pt>
          <cx:pt idx="1500">1.7514181870422363</cx:pt>
          <cx:pt idx="1501">1.7514181870422363</cx:pt>
          <cx:pt idx="1502">1.7525681356492617</cx:pt>
          <cx:pt idx="1503">1.7541218789888129</cx:pt>
          <cx:pt idx="1504">1.7542224043179706</cx:pt>
          <cx:pt idx="1505">1.7568451065732196</cx:pt>
          <cx:pt idx="1506">1.7571354938311954</cx:pt>
          <cx:pt idx="1507">1.7571354938311954</cx:pt>
          <cx:pt idx="1508">1.7575989792174249</cx:pt>
          <cx:pt idx="1509">1.757987266049392</cx:pt>
          <cx:pt idx="1510">1.7591851921119386</cx:pt>
          <cx:pt idx="1511">1.7591851921119386</cx:pt>
          <cx:pt idx="1512">1.7634797835983467</cx:pt>
          <cx:pt idx="1513">1.7634797835983467</cx:pt>
          <cx:pt idx="1514">1.7634797835983467</cx:pt>
          <cx:pt idx="1515">1.7634797835983467</cx:pt>
          <cx:pt idx="1516">1.7647642124288665</cx:pt>
          <cx:pt idx="1517">1.7647642124288665</cx:pt>
          <cx:pt idx="1518">1.7647642124288665</cx:pt>
          <cx:pt idx="1519">1.7647642124288665</cx:pt>
          <cx:pt idx="1520">1.7647642124288665</cx:pt>
          <cx:pt idx="1521">1.7654871370333216</cx:pt>
          <cx:pt idx="1522">1.7670671639898732</cx:pt>
          <cx:pt idx="1523">1.7670671639898732</cx:pt>
          <cx:pt idx="1524">1.7670671639898732</cx:pt>
          <cx:pt idx="1525">1.7670671639898732</cx:pt>
          <cx:pt idx="1526">1.7696307648213125</cx:pt>
          <cx:pt idx="1527">1.7696307648213125</cx:pt>
          <cx:pt idx="1528">1.7696307648213125</cx:pt>
          <cx:pt idx="1529">1.7696307648213125</cx:pt>
          <cx:pt idx="1530">1.7696307648213125</cx:pt>
          <cx:pt idx="1531">1.7696307648213125</cx:pt>
          <cx:pt idx="1532">1.7696307648213125</cx:pt>
          <cx:pt idx="1533">1.7705763933574126</cx:pt>
          <cx:pt idx="1534">1.7705763933574126</cx:pt>
          <cx:pt idx="1535">1.7711552182875934</cx:pt>
          <cx:pt idx="1536">1.7713175657877882</cx:pt>
          <cx:pt idx="1537">1.7713175657877882</cx:pt>
          <cx:pt idx="1538">1.7735508000760722</cx:pt>
          <cx:pt idx="1539">1.7737574347191998</cx:pt>
          <cx:pt idx="1540">1.7756694770963624</cx:pt>
          <cx:pt idx="1541">1.7756694770963624</cx:pt>
          <cx:pt idx="1542">1.7794118885423476</cx:pt>
          <cx:pt idx="1543">1.7794118885423476</cx:pt>
          <cx:pt idx="1544">1.7825985761974772</cx:pt>
          <cx:pt idx="1545">1.7851069630747272</cx:pt>
          <cx:pt idx="1546">1.7923610854766368</cx:pt>
          <cx:pt idx="1547">1.7923610854766368</cx:pt>
          <cx:pt idx="1548">1.7927929360291099</cx:pt>
          <cx:pt idx="1549">1.7927929360291099</cx:pt>
          <cx:pt idx="1550">1.7935939604989404</cx:pt>
          <cx:pt idx="1551">1.7935939604989404</cx:pt>
          <cx:pt idx="1552">1.7954374944145641</cx:pt>
          <cx:pt idx="1553">1.7971756776029115</cx:pt>
          <cx:pt idx="1554">1.7971756776029115</cx:pt>
          <cx:pt idx="1555">1.7982418898575585</cx:pt>
          <cx:pt idx="1556">1.8028357300351587</cx:pt>
          <cx:pt idx="1557">1.8028357300351587</cx:pt>
          <cx:pt idx="1558">1.8033399016589946</cx:pt>
          <cx:pt idx="1559">1.8033399016589946</cx:pt>
          <cx:pt idx="1560">1.8045612086804361</cx:pt>
          <cx:pt idx="1561">1.8045612086804361</cx:pt>
          <cx:pt idx="1562">1.8048557248792729</cx:pt>
          <cx:pt idx="1563">1.8124307040651635</cx:pt>
          <cx:pt idx="1564">1.8124307040651635</cx:pt>
          <cx:pt idx="1565">1.8132659760028735</cx:pt>
          <cx:pt idx="1566">1.8146323060457279</cx:pt>
          <cx:pt idx="1567">1.815302897900267</cx:pt>
          <cx:pt idx="1568">1.8155558960802995</cx:pt>
          <cx:pt idx="1569">1.8155558960802995</cx:pt>
          <cx:pt idx="1570">1.8175729560336362</cx:pt>
          <cx:pt idx="1571">1.8175729560336362</cx:pt>
          <cx:pt idx="1572">1.8185798682157315</cx:pt>
          <cx:pt idx="1573">1.819121874751459</cx:pt>
          <cx:pt idx="1574">1.819121874751459</cx:pt>
          <cx:pt idx="1575">1.819121874751459</cx:pt>
          <cx:pt idx="1576">1.8198690693339392</cx:pt>
          <cx:pt idx="1577">1.8198690693339392</cx:pt>
          <cx:pt idx="1578">1.8207832872686938</cx:pt>
          <cx:pt idx="1579">1.8207832872686938</cx:pt>
          <cx:pt idx="1580">1.8207832872686938</cx:pt>
          <cx:pt idx="1581">1.8274261808589267</cx:pt>
          <cx:pt idx="1582">1.8285683403350992</cx:pt>
          <cx:pt idx="1583">1.8285683403350992</cx:pt>
          <cx:pt idx="1584">1.8288211202533329</cx:pt>
          <cx:pt idx="1585">1.8288211202533329</cx:pt>
          <cx:pt idx="1586">1.8304265732289597</cx:pt>
          <cx:pt idx="1587">1.8317493816968866</cx:pt>
          <cx:pt idx="1588">1.8317493816968866</cx:pt>
          <cx:pt idx="1589">1.8362594855221086</cx:pt>
          <cx:pt idx="1590">1.8385683627611364</cx:pt>
          <cx:pt idx="1591">1.8396178311384848</cx:pt>
          <cx:pt idx="1592">1.8397857354047749</cx:pt>
          <cx:pt idx="1593">1.8401097288959591</cx:pt>
          <cx:pt idx="1594">1.8401097288959591</cx:pt>
          <cx:pt idx="1595">1.8439454584764914</cx:pt>
          <cx:pt idx="1596">1.8439454584764914</cx:pt>
          <cx:pt idx="1597">1.8446153874365647</cx:pt>
          <cx:pt idx="1598">1.8446153874365647</cx:pt>
          <cx:pt idx="1599">1.8456665397856966</cx:pt>
          <cx:pt idx="1600">1.8494781486573182</cx:pt>
          <cx:pt idx="1601">1.8494781486573182</cx:pt>
          <cx:pt idx="1602">1.8497576394050372</cx:pt>
          <cx:pt idx="1603">1.8520537527053405</cx:pt>
          <cx:pt idx="1604">1.8520537527053405</cx:pt>
          <cx:pt idx="1605">1.8545089922254814</cx:pt>
          <cx:pt idx="1606">1.8545089922254814</cx:pt>
          <cx:pt idx="1607">1.8554549044591704</cx:pt>
          <cx:pt idx="1608">1.8598553539933016</cx:pt>
          <cx:pt idx="1609">1.8623971500413781</cx:pt>
          <cx:pt idx="1610">1.8623971500413781</cx:pt>
          <cx:pt idx="1611">1.8623971500413781</cx:pt>
          <cx:pt idx="1612">1.862553155658123</cx:pt>
          <cx:pt idx="1613">1.862553155658123</cx:pt>
          <cx:pt idx="1614">1.862553155658123</cx:pt>
          <cx:pt idx="1615">1.8628196528152625</cx:pt>
          <cx:pt idx="1616">1.8636318271066954</cx:pt>
          <cx:pt idx="1617">1.866540777829369</cx:pt>
          <cx:pt idx="1618">1.866540777829369</cx:pt>
          <cx:pt idx="1619">1.866540777829369</cx:pt>
          <cx:pt idx="1620">1.8672937192620773</cx:pt>
          <cx:pt idx="1621">1.8672937192620773</cx:pt>
          <cx:pt idx="1622">1.8672937192620773</cx:pt>
          <cx:pt idx="1623">1.8687494313400916</cx:pt>
          <cx:pt idx="1624">1.8687494313400916</cx:pt>
          <cx:pt idx="1625">1.8699135584028923</cx:pt>
          <cx:pt idx="1626">1.871802514509886</cx:pt>
          <cx:pt idx="1627">1.874618740462189</cx:pt>
          <cx:pt idx="1628">1.874618740462189</cx:pt>
          <cx:pt idx="1629">1.8763569236505362</cx:pt>
          <cx:pt idx="1630">1.8817300491994917</cx:pt>
          <cx:pt idx="1631">1.8820169760827836</cx:pt>
          <cx:pt idx="1632">1.8822496875308803</cx:pt>
          <cx:pt idx="1633">1.8825377158257248</cx:pt>
          <cx:pt idx="1634">1.8829019041442681</cx:pt>
          <cx:pt idx="1635">1.8829019041442681</cx:pt>
          <cx:pt idx="1636">1.8876607873590305</cx:pt>
          <cx:pt idx="1637">1.8881240212125385</cx:pt>
          <cx:pt idx="1638">1.8884185202066466</cx:pt>
          <cx:pt idx="1639">1.8888190499286184</cx:pt>
          <cx:pt idx="1640">1.889266180688711</cx:pt>
          <cx:pt idx="1641">1.8897029490371664</cx:pt>
          <cx:pt idx="1642">1.8905039735069968</cx:pt>
          <cx:pt idx="1643">1.8905039735069968</cx:pt>
          <cx:pt idx="1644">1.8905039735069968</cx:pt>
          <cx:pt idx="1645">1.8933552408491843</cx:pt>
          <cx:pt idx="1646">1.8947371421279242</cx:pt>
          <cx:pt idx="1647">1.8986062069428544</cx:pt>
          <cx:pt idx="1648">1.9002499146670511</cx:pt>
          <cx:pt idx="1649">1.9002499146670511</cx:pt>
          <cx:pt idx="1650">1.9002499146670511</cx:pt>
          <cx:pt idx="1651">1.9017657378873294</cx:pt>
          <cx:pt idx="1652">1.9017657378873294</cx:pt>
          <cx:pt idx="1653">1.9017657378873294</cx:pt>
          <cx:pt idx="1654">1.9017657378873294</cx:pt>
          <cx:pt idx="1655">1.9017824817646281</cx:pt>
          <cx:pt idx="1656">1.9017824817646281</cx:pt>
          <cx:pt idx="1657">1.9017824817646281</cx:pt>
          <cx:pt idx="1658">1.9026073344142516</cx:pt>
          <cx:pt idx="1659">1.9066074269065516</cx:pt>
          <cx:pt idx="1660">1.9077495863827241</cx:pt>
          <cx:pt idx="1661">1.9088666545480739</cx:pt>
          <cx:pt idx="1662">1.9091243643037137</cx:pt>
          <cx:pt idx="1663">1.9100456996830271</cx:pt>
          <cx:pt idx="1664">1.9108922481071045</cx:pt>
          <cx:pt idx="1665">1.9108922481071045</cx:pt>
          <cx:pt idx="1666">1.9124843710840627</cx:pt>
          <cx:pt idx="1667">1.9137056781055042</cx:pt>
          <cx:pt idx="1668">1.9137056781055042</cx:pt>
          <cx:pt idx="1669">1.9137056781055042</cx:pt>
          <cx:pt idx="1670">1.9147474589289957</cx:pt>
          <cx:pt idx="1671">1.9147474589289957</cx:pt>
          <cx:pt idx="1672">1.9147474589289957</cx:pt>
          <cx:pt idx="1673">1.9183369806650938</cx:pt>
          <cx:pt idx="1674">1.9234096612410088</cx:pt>
          <cx:pt idx="1675">1.9243835943837704</cx:pt>
          <cx:pt idx="1676">1.9289362731366007</cx:pt>
          <cx:pt idx="1677">1.9297944614875728</cx:pt>
          <cx:pt idx="1678">1.9297944614875728</cx:pt>
          <cx:pt idx="1679">1.9303136633736517</cx:pt>
          <cx:pt idx="1680">1.9310956341953915</cx:pt>
          <cx:pt idx="1681">1.9310956341953915</cx:pt>
          <cx:pt idx="1682">1.9318966586652218</cx:pt>
          <cx:pt idx="1683">1.9407798907773224</cx:pt>
          <cx:pt idx="1684">1.9415254004446212</cx:pt>
          <cx:pt idx="1685">1.9415254004446212</cx:pt>
          <cx:pt idx="1686">1.9428998338195533</cx:pt>
          <cx:pt idx="1687">1.9428998338195533</cx:pt>
          <cx:pt idx="1688">1.9433037132811495</cx:pt>
          <cx:pt idx="1689">1.9457220238769937</cx:pt>
          <cx:pt idx="1690">1.9457220238769937</cx:pt>
          <cx:pt idx="1691">1.9457220238769937</cx:pt>
          <cx:pt idx="1692">1.9457220238769937</cx:pt>
          <cx:pt idx="1693">1.9469020217657247</cx:pt>
          <cx:pt idx="1694">1.9472464773432745</cx:pt>
          <cx:pt idx="1695">1.9489637657133969</cx:pt>
          <cx:pt idx="1696">1.9489637657133969</cx:pt>
          <cx:pt idx="1697">1.950400789390778</cx:pt>
          <cx:pt idx="1698">1.950400789390778</cx:pt>
          <cx:pt idx="1699">1.950400789390778</cx:pt>
          <cx:pt idx="1700">1.9507842186079261</cx:pt>
          <cx:pt idx="1701">1.9514702659537355</cx:pt>
          <cx:pt idx="1702">1.9517607361520437</cx:pt>
          <cx:pt idx="1703">1.9517607361520437</cx:pt>
          <cx:pt idx="1704">1.9537598568616328</cx:pt>
          <cx:pt idx="1705">1.9537598568616328</cx:pt>
          <cx:pt idx="1706">1.9561234002099219</cx:pt>
          <cx:pt idx="1707">1.9566881183051867</cx:pt>
          <cx:pt idx="1708">1.9566881183051867</cx:pt>
          <cx:pt idx="1709">1.9579704014689985</cx:pt>
          <cx:pt idx="1710">1.9594631686661794</cx:pt>
          <cx:pt idx="1711">1.9611982221304085</cx:pt>
          <cx:pt idx="1712">1.9616839317585375</cx:pt>
          <cx:pt idx="1713">1.9616839317585375</cx:pt>
          <cx:pt idx="1714">1.9668710385013808</cx:pt>
          <cx:pt idx="1715">1.9675550033352756</cx:pt>
          <cx:pt idx="1716">1.9675550033352756</cx:pt>
          <cx:pt idx="1717">1.9688841950847913</cx:pt>
          <cx:pt idx="1718">1.9688841950847913</cx:pt>
          <cx:pt idx="1719">1.9688841950847913</cx:pt>
          <cx:pt idx="1720">1.9689657270365108</cx:pt>
          <cx:pt idx="1721">1.9700520798631682</cx:pt>
          <cx:pt idx="1722">1.9730974454301162</cx:pt>
          <cx:pt idx="1723">1.9730974454301162</cx:pt>
          <cx:pt idx="1724">1.9730974454301162</cx:pt>
          <cx:pt idx="1725">1.9732669366585927</cx:pt>
          <cx:pt idx="1726">1.9743331489132399</cx:pt>
          <cx:pt idx="1727">1.9746963760133374</cx:pt>
          <cx:pt idx="1728">1.9772409527111556</cx:pt>
          <cx:pt idx="1729">1.9772409527111556</cx:pt>
          <cx:pt idx="1730">1.9794477288337813</cx:pt>
          <cx:pt idx="1731">1.9804841301362057</cx:pt>
          <cx:pt idx="1732">1.9804841301362057</cx:pt>
          <cx:pt idx="1733">1.9804841301362057</cx:pt>
          <cx:pt idx="1734">1.9827949698920124</cx:pt>
          <cx:pt idx="1735">1.983925658669232</cx:pt>
          <cx:pt idx="1736">1.9846793179799314</cx:pt>
          <cx:pt idx="1737">1.9846793179799314</cx:pt>
          <cx:pt idx="1738">1.9846793179799314</cx:pt>
          <cx:pt idx="1739">1.9846793179799314</cx:pt>
          <cx:pt idx="1740">1.9846793179799314</cx:pt>
          <cx:pt idx="1741">1.9846793179799314</cx:pt>
          <cx:pt idx="1742">1.9846793179799314</cx:pt>
          <cx:pt idx="1743">1.985328533214703</cx:pt>
          <cx:pt idx="1744">1.9866129620452229</cx:pt>
          <cx:pt idx="1745">1.9885219631208448</cx:pt>
          <cx:pt idx="1746">1.9887941830939015</cx:pt>
          <cx:pt idx="1747">1.9896503258963618</cx:pt>
          <cx:pt idx="1748">1.9913941569559483</cx:pt>
          <cx:pt idx="1749">1.9956061843355564</cx:pt>
          <cx:pt idx="1750">1.9956061843355564</cx:pt>
          <cx:pt idx="1751">1.9956061843355564</cx:pt>
          <cx:pt idx="1752">1.9959603283896203</cx:pt>
          <cx:pt idx="1753">1.9959603283896203</cx:pt>
          <cx:pt idx="1754">1.9959603283896203</cx:pt>
          <cx:pt idx="1755">1.996052398606476</cx:pt>
          <cx:pt idx="1756">1.9968958327562538</cx:pt>
          <cx:pt idx="1757">1.9968958327562538</cx:pt>
          <cx:pt idx="1758">1.9975182267127187</cx:pt>
          <cx:pt idx="1759">1.9975182267127187</cx:pt>
          <cx:pt idx="1760">1.9975182267127187</cx:pt>
          <cx:pt idx="1761">1.9986649371201959</cx:pt>
          <cx:pt idx="1762">1.9986649371201959</cx:pt>
          <cx:pt idx="1763">1.999517347422308</cx:pt>
          <cx:pt idx="1764">1.9995574770704889</cx:pt>
          <cx:pt idx="1765">1.9996345468029628</cx:pt>
          <cx:pt idx="1766">2.0011924730422113</cx:pt>
          <cx:pt idx="1767">2.0012956602588359</cx:pt>
          <cx:pt idx="1768">2.0012956602588359</cx:pt>
          <cx:pt idx="1769">2.0036463013440033</cx:pt>
          <cx:pt idx="1770">2.0044473258138336</cx:pt>
          <cx:pt idx="1771">2.0060343773117699</cx:pt>
          <cx:pt idx="1772">2.0069557126910835</cx:pt>
          <cx:pt idx="1773">2.0069557126910835</cx:pt>
          <cx:pt idx="1774">2.00718842413918</cx:pt>
          <cx:pt idx="1775">2.0078406407525682</cx:pt>
          <cx:pt idx="1776">2.0085251857196162</cx:pt>
          <cx:pt idx="1777">2.0098608099206214</cx:pt>
          <cx:pt idx="1778">2.0098608099206214</cx:pt>
          <cx:pt idx="1779">2.0102412128140812</cx:pt>
          <cx:pt idx="1780">2.0102412128140812</cx:pt>
          <cx:pt idx="1781">2.0108561930854054</cx:pt>
          <cx:pt idx="1782">2.0117586658273292</cx:pt>
          <cx:pt idx="1783">2.0118381840179036</cx:pt>
          <cx:pt idx="1784">2.0118381840179036</cx:pt>
          <cx:pt idx="1785">2.0118381840179036</cx:pt>
          <cx:pt idx="1786">2.0126688135076067</cx:pt>
          <cx:pt idx="1787">2.0126688135076067</cx:pt>
          <cx:pt idx="1788">2.0126688135076067</cx:pt>
          <cx:pt idx="1789">2.0176087718718043</cx:pt>
          <cx:pt idx="1790">2.0176795780828565</cx:pt>
          <cx:pt idx="1791">2.0176795780828565</cx:pt>
          <cx:pt idx="1792">2.0189397019983493</cx:pt>
          <cx:pt idx="1793">2.0197398640522755</cx:pt>
          <cx:pt idx="1794">2.0200367175321725</cx:pt>
          <cx:pt idx="1795">2.0200367175321725</cx:pt>
          <cx:pt idx="1796">2.0224027840749819</cx:pt>
          <cx:pt idx="1797">2.0224499372286422</cx:pt>
          <cx:pt idx="1798">2.0230677166105506</cx:pt>
          <cx:pt idx="1799">2.0230677166105506</cx:pt>
          <cx:pt idx="1800">2.0230677166105506</cx:pt>
          <cx:pt idx="1801">2.0230677166105506</cx:pt>
          <cx:pt idx="1802">2.0240428818772145</cx:pt>
          <cx:pt idx="1803">2.0269985357641311</cx:pt>
          <cx:pt idx="1804">2.0281450117610218</cx:pt>
          <cx:pt idx="1805">2.0281450117610218</cx:pt>
          <cx:pt idx="1806">2.0282797282524929</cx:pt>
          <cx:pt idx="1807">2.0282797282524929</cx:pt>
          <cx:pt idx="1808">2.0282797282524929</cx:pt>
          <cx:pt idx="1809">2.0346843936456538</cx:pt>
          <cx:pt idx="1810">2.0346843936456538</cx:pt>
          <cx:pt idx="1811">2.0358309847154041</cx:pt>
          <cx:pt idx="1812">2.0360466647415278</cx:pt>
          <cx:pt idx="1813">2.0360466647415278</cx:pt>
          <cx:pt idx="1814">2.0383641769427077</cx:pt>
          <cx:pt idx="1815">2.0386444147138039</cx:pt>
          <cx:pt idx="1816">2.0394581327987198</cx:pt>
          <cx:pt idx="1817">2.0394581327987198</cx:pt>
          <cx:pt idx="1818">2.0405010061677782</cx:pt>
          <cx:pt idx="1819">2.0409100325805332</cx:pt>
          <cx:pt idx="1820">2.04260274701178</cx:pt>
          <cx:pt idx="1821">2.04260274701178</cx:pt>
          <cx:pt idx="1822">2.04260274701178</cx:pt>
          <cx:pt idx="1823">2.04260274701178</cx:pt>
          <cx:pt idx="1824">2.04260274701178</cx:pt>
          <cx:pt idx="1825">2.0426320368850504</cx:pt>
          <cx:pt idx="1826">2.0426320368850504</cx:pt>
          <cx:pt idx="1827">2.0426320368850504</cx:pt>
          <cx:pt idx="1828">2.0460522845490057</cx:pt>
          <cx:pt idx="1829">2.0463779503452892</cx:pt>
          <cx:pt idx="1830">2.0478937735655673</cx:pt>
          <cx:pt idx="1831">2.0483483978493089</cx:pt>
          <cx:pt idx="1832">2.0488664656022464</cx:pt>
          <cx:pt idx="1833">2.0506698698696892</cx:pt>
          <cx:pt idx="1834">2.0513920866312336</cx:pt>
          <cx:pt idx="1835">2.0525831517079633</cx:pt>
          <cx:pt idx="1836">2.053598131313243</cx:pt>
          <cx:pt idx="1837">2.054437984995436</cx:pt>
          <cx:pt idx="1838">2.054437984995436</cx:pt>
          <cx:pt idx="1839">2.0548568292914342</cx:pt>
          <cx:pt idx="1840">2.0553663998224581</cx:pt>
          <cx:pt idx="1841">2.0578751022372006</cx:pt>
          <cx:pt idx="1842">2.0586289748814059</cx:pt>
          <cx:pt idx="1843">2.0586289748814059</cx:pt>
          <cx:pt idx="1844">2.0586289748814059</cx:pt>
          <cx:pt idx="1845">2.0590172617133731</cx:pt>
          <cx:pt idx="1846">2.0602151877759196</cx:pt>
          <cx:pt idx="1847">2.0607656889019541</cx:pt>
          <cx:pt idx="1848">2.0644650163433318</cx:pt>
          <cx:pt idx="1849">2.0653574397443921</cx:pt>
          <cx:pt idx="1850">2.0676535530446953</cx:pt>
          <cx:pt idx="1851">2.0676535530446953</cx:pt>
          <cx:pt idx="1852">2.0680971596538544</cx:pt>
          <cx:pt idx="1853">2.070660760485294</cx:pt>
          <cx:pt idx="1854">2.070660760485294</cx:pt>
          <cx:pt idx="1855">2.070660760485294</cx:pt>
          <cx:pt idx="1856">2.0708284011836056</cx:pt>
          <cx:pt idx="1857">2.0721852139515748</cx:pt>
          <cx:pt idx="1858">2.0723475614517692</cx:pt>
          <cx:pt idx="1859">2.0734065209730161</cx:pt>
          <cx:pt idx="1860">2.0734065209730161</cx:pt>
          <cx:pt idx="1861">2.0747874303831808</cx:pt>
          <cx:pt idx="1862">2.0747874303831808</cx:pt>
          <cx:pt idx="1863">2.0759292785557406</cx:pt>
          <cx:pt idx="1864">2.0777666977262119</cx:pt>
          <cx:pt idx="1865">2.0785443326748485</cx:pt>
          <cx:pt idx="1866">2.0786985934699325</cx:pt>
          <cx:pt idx="1867">2.0804418842063286</cx:pt>
          <cx:pt idx="1868">2.0804577399175646</cx:pt>
          <cx:pt idx="1869">2.0838408454384054</cx:pt>
          <cx:pt idx="1870">2.0861369587387082</cx:pt>
          <cx:pt idx="1871">2.0876534361228591</cx:pt>
          <cx:pt idx="1872">2.0876534361228591</cx:pt>
          <cx:pt idx="1873">2.0876534361228591</cx:pt>
          <cx:pt idx="1874">2.088575630139744</cx:pt>
          <cx:pt idx="1875">2.088575630139744</cx:pt>
          <cx:pt idx="1876">2.0908387179846768</cx:pt>
          <cx:pt idx="1877">2.0911657495981015</cx:pt>
          <cx:pt idx="1878">2.0915093098392159</cx:pt>
          <cx:pt idx="1879">2.0938229316930914</cx:pt>
          <cx:pt idx="1880">2.0938229316930914</cx:pt>
          <cx:pt idx="1881">2.0945979092619407</cx:pt>
          <cx:pt idx="1882">2.0950918013916349</cx:pt>
          <cx:pt idx="1883">2.0969896992076427</cx:pt>
          <cx:pt idx="1884">2.0969896992076427</cx:pt>
          <cx:pt idx="1885">2.0982056732668926</cx:pt>
          <cx:pt idx="1886">2.1000189880496278</cx:pt>
          <cx:pt idx="1887">2.1001805686098667</cx:pt>
          <cx:pt idx="1888">2.1001805686098667</cx:pt>
          <cx:pt idx="1889">2.1047506537606244</cx:pt>
          <cx:pt idx="1890">2.1047506537606244</cx:pt>
          <cx:pt idx="1891">2.105027532192282</cx:pt>
          <cx:pt idx="1892">2.1055912043444174</cx:pt>
          <cx:pt idx="1893">2.1055912043444174</cx:pt>
          <cx:pt idx="1894">2.1055912043444174</cx:pt>
          <cx:pt idx="1895">2.1055912043444174</cx:pt>
          <cx:pt idx="1896">2.1058857205432542</cx:pt>
          <cx:pt idx="1897">2.1058857205432542</cx:pt>
          <cx:pt idx="1898">2.1058857205432542</cx:pt>
          <cx:pt idx="1899">2.1061797818117558</cx:pt>
          <cx:pt idx="1900">2.1071868932510727</cx:pt>
          <cx:pt idx="1901">2.1071868932510727</cx:pt>
          <cx:pt idx="1902">2.1075444114875292</cx:pt>
          <cx:pt idx="1903">2.1114615790195557</cx:pt>
          <cx:pt idx="1904">2.1118503484579527</cx:pt>
          <cx:pt idx="1905">2.1120567259892669</cx:pt>
          <cx:pt idx="1906">2.1124658974610577</cx:pt>
          <cx:pt idx="1907">2.1124658974610577</cx:pt>
          <cx:pt idx="1908">2.1134606997291447</cx:pt>
          <cx:pt idx="1909">2.1165858917442808</cx:pt>
          <cx:pt idx="1910">2.1165858917442808</cx:pt>
          <cx:pt idx="1911">2.1174607922214448</cx:pt>
          <cx:pt idx="1912">2.1176567891484832</cx:pt>
          <cx:pt idx="1913">2.1176567891484832</cx:pt>
          <cx:pt idx="1914">2.1176567891484832</cx:pt>
          <cx:pt idx="1915">2.1176567891484832</cx:pt>
          <cx:pt idx="1916">2.1186029516976173</cx:pt>
          <cx:pt idx="1917">2.1193949723368304</cx:pt>
          <cx:pt idx="1918">2.1193949723368304</cx:pt>
          <cx:pt idx="1919">2.1201518704154401</cx:pt>
          <cx:pt idx="1920">2.1201518704154401</cx:pt>
          <cx:pt idx="1921">2.1209528948852707</cx:pt>
          <cx:pt idx="1922">2.1217332256951345</cx:pt>
          <cx:pt idx="1923">2.121813282932675</cx:pt>
          <cx:pt idx="1924">2.1218345693645535</cx:pt>
          <cx:pt idx="1925">2.1236144875036858</cx:pt>
          <cx:pt idx="1926">2.1236144875036858</cx:pt>
          <cx:pt idx="1927">2.1236144875036858</cx:pt>
          <cx:pt idx="1928">2.1236144875036858</cx:pt>
          <cx:pt idx="1929">2.1236312313809846</cx:pt>
          <cx:pt idx="1930">2.1241354402975783</cx:pt>
          <cx:pt idx="1931">2.1241354402975783</cx:pt>
          <cx:pt idx="1932">2.1248218918678141</cx:pt>
          <cx:pt idx="1933">2.125575764512019</cx:pt>
          <cx:pt idx="1934">2.1260324204145458</cx:pt>
          <cx:pt idx="1935">2.1266083085176199</cx:pt>
          <cx:pt idx="1936">2.1270338819589196</cx:pt>
          <cx:pt idx="1937">2.1284561765229078</cx:pt>
          <cx:pt idx="1938">2.1308263308588908</cx:pt>
          <cx:pt idx="1939">2.13159440665371</cx:pt>
          <cx:pt idx="1940">2.13159440665371</cx:pt>
          <cx:pt idx="1941">2.1327409977234608</cx:pt>
          <cx:pt idx="1942">2.1327793773608676</cx:pt>
          <cx:pt idx="1943">2.1327793773608676</cx:pt>
          <cx:pt idx="1944">2.1331808287127916</cx:pt>
          <cx:pt idx="1945">2.1331808287127916</cx:pt>
          <cx:pt idx="1946">2.135554427721861</cx:pt>
          <cx:pt idx="1947">2.135554427721861</cx:pt>
          <cx:pt idx="1948">2.1372894811860896</cx:pt>
          <cx:pt idx="1949">2.1372894811860896</cx:pt>
          <cx:pt idx="1950">2.1378601752367703</cx:pt>
          <cx:pt idx="1951">2.139143397559232</cx:pt>
          <cx:pt idx="1952">2.1395983584251175</cx:pt>
          <cx:pt idx="1953">2.140647826802466</cx:pt>
          <cx:pt idx="1954">2.1408157310687561</cx:pt>
          <cx:pt idx="1955">2.1408157310687561</cx:pt>
          <cx:pt idx="1956">2.1411397245599404</cx:pt>
          <cx:pt idx="1957">2.1415117053275425</cx:pt>
          <cx:pt idx="1958">2.1417342200137943</cx:pt>
          <cx:pt idx="1959">2.1417342200137943</cx:pt>
          <cx:pt idx="1960">2.1436462623909569</cx:pt>
          <cx:pt idx="1961">2.1449754541404724</cx:pt>
          <cx:pt idx="1962">2.1449754541404724</cx:pt>
          <cx:pt idx="1963">2.1449754541404724</cx:pt>
          <cx:pt idx="1964">2.1452584108573651</cx:pt>
          <cx:pt idx="1965">2.1452943787821979</cx:pt>
          <cx:pt idx="1966">2.1452943787821979</cx:pt>
          <cx:pt idx="1967">2.1452943787821979</cx:pt>
          <cx:pt idx="1968">2.1452943787821979</cx:pt>
          <cx:pt idx="1969">2.148239749147963</cx:pt>
          <cx:pt idx="1970">2.1505081443212992</cx:pt>
          <cx:pt idx="1971">2.1505081443212992</cx:pt>
          <cx:pt idx="1972">2.1505081443212992</cx:pt>
          <cx:pt idx="1973">2.1505753614920717</cx:pt>
          <cx:pt idx="1974">2.1507876350690185</cx:pt>
          <cx:pt idx="1975">2.1530837483693217</cx:pt>
          <cx:pt idx="1976">2.1530837483693217</cx:pt>
          <cx:pt idx="1977">2.1533322117668368</cx:pt>
          <cx:pt idx="1978">2.1541205535288848</cx:pt>
          <cx:pt idx="1979">2.1555224197703571</cx:pt>
          <cx:pt idx="1980">2.1555224197703571</cx:pt>
          <cx:pt idx="1981">2.1568746774401801</cx:pt>
          <cx:pt idx="1982">2.1568746774401801</cx:pt>
          <cx:pt idx="1983">2.1570382429906356</cx:pt>
          <cx:pt idx="1984">2.1570382429906356</cx:pt>
          <cx:pt idx="1985">2.1571653304321572</cx:pt>
          <cx:pt idx="1986">2.1589035136205044</cx:pt>
          <cx:pt idx="1987">2.1589035136205044</cx:pt>
          <cx:pt idx="1988">2.1589035136205044</cx:pt>
          <cx:pt idx="1989">2.1591083160832167</cx:pt>
          <cx:pt idx="1990">2.1598646407745323</cx:pt>
          <cx:pt idx="1991">2.1598646407745323</cx:pt>
          <cx:pt idx="1992">2.1607705770356125</cx:pt>
          <cx:pt idx="1993">2.1607705770356125</cx:pt>
          <cx:pt idx="1994">2.1608853496572831</cx:pt>
          <cx:pt idx="1995">2.1610068002507048</cx:pt>
          <cx:pt idx="1996">2.1614197922703844</cx:pt>
          <cx:pt idx="1997">2.1627175725165859</cx:pt>
          <cx:pt idx="1998">2.1634271457053593</cx:pt>
          <cx:pt idx="1999">2.1635831513221042</cx:pt>
          <cx:pt idx="2000">2.1635831513221042</cx:pt>
          <cx:pt idx="2001">2.1646618227706766</cx:pt>
          <cx:pt idx="2002">2.1660276016257556</cx:pt>
          <cx:pt idx="2003">2.1675414836200799</cx:pt>
          <cx:pt idx="2004">2.1675707734933503</cx:pt>
          <cx:pt idx="2005">2.1675707734933503</cx:pt>
          <cx:pt idx="2006">2.1675707734933503</cx:pt>
          <cx:pt idx="2007">2.1685779729068799</cx:pt>
          <cx:pt idx="2008">2.1685983768975077</cx:pt>
          <cx:pt idx="2009">2.1697794270040731</cx:pt>
          <cx:pt idx="2010">2.1697794270040731</cx:pt>
          <cx:pt idx="2011">2.1709910211573056</cx:pt>
          <cx:pt idx="2012">2.1728142495166964</cx:pt>
          <cx:pt idx="2013">2.1728325101738672</cx:pt>
          <cx:pt idx="2014">2.1731265714423689</cx:pt>
          <cx:pt idx="2015">2.1736094857684001</cx:pt>
          <cx:pt idx="2016">2.1756602313849944</cx:pt>
          <cx:pt idx="2017">2.1757477330052652</cx:pt>
          <cx:pt idx="2018">2.1757477330052652</cx:pt>
          <cx:pt idx="2019">2.1758140095860696</cx:pt>
          <cx:pt idx="2020">2.1758140095860696</cx:pt>
          <cx:pt idx="2021">2.1762960927067274</cx:pt>
          <cx:pt idx="2022">2.1796086989702892</cx:pt>
          <cx:pt idx="2023">2.1797375603996842</cx:pt>
          <cx:pt idx="2024">2.1797375603996842</cx:pt>
          <cx:pt idx="2025">2.1797375603996842</cx:pt>
          <cx:pt idx="2026">2.1831548036746304</cx:pt>
          <cx:pt idx="2027">2.1835326813748939</cx:pt>
          <cx:pt idx="2028">2.1859520689763023</cx:pt>
          <cx:pt idx="2029">2.187169163768528</cx:pt>
          <cx:pt idx="2030">2.187169163768528</cx:pt>
          <cx:pt idx="2031">2.1887600725632881</cx:pt>
          <cx:pt idx="2032">2.1887600725632881</cx:pt>
          <cx:pt idx="2033">2.1894485158706276</cx:pt>
          <cx:pt idx="2034">2.1898490455925996</cx:pt>
          <cx:pt idx="2035">2.1899120900444533</cx:pt>
          <cx:pt idx="2036">2.1902255563738882</cx:pt>
          <cx:pt idx="2037">2.1902255563738882</cx:pt>
          <cx:pt idx="2038">2.1902255563738882</cx:pt>
          <cx:pt idx="2039">2.1902255563738882</cx:pt>
          <cx:pt idx="2040">2.1902255563738882</cx:pt>
          <cx:pt idx="2041">2.1907329447011477</cx:pt>
          <cx:pt idx="2042">2.1907329447011477</cx:pt>
          <cx:pt idx="2043">2.1922897307293781</cx:pt>
          <cx:pt idx="2044">2.1933775030866016</cx:pt>
          <cx:pt idx="2045">2.1943852365131655</cx:pt>
          <cx:pt idx="2046">2.1949912975610721</cx:pt>
          <cx:pt idx="2047">2.1951156862749492</cx:pt>
          <cx:pt idx="2048">2.1958553429536205</cx:pt>
          <cx:pt idx="2049">2.1972874108613749</cx:pt>
          <cx:pt idx="2050">2.1972874108613749</cx:pt>
          <cx:pt idx="2051">2.1972874108613749</cx:pt>
          <cx:pt idx="2052">2.1972874108613749</cx:pt>
          <cx:pt idx="2053">2.1972874108613749</cx:pt>
          <cx:pt idx="2054">2.199158975666232</cx:pt>
          <cx:pt idx="2055">2.199158975666232</cx:pt>
          <cx:pt idx="2056">2.2001341409328954</cx:pt>
          <cx:pt idx="2057">2.2001341409328954</cx:pt>
          <cx:pt idx="2058">2.2012799103310323</cx:pt>
          <cx:pt idx="2059">2.2016382093686433</cx:pt>
          <cx:pt idx="2060">2.2036373300782328</cx:pt>
          <cx:pt idx="2061">2.2042319542959845</cx:pt>
          <cx:pt idx="2062">2.2042319542959845</cx:pt>
          <cx:pt idx="2063">2.2042362708167027</cx:pt>
          <cx:pt idx="2064">2.2074129956577719</cx:pt>
          <cx:pt idx="2065">2.2076663610916132</cx:pt>
          <cx:pt idx="2066">2.2089634586515752</cx:pt>
          <cx:pt idx="2067">2.2089634586515752</cx:pt>
          <cx:pt idx="2068">2.2089634586515752</cx:pt>
          <cx:pt idx="2069">2.2089634586515752</cx:pt>
          <cx:pt idx="2070">2.2089634586515752</cx:pt>
          <cx:pt idx="2071">2.209343344587567</cx:pt>
          <cx:pt idx="2072">2.2098966502120549</cx:pt>
          <cx:pt idx="2073">2.2101543599676949</cx:pt>
          <cx:pt idx="2074">2.210370712737201</cx:pt>
          <cx:pt idx="2075">2.2107756527013347</cx:pt>
          <cx:pt idx="2076">2.2110756953470081</cx:pt>
          <cx:pt idx="2077">2.2110756953470081</cx:pt>
          <cx:pt idx="2078">2.2119222437710855</cx:pt>
          <cx:pt idx="2079">2.2119222437710855</cx:pt>
          <cx:pt idx="2080">2.2121490255737291</cx:pt>
          <cx:pt idx="2081">2.2121490255737291</cx:pt>
          <cx:pt idx="2082">2.2127232682409161</cx:pt>
          <cx:pt idx="2083">2.2170012916362141</cx:pt>
          <cx:pt idx="2084">2.2170012916362141</cx:pt>
          <cx:pt idx="2085">2.2177344246996316</cx:pt>
          <cx:pt idx="2086">2.2178090780059767</cx:pt>
          <cx:pt idx="2087">2.2192482336414283</cx:pt>
          <cx:pt idx="2088">2.2195047304372313</cx:pt>
          <cx:pt idx="2089">2.2208782253594679</cx:pt>
          <cx:pt idx="2090">2.2221176326239958</cx:pt>
          <cx:pt idx="2091">2.2221414089527718</cx:pt>
          <cx:pt idx="2092">2.2224857775200757</cx:pt>
          <cx:pt idx="2093">2.2224857775200757</cx:pt>
          <cx:pt idx="2094">2.2235321587951722</cx:pt>
          <cx:pt idx="2095">2.2235321587951722</cx:pt>
          <cx:pt idx="2096">2.2249577246579277</cx:pt>
          <cx:pt idx="2097">2.2253661895309644</cx:pt>
          <cx:pt idx="2098">2.2254135900477516</cx:pt>
          <cx:pt idx="2099">2.2265699198845668</cx:pt>
          <cx:pt idx="2100">2.2282518777684523</cx:pt>
          <cx:pt idx="2101">2.2282686138469621</cx:pt>
          <cx:pt idx="2102">2.2282686138469621</cx:pt>
          <cx:pt idx="2103">2.2282686138469621</cx:pt>
          <cx:pt idx="2104">2.2283665819009975</cx:pt>
          <cx:pt idx="2105">2.2285394417618987</cx:pt>
          <cx:pt idx="2106">2.2296893903689243</cx:pt>
          <cx:pt idx="2107">2.2299662688005819</cx:pt>
          <cx:pt idx="2108">2.2321256298593726</cx:pt>
          <cx:pt idx="2109">2.2321256298593726</cx:pt>
          <cx:pt idx="2110">2.234526890605816</cx:pt>
          <cx:pt idx="2111">2.234526890605816</cx:pt>
          <cx:pt idx="2112">2.2347202339370873</cx:pt>
          <cx:pt idx="2113">2.2368569479576355</cx:pt>
          <cx:pt idx="2114">2.2368679749960476</cx:pt>
          <cx:pt idx="2115">2.2382167696190085</cx:pt>
          <cx:pt idx="2116">2.2382167696190085</cx:pt>
          <cx:pt idx="2117">2.2393455737123089</cx:pt>
          <cx:pt idx="2118">2.2393455737123089</cx:pt>
          <cx:pt idx="2119">2.2396066286455745</cx:pt>
          <cx:pt idx="2120">2.2407105976262747</cx:pt>
          <cx:pt idx="2121">2.2415628242193191</cx:pt>
          <cx:pt idx="2122">2.2418098864413039</cx:pt>
          <cx:pt idx="2123">2.2418854671485291</cx:pt>
          <cx:pt idx="2124">2.2418854671485291</cx:pt>
          <cx:pt idx="2125">2.2423995288297447</cx:pt>
          <cx:pt idx="2126">2.2425553961086027</cx:pt>
          <cx:pt idx="2127">2.2425553961086027</cx:pt>
          <cx:pt idx="2128">2.2425955257567836</cx:pt>
          <cx:pt idx="2129">2.2435416883059172</cx:pt>
          <cx:pt idx="2130">2.2437448121003767</cx:pt>
          <cx:pt idx="2131">2.2443337089451307</cx:pt>
          <cx:pt idx="2132">2.2443337089451307</cx:pt>
          <cx:pt idx="2133">2.2446124126543978</cx:pt>
          <cx:pt idx="2134">2.2467520195409749</cx:pt>
          <cx:pt idx="2135">2.2484388205074506</cx:pt>
          <cx:pt idx="2136">2.2484388205074506</cx:pt>
          <cx:pt idx="2137">2.2487157048134208</cx:pt>
          <cx:pt idx="2138">2.2487157048134208</cx:pt>
          <cx:pt idx="2139">2.2508786894388622</cx:pt>
          <cx:pt idx="2140">2.2522484937443537</cx:pt>
          <cx:pt idx="2141">2.2524490008975189</cx:pt>
          <cx:pt idx="2142">2.2538089616072168</cx:pt>
          <cx:pt idx="2143">2.2547898525256143</cx:pt>
          <cx:pt idx="2144">2.2561540700821965</cx:pt>
          <cx:pt idx="2145">2.2561540700821965</cx:pt>
          <cx:pt idx="2146">2.2577181139691676</cx:pt>
          <cx:pt idx="2147">2.2578354923135202</cx:pt>
          <cx:pt idx="2148">2.2582013297866101</cx:pt>
          <cx:pt idx="2149">2.2599321044940868</cx:pt>
          <cx:pt idx="2150">2.2599321044940868</cx:pt>
          <cx:pt idx="2151">2.2604931643301605</cx:pt>
          <cx:pt idx="2152">2.2604931643301605</cx:pt>
          <cx:pt idx="2153">2.2607802162148016</cx:pt>
          <cx:pt idx="2154">2.2613068824150764</cx:pt>
          <cx:pt idx="2155">2.2613068824150764</cx:pt>
          <cx:pt idx="2156">2.2627139274225185</cx:pt>
          <cx:pt idx="2157">2.2627139274225185</cx:pt>
          <cx:pt idx="2158">2.2644514966281362</cx:pt>
          <cx:pt idx="2159">2.2644807865014065</cx:pt>
          <cx:pt idx="2160">2.2644807865014065</cx:pt>
          <cx:pt idx="2161">2.2644807865014065</cx:pt>
          <cx:pt idx="2162">2.2644807865014065</cx:pt>
          <cx:pt idx="2163">2.2666890758253215</cx:pt>
          <cx:pt idx="2164">2.2676005688948973</cx:pt>
          <cx:pt idx="2165">2.2682185814835769</cx:pt>
          <cx:pt idx="2166">2.2682185814835769</cx:pt>
          <cx:pt idx="2167">2.2685849989992568</cx:pt>
          <cx:pt idx="2168">2.2693830185153381</cx:pt>
          <cx:pt idx="2169">2.2697592670592224</cx:pt>
          <cx:pt idx="2170">2.2699141907487723</cx:pt>
          <cx:pt idx="2171">2.2718313277937945</cx:pt>
          <cx:pt idx="2172">2.2725587491342267</cx:pt>
          <cx:pt idx="2173">2.2729330926042048</cx:pt>
          <cx:pt idx="2174">2.2729330926042048</cx:pt>
          <cx:pt idx="2175">2.2742969323225739</cx:pt>
          <cx:pt idx="2176">2.2743193394874281</cx:pt>
          <cx:pt idx="2177">2.2745842122011459</cx:pt>
          <cx:pt idx="2178">2.2753631445772209</cx:pt>
          <cx:pt idx="2179">2.276271827665548</cx:pt>
          <cx:pt idx="2180">2.276271827665548</cx:pt>
          <cx:pt idx="2181">2.2771616350889565</cx:pt>
          <cx:pt idx="2182">2.2771616350889565</cx:pt>
          <cx:pt idx="2183">2.2773704980121963</cx:pt>
          <cx:pt idx="2184">2.2782709483751371</cx:pt>
          <cx:pt idx="2185">2.2782709483751371</cx:pt>
          <cx:pt idx="2186">2.2788690334016986</cx:pt>
          <cx:pt idx="2187">2.2788690334016986</cx:pt>
          <cx:pt idx="2188">2.2795867924905564</cx:pt>
          <cx:pt idx="2189">2.2799569847548211</cx:pt>
          <cx:pt idx="2190">2.2799569847548211</cx:pt>
          <cx:pt idx="2191">2.28019222657545</cx:pt>
          <cx:pt idx="2192">2.2808956331771819</cx:pt>
          <cx:pt idx="2193">2.2815141258001868</cx:pt>
          <cx:pt idx="2194">2.2815141258001868</cx:pt>
          <cx:pt idx="2195">2.2815141258001868</cx:pt>
          <cx:pt idx="2196">2.2819769795989355</cx:pt>
          <cx:pt idx="2197">2.2838249655559939</cx:pt>
          <cx:pt idx="2198">2.2840470526915171</cx:pt>
          <cx:pt idx="2199">2.2840470526915171</cx:pt>
          <cx:pt idx="2200">2.2840470526915171</cx:pt>
          <cx:pt idx="2201">2.2845618668622536</cx:pt>
          <cx:pt idx="2202">2.2856007960310682</cx:pt>
          <cx:pt idx="2203">2.2856007960310682</cx:pt>
          <cx:pt idx="2204">2.2863585288786838</cx:pt>
          <cx:pt idx="2205">2.2863585288786838</cx:pt>
          <cx:pt idx="2206">2.2863585288786838</cx:pt>
          <cx:pt idx="2207">2.2885373714371839</cx:pt>
          <cx:pt idx="2208">2.28933560601532</cx:pt>
          <cx:pt idx="2209">2.2895519587848261</cx:pt>
          <cx:pt idx="2210">2.2903872307225361</cx:pt>
          <cx:pt idx="2211">2.2906803215603433</cx:pt>
          <cx:pt idx="2212">2.2906803215603433</cx:pt>
          <cx:pt idx="2213">2.2913864465356029</cx:pt>
          <cx:pt idx="2214">2.2913864465356029</cx:pt>
          <cx:pt idx="2215">2.2913864465356029</cx:pt>
          <cx:pt idx="2216">2.2917535607653905</cx:pt>
          <cx:pt idx="2217">2.2923129791615775</cx:pt>
          <cx:pt idx="2218">2.2950844473847871</cx:pt>
          <cx:pt idx="2219">2.2957011229353936</cx:pt>
          <cx:pt idx="2220">2.2966361799995374</cx:pt>
          <cx:pt idx="2221">2.2969903240536018</cx:pt>
          <cx:pt idx="2222">2.2970823942704572</cx:pt>
          <cx:pt idx="2223">2.2982904486682463</cx:pt>
          <cx:pt idx="2224">2.2982904486682463</cx:pt>
          <cx:pt idx="2225">2.2985482223767</cx:pt>
          <cx:pt idx="2226">2.3003930822912046</cx:pt>
          <cx:pt idx="2227">2.3018858494883858</cx:pt>
          <cx:pt idx="2228">2.3018858494883858</cx:pt>
          <cx:pt idx="2229">2.3020553103996675</cx:pt>
          <cx:pt idx="2230">2.3020553103996675</cx:pt>
          <cx:pt idx="2231">2.3021279614551764</cx:pt>
          <cx:pt idx="2232">2.3022224687061925</cx:pt>
          <cx:pt idx="2233">2.3023466342628147</cx:pt>
          <cx:pt idx="2234">2.3025228126535624</cx:pt>
          <cx:pt idx="2235">2.3044566955791925</cx:pt>
          <cx:pt idx="2236">2.3046762970079842</cx:pt>
          <cx:pt idx="2237">2.3046762970079842</cx:pt>
          <cx:pt idx="2238">2.3046762970079842</cx:pt>
          <cx:pt idx="2239">2.3054773214778148</cx:pt>
          <cx:pt idx="2240">2.3054773214778148</cx:pt>
          <cx:pt idx="2241">2.3057268070038233</cx:pt>
          <cx:pt idx="2242">2.3059423749729953</cx:pt>
          <cx:pt idx="2243">2.3069535053444676</cx:pt>
          <cx:pt idx="2244">2.3070643729757512</cx:pt>
          <cx:pt idx="2245">2.3092937193235867</cx:pt>
          <cx:pt idx="2246">2.3095551813835975</cx:pt>
          <cx:pt idx="2247">2.3112712084780624</cx:pt>
          <cx:pt idx="2248">2.3115624949603357</cx:pt>
          <cx:pt idx="2249">2.3127886614913105</cx:pt>
          <cx:pt idx="2250">2.3129488229739743</cx:pt>
          <cx:pt idx="2251">2.313380740241771</cx:pt>
          <cx:pt idx="2252">2.313698809171588</cx:pt>
          <cx:pt idx="2253">2.313698809171588</cx:pt>
          <cx:pt idx="2254">2.3139514342924516</cx:pt>
          <cx:pt idx="2255">2.3140927534848195</cx:pt>
          <cx:pt idx="2256">2.3152232626378688</cx:pt>
          <cx:pt idx="2257">2.3152232626378688</cx:pt>
          <cx:pt idx="2258">2.3153856101380637</cx:pt>
          <cx:pt idx="2259">2.3153856101380637</cx:pt>
          <cx:pt idx="2260">2.3153856101380637</cx:pt>
          <cx:pt idx="2261">2.3156645447376691</cx:pt>
          <cx:pt idx="2262">2.3156896174807988</cx:pt>
          <cx:pt idx="2263">2.3177669931303084</cx:pt>
          <cx:pt idx="2264">2.3186387675357856</cx:pt>
          <cx:pt idx="2265">2.3187878746931996</cx:pt>
          <cx:pt idx="2266">2.3207058744002058</cx:pt>
          <cx:pt idx="2267">2.3207058744002058</cx:pt>
          <cx:pt idx="2268">2.3207698597162567</cx:pt>
          <cx:pt idx="2269">2.3211910046837723</cx:pt>
          <cx:pt idx="2270">2.3211910046837723</cx:pt>
          <cx:pt idx="2271">2.3217366421562273</cx:pt>
          <cx:pt idx="2272">2.3217366421562273</cx:pt>
          <cx:pt idx="2273">2.3218704096559875</cx:pt>
          <cx:pt idx="2274">2.3239738137391952</cx:pt>
          <cx:pt idx="2275">2.3240977122745314</cx:pt>
          <cx:pt idx="2276">2.3250728775411953</cx:pt>
          <cx:pt idx="2277">2.3265769459769436</cx:pt>
          <cx:pt idx="2278">2.326916411456819</cx:pt>
          <cx:pt idx="2279">2.3289387757283251</cx:pt>
          <cx:pt idx="2280">2.3289387757283251</cx:pt>
          <cx:pt idx="2281">2.3290356428674293</cx:pt>
          <cx:pt idx="2282">2.3290356428674293</cx:pt>
          <cx:pt idx="2283">2.329660717053132</cx:pt>
          <cx:pt idx="2284">2.3303082977230107</cx:pt>
          <cx:pt idx="2285">2.3303120699630937</cx:pt>
          <cx:pt idx="2286">2.331630246945144</cx:pt>
          <cx:pt idx="2287">2.3319558073379132</cx:pt>
          <cx:pt idx="2288">2.3319558073379132</cx:pt>
          <cx:pt idx="2289">2.3323517322660718</cx:pt>
          <cx:pt idx="2290">2.3333103286359118</cx:pt>
          <cx:pt idx="2291">2.3333103286359118</cx:pt>
          <cx:pt idx="2292">2.3337183186550052</cx:pt>
          <cx:pt idx="2293">2.3343146470774139</cx:pt>
          <cx:pt idx="2294">2.3343146470774139</cx:pt>
          <cx:pt idx="2295">2.3343146470774139</cx:pt>
          <cx:pt idx="2296">2.3343146470774139</cx:pt>
          <cx:pt idx="2297">2.3364291298269122</cx:pt>
          <cx:pt idx="2298">2.3368609803793858</cx:pt>
          <cx:pt idx="2299">2.3368609803793858</cx:pt>
          <cx:pt idx="2300">2.3375110513260653</cx:pt>
          <cx:pt idx="2301">2.3380288651577623</cx:pt>
          <cx:pt idx="2302">2.3381816431806044</cx:pt>
          <cx:pt idx="2303">2.3384346413606369</cx:pt>
          <cx:pt idx="2304">2.3384346413606369</cx:pt>
          <cx:pt idx="2305">2.3384531033563438</cx:pt>
          <cx:pt idx="2306">2.3396744103777856</cx:pt>
          <cx:pt idx="2307">2.3396744103777856</cx:pt>
          <cx:pt idx="2308">2.3404517013139734</cx:pt>
          <cx:pt idx="2309">2.340488128462701</cx:pt>
          <cx:pt idx="2310">2.341243721953187</cx:pt>
          <cx:pt idx="2311">2.3436327426757613</cx:pt>
          <cx:pt idx="2312">2.3436620325490316</cx:pt>
          <cx:pt idx="2313">2.345870686059754</cx:pt>
          <cx:pt idx="2314">2.345870686059754</cx:pt>
          <cx:pt idx="2315">2.345940120736814</cx:pt>
          <cx:pt idx="2316">2.345940120736814</cx:pt>
          <cx:pt idx="2317">2.346471774693883</cx:pt>
          <cx:pt idx="2318">2.3468473627392585</cx:pt>
          <cx:pt idx="2319">2.3470348131225545</cx:pt>
          <cx:pt idx="2320">2.3470563692322957</cx:pt>
          <cx:pt idx="2321">2.3484570581339765</cx:pt>
          <cx:pt idx="2322">2.3491652312757219</cx:pt>
          <cx:pt idx="2323">2.3491652312757219</cx:pt>
          <cx:pt idx="2324">2.3505155911055176</cx:pt>
          <cx:pt idx="2325">2.3516998655336705</cx:pt>
          <cx:pt idx="2326">2.3517514904406758</cx:pt>
          <cx:pt idx="2327">2.3521009469361225</cx:pt>
          <cx:pt idx="2328">2.3524220822952149</cx:pt>
          <cx:pt idx="2329">2.3529058846992927</cx:pt>
          <cx:pt idx="2330">2.3534781783701986</cx:pt>
          <cx:pt idx="2331">2.3542857280080338</cx:pt>
          <cx:pt idx="2332">2.355886824955415</cx:pt>
          <cx:pt idx="2333">2.3563963954864393</cx:pt>
          <cx:pt idx="2334">2.3574031773382171</cx:pt>
          <cx:pt idx="2335">2.3574031773382171</cx:pt>
          <cx:pt idx="2336">2.3591382308024462</cx:pt>
          <cx:pt idx="2337">2.3591382308024462</cx:pt>
          <cx:pt idx="2338">2.3591429344112345</cx:pt>
          <cx:pt idx="2339">2.3591954851591574</cx:pt>
          <cx:pt idx="2340">2.3593709422505427</cx:pt>
          <cx:pt idx="2341">2.3595249650153294</cx:pt>
          <cx:pt idx="2342">2.3596589705453872</cx:pt>
          <cx:pt idx="2343">2.3600472573773543</cx:pt>
          <cx:pt idx="2344">2.3632289161635436</cx:pt>
          <cx:pt idx="2345">2.3636392184815591</cx:pt>
          <cx:pt idx="2346">2.3639371136842149</cx:pt>
          <cx:pt idx="2347">2.3653519923689972</cx:pt>
          <cx:pt idx="2348">2.3659403046482805</cx:pt>
          <cx:pt idx="2349">2.3659403046482805</cx:pt>
          <cx:pt idx="2350">2.3659403046482805</cx:pt>
          <cx:pt idx="2351">2.3662103667808481</cx:pt>
          <cx:pt idx="2352">2.3662103667808481</cx:pt>
          <cx:pt idx="2353">2.3686138131983139</cx:pt>
          <cx:pt idx="2354">2.3686835487086766</cx:pt>
          <cx:pt idx="2355">2.3705852096940441</cx:pt>
          <cx:pt idx="2356">2.3705852096940441</cx:pt>
          <cx:pt idx="2357">2.3706162323613547</cx:pt>
          <cx:pt idx="2358">2.3716907561492748</cx:pt>
          <cx:pt idx="2359">2.3716907561492748</cx:pt>
          <cx:pt idx="2360">2.3718583968475868</cx:pt>
          <cx:pt idx="2361">2.3718583968475868</cx:pt>
          <cx:pt idx="2362">2.3732152096155557</cx:pt>
          <cx:pt idx="2363">2.3733786699170563</cx:pt>
          <cx:pt idx="2364">2.3740027883839523</cx:pt>
          <cx:pt idx="2365">2.3744365166369974</cx:pt>
          <cx:pt idx="2366">2.3744365166369974</cx:pt>
          <cx:pt idx="2367">2.3744946175792356</cx:pt>
          <cx:pt idx="2368">2.3751809613831933</cx:pt>
          <cx:pt idx="2369">2.3752210910313742</cx:pt>
          <cx:pt idx="2370">2.3758174260471625</cx:pt>
          <cx:pt idx="2371">2.3758174260471625</cx:pt>
          <cx:pt idx="2372">2.3762253999885767</cx:pt>
          <cx:pt idx="2373">2.3769592742197214</cx:pt>
          <cx:pt idx="2374">2.3777294684243246</cx:pt>
          <cx:pt idx="2375">2.3777294684243246</cx:pt>
          <cx:pt idx="2376">2.3789037364842907</cx:pt>
          <cx:pt idx="2377">2.3795743283388293</cx:pt>
          <cx:pt idx="2378">2.3798273265188619</cx:pt>
          <cx:pt idx="2379">2.3809570656995733</cx:pt>
          <cx:pt idx="2380">2.381064642871439</cx:pt>
          <cx:pt idx="2381">2.381064642871439</cx:pt>
          <cx:pt idx="2382">2.3814877355815458</cx:pt>
          <cx:pt idx="2383">2.3818656673412693</cx:pt>
          <cx:pt idx="2384">2.3826193266519691</cx:pt>
          <cx:pt idx="2385">2.3846585675254395</cx:pt>
          <cx:pt idx="2386">2.3846585675254395</cx:pt>
          <cx:pt idx="2387">2.3850547177072565</cx:pt>
          <cx:pt idx="2388">2.3859879092677363</cx:pt>
          <cx:pt idx="2389">2.3860365912288484</cx:pt>
          <cx:pt idx="2390">2.3860365912288484</cx:pt>
          <cx:pt idx="2391">2.3862456190233763</cx:pt>
          <cx:pt idx="2392">2.3865021014410632</cx:pt>
          <cx:pt idx="2393">2.3865021014410632</cx:pt>
          <cx:pt idx="2394">2.3871669544026894</cx:pt>
          <cx:pt idx="2395">2.3871669544026894</cx:pt>
          <cx:pt idx="2396">2.3874336215802119</cx:pt>
          <cx:pt idx="2397">2.3876526640308184</cx:pt>
          <cx:pt idx="2398">2.3878763512421117</cx:pt>
          <cx:pt idx="2399">2.3880135028267668</cx:pt>
          <cx:pt idx="2400">2.3886834317868404</cx:pt>
          <cx:pt idx="2401">2.3896056258037253</cx:pt>
          <cx:pt idx="2402">2.3936083682573992</cx:pt>
          <cx:pt idx="2403">2.3938760670836334</cx:pt>
          <cx:pt idx="2404">2.3948529273570722</cx:pt>
          <cx:pt idx="2405">2.3953394926971097</cx:pt>
          <cx:pt idx="2406">2.3954582353847562</cx:pt>
          <cx:pt idx="2407">2.3960208121354492</cx:pt>
          <cx:pt idx="2408">2.3960208121354492</cx:pt>
          <cx:pt idx="2409">2.3974974857425266</cx:pt>
          <cx:pt idx="2410">2.3975797935234437</cx:pt>
          <cx:pt idx="2411">2.3977723367673653</cx:pt>
          <cx:pt idx="2412">2.3980196948716239</cx:pt>
          <cx:pt idx="2413">2.3992356689308738</cx:pt>
          <cx:pt idx="2414">2.3992356689308738</cx:pt>
          <cx:pt idx="2415">2.3996946174194109</cx:pt>
          <cx:pt idx="2416">2.3996946174194109</cx:pt>
          <cx:pt idx="2417">2.4003018811855208</cx:pt>
          <cx:pt idx="2418">2.4005309159606711</cx:pt>
          <cx:pt idx="2419">2.4009281466301933</cx:pt>
          <cx:pt idx="2420">2.4009281466301933</cx:pt>
          <cx:pt idx="2421">2.4015863100160408</cx:pt>
          <cx:pt idx="2422">2.4026611789402477</cx:pt>
          <cx:pt idx="2423">2.4028926305875555</cx:pt>
          <cx:pt idx="2424">2.4028926305875555</cx:pt>
          <cx:pt idx="2425">2.4044578409566784</cx:pt>
          <cx:pt idx="2426">2.405300787668406</cx:pt>
          <cx:pt idx="2427">2.4057806494246057</cx:pt>
          <cx:pt idx="2428">2.4063778172186758</cx:pt>
          <cx:pt idx="2429">2.4066212000083986</cx:pt>
          <cx:pt idx="2430">2.4067715151910285</cx:pt>
          <cx:pt idx="2431">2.406887697165538</cx:pt>
          <cx:pt idx="2432">2.4082213511342996</cx:pt>
          <cx:pt idx="2433">2.4085744071515109</cx:pt>
          <cx:pt idx="2434">2.4090179133848841</cx:pt>
          <cx:pt idx="2435">2.4090179133848841</cx:pt>
          <cx:pt idx="2436">2.409110412815171</cx:pt>
          <cx:pt idx="2437">2.4092170951457637</cx:pt>
          <cx:pt idx="2438">2.4092170951457637</cx:pt>
          <cx:pt idx="2439">2.4099595343226468</cx:pt>
          <cx:pt idx="2440">2.4102945807995177</cx:pt>
          <cx:pt idx="2441">2.4105795323063743</cx:pt>
          <cx:pt idx="2442">2.4106088221796447</cx:pt>
          <cx:pt idx="2443">2.4106088221796447</cx:pt>
          <cx:pt idx="2444">2.4112887415160364</cx:pt>
          <cx:pt idx="2445">2.4124915746835365</cx:pt>
          <cx:pt idx="2446">2.4130867216532481</cx:pt>
          <cx:pt idx="2447">2.4147477560740116</cx:pt>
          <cx:pt idx="2448">2.416630851501302</cx:pt>
          <cx:pt idx="2449">2.4168432508968407</cx:pt>
          <cx:pt idx="2450">2.4173628892282295</cx:pt>
          <cx:pt idx="2451">2.4177329460682935</cx:pt>
          <cx:pt idx="2452">2.4179011454969848</cx:pt>
          <cx:pt idx="2453">2.4186867848124645</cx:pt>
          <cx:pt idx="2454">2.4186867848124645</cx:pt>
          <cx:pt idx="2455">2.4186996508086653</cx:pt>
          <cx:pt idx="2456">2.4200210885392157</cx:pt>
          <cx:pt idx="2457">2.4200210885392157</cx:pt>
          <cx:pt idx="2458">2.420639859543694</cx:pt>
          <cx:pt idx="2459">2.4211818660794218</cx:pt>
          <cx:pt idx="2460">2.4211818660794218</cx:pt>
          <cx:pt idx="2461">2.4211818660794218</cx:pt>
          <cx:pt idx="2462">2.4218611665651353</cx:pt>
          <cx:pt idx="2463">2.4218611665651353</cx:pt>
          <cx:pt idx="2464">2.4224080014163705</cx:pt>
          <cx:pt idx="2465">2.4224080014163705</cx:pt>
          <cx:pt idx="2466">2.4228432785966563</cx:pt>
          <cx:pt idx="2467">2.4228645650285348</cx:pt>
          <cx:pt idx="2468">2.4234869589849999</cx:pt>
          <cx:pt idx="2469">2.424644483167667</cx:pt>
          <cx:pt idx="2470">2.4260850204330593</cx:pt>
          <cx:pt idx="2471">2.427062416078527</cx:pt>
          <cx:pt idx="2472">2.4280638776229009</cx:pt>
          <cx:pt idx="2473">2.4280638776229009</cx:pt>
          <cx:pt idx="2474">2.4292617452741285</cx:pt>
          <cx:pt idx="2475">2.4292621125279372</cx:pt>
          <cx:pt idx="2476">2.429486172186889</cx:pt>
          <cx:pt idx="2477">2.4320832174535778</cx:pt>
          <cx:pt idx="2478">2.4320832174535778</cx:pt>
          <cx:pt idx="2479">2.4326244023176913</cx:pt>
          <cx:pt idx="2480">2.4332446549295845</cx:pt>
          <cx:pt idx="2481">2.4337709933874421</cx:pt>
          <cx:pt idx="2482">2.4341691713405589</cx:pt>
          <cx:pt idx="2483">2.4342108243767728</cx:pt>
          <cx:pt idx="2484">2.4342794990483307</cx:pt>
          <cx:pt idx="2485">2.434742501896364</cx:pt>
          <cx:pt idx="2486">2.4348838540349691</cx:pt>
          <cx:pt idx="2487">2.4353631163644001</cx:pt>
          <cx:pt idx="2488">2.4370466369851278</cx:pt>
          <cx:pt idx="2489">2.4388500412525707</cx:pt>
          <cx:pt idx="2490">2.4388901709007516</cx:pt>
          <cx:pt idx="2491">2.4394750643691303</cx:pt>
          <cx:pt idx="2492">2.4395072355327847</cx:pt>
          <cx:pt idx="2493">2.4399313020922606</cx:pt>
          <cx:pt idx="2494">2.4399313020922606</cx:pt>
          <cx:pt idx="2495">2.4401733932232132</cx:pt>
          <cx:pt idx="2496">2.4401733932232132</cx:pt>
          <cx:pt idx="2497">2.4402100375786624</cx:pt>
          <cx:pt idx="2498">2.4416778224664473</cx:pt>
          <cx:pt idx="2499">2.4419539714798719</cx:pt>
          <cx:pt idx="2500">2.4421807466581882</cx:pt>
          <cx:pt idx="2501">2.4421807466581882</cx:pt>
          <cx:pt idx="2502">2.4421807466581882</cx:pt>
          <cx:pt idx="2503">2.4423222193037448</cx:pt>
          <cx:pt idx="2504">2.4423222193037448</cx:pt>
          <cx:pt idx="2505">2.4427642156777756</cx:pt>
          <cx:pt idx="2506">2.4439663822403523</cx:pt>
          <cx:pt idx="2507">2.4439663822403523</cx:pt>
          <cx:pt idx="2508">2.4439663822403523</cx:pt>
          <cx:pt idx="2509">2.4439663822403523</cx:pt>
          <cx:pt idx="2510">2.4456446110085053</cx:pt>
          <cx:pt idx="2511">2.4460054498044537</cx:pt>
          <cx:pt idx="2512">2.4460869817561735</cx:pt>
          <cx:pt idx="2513">2.4462884065213464</cx:pt>
          <cx:pt idx="2514">2.4463243744461791</cx:pt>
          <cx:pt idx="2515">2.4466164370471919</cx:pt>
          <cx:pt idx="2516">2.4468064742742839</cx:pt>
          <cx:pt idx="2517">2.4468064742742839</cx:pt>
          <cx:pt idx="2518">2.4468648414323013</cx:pt>
          <cx:pt idx="2519">2.4486500081899076</cx:pt>
          <cx:pt idx="2520">2.4486500081899076</cx:pt>
          <cx:pt idx="2521">2.4486500081899076</cx:pt>
          <cx:pt idx="2522">2.4508248625004518</cx:pt>
          <cx:pt idx="2523">2.4508248625004518</cx:pt>
          <cx:pt idx="2524">2.4515097464780649</cx:pt>
          <cx:pt idx="2525">2.4515381399852809</cx:pt>
          <cx:pt idx="2526">2.451605357156053</cx:pt>
          <cx:pt idx="2527">2.451605357156053</cx:pt>
          <cx:pt idx="2528">2.4521249954874413</cx:pt>
          <cx:pt idx="2529">2.4530918833248316</cx:pt>
          <cx:pt idx="2530">2.454113744033303</cx:pt>
          <cx:pt idx="2531">2.454113744033303</cx:pt>
          <cx:pt idx="2532">2.454362207430818</cx:pt>
          <cx:pt idx="2533">2.455150549192866</cx:pt>
          <cx:pt idx="2534">2.4561054981672141</cx:pt>
          <cx:pt idx="2535">2.4563517921805147</cx:pt>
          <cx:pt idx="2536">2.4565524154343383</cx:pt>
          <cx:pt idx="2537">2.4576053848558681</cx:pt>
          <cx:pt idx="2538">2.4576053848558681</cx:pt>
          <cx:pt idx="2539">2.4576574840874024</cx:pt>
          <cx:pt idx="2540">2.4579046731041614</cx:pt>
          <cx:pt idx="2541">2.457974164846541</cx:pt>
          <cx:pt idx="2542">2.458195326096138</cx:pt>
          <cx:pt idx="2543">2.4593527173588079</cx:pt>
          <cx:pt idx="2544">2.4599162246116748</cx:pt>
          <cx:pt idx="2545">2.4599162246116748</cx:pt>
          <cx:pt idx="2546">2.4601731078222691</cx:pt>
          <cx:pt idx="2547">2.4618005726995937</cx:pt>
          <cx:pt idx="2548">2.4618005726995937</cx:pt>
          <cx:pt idx="2549">2.4618005726995937</cx:pt>
          <cx:pt idx="2550">2.4637342167648852</cx:pt>
          <cx:pt idx="2551">2.4644571413693406</cx:pt>
          <cx:pt idx="2552">2.4644571413693406</cx:pt>
          <cx:pt idx="2553">2.4646131469860855</cx:pt>
          <cx:pt idx="2554">2.4646131469860855</cx:pt>
          <cx:pt idx="2555">2.4646131469860855</cx:pt>
          <cx:pt idx="2556">2.4656432178405074</cx:pt>
          <cx:pt idx="2557">2.4656918184346579</cx:pt>
          <cx:pt idx="2558">2.4693393634004708</cx:pt>
          <cx:pt idx="2559">2.4693393634004708</cx:pt>
          <cx:pt idx="2560">2.4693537105900396</cx:pt>
          <cx:pt idx="2561">2.4694865456539765</cx:pt>
          <cx:pt idx="2562">2.4696283725614889</cx:pt>
          <cx:pt idx="2563">2.4696283725614889</cx:pt>
          <cx:pt idx="2564">2.4714172287601883</cx:pt>
          <cx:pt idx="2565">2.4720210168212868</cx:pt>
          <cx:pt idx="2566">2.4727274390552187</cx:pt>
          <cx:pt idx="2567">2.4730815831092827</cx:pt>
          <cx:pt idx="2568">2.4740170874759162</cx:pt>
          <cx:pt idx="2569">2.4741565671063501</cx:pt>
          <cx:pt idx="2570">2.474297750513875</cx:pt>
          <cx:pt idx="2571">2.4748351978745275</cx:pt>
          <cx:pt idx="2572">2.475163678545667</cx:pt>
          <cx:pt idx="2573">2.4766787317901513</cx:pt>
          <cx:pt idx="2574">2.4766902270489757</cx:pt>
          <cx:pt idx="2575">2.4767558015226254</cx:pt>
          <cx:pt idx="2576">2.4768440052500509</cx:pt>
          <cx:pt idx="2577">2.4773260883707087</cx:pt>
          <cx:pt idx="2578">2.4784169149784985</cx:pt>
          <cx:pt idx="2579">2.4793246345491045</cx:pt>
          <cx:pt idx="2580">2.4793246345491045</cx:pt>
          <cx:pt idx="2581">2.47943836431415</cx:pt>
          <cx:pt idx="2582">2.4802427264107956</cx:pt>
          <cx:pt idx="2583">2.4807675560636655</cx:pt>
          <cx:pt idx="2584">2.4831556320314325</cx:pt>
          <cx:pt idx="2585">2.4832866686815831</cx:pt>
          <cx:pt idx="2586">2.4832866686815831</cx:pt>
          <cx:pt idx="2587">2.4837900405274542</cx:pt>
          <cx:pt idx="2588">2.4841847993386117</cx:pt>
          <cx:pt idx="2589">2.4845626770388751</cx:pt>
          <cx:pt idx="2590">2.4849618954722303</cx:pt>
          <cx:pt idx="2591">2.4849618954722303</cx:pt>
          <cx:pt idx="2592">2.4849618954722303</cx:pt>
          <cx:pt idx="2593">2.4849618954722303</cx:pt>
          <cx:pt idx="2594">2.4849618954722303</cx:pt>
          <cx:pt idx="2595">2.4856335744430775</cx:pt>
          <cx:pt idx="2596">2.4856464404392784</cx:pt>
          <cx:pt idx="2597">2.4863000446636265</cx:pt>
          <cx:pt idx="2598">2.4863000446636265</cx:pt>
          <cx:pt idx="2599">2.4865156388117815</cx:pt>
          <cx:pt idx="2600">2.486982064640284</cx:pt>
          <cx:pt idx="2601">2.4870722628426973</cx:pt>
          <cx:pt idx="2602">2.4873717576314252</cx:pt>
          <cx:pt idx="2603">2.4873717576314252</cx:pt>
          <cx:pt idx="2604">2.4873717576314252</cx:pt>
          <cx:pt idx="2605">2.4873717576314252</cx:pt>
          <cx:pt idx="2606">2.4889646379259043</cx:pt>
          <cx:pt idx="2607">2.4891024723945852</cx:pt>
          <cx:pt idx="2608">2.4891024723945852</cx:pt>
          <cx:pt idx="2609">2.4897900682272693</cx:pt>
          <cx:pt idx="2610">2.4904785115346089</cx:pt>
          <cx:pt idx="2611">2.4909420857084346</cx:pt>
          <cx:pt idx="2612">2.4912191175835385</cx:pt>
          <cx:pt idx="2613">2.4912555520378694</cx:pt>
          <cx:pt idx="2614">2.4929024374731821</cx:pt>
          <cx:pt idx="2615">2.4929024374731821</cx:pt>
          <cx:pt idx="2616">2.4933197263933593</cx:pt>
          <cx:pt idx="2617">2.4935248255927549</cx:pt>
          <cx:pt idx="2618">2.4936800774101506</cx:pt>
          <cx:pt idx="2619">2.4936800774101506</cx:pt>
          <cx:pt idx="2620">2.4938582521859893</cx:pt>
          <cx:pt idx="2621">2.494367369102402</cx:pt>
          <cx:pt idx="2622">2.494367369102402</cx:pt>
          <cx:pt idx="2623">2.4945288440405289</cx:pt>
          <cx:pt idx="2624">2.4945850938122143</cx:pt>
          <cx:pt idx="2625">2.4945850938122143</cx:pt>
          <cx:pt idx="2626">2.4954152321771463</cx:pt>
          <cx:pt idx="2627">2.4960609567180119</cx:pt>
          <cx:pt idx="2628">2.4960609567180119</cx:pt>
          <cx:pt idx="2629">2.49614568193893</cx:pt>
          <cx:pt idx="2630">2.4964329618175025</cx:pt>
          <cx:pt idx="2631">2.4968611187719381</cx:pt>
          <cx:pt idx="2632">2.4971579722518351</cx:pt>
          <cx:pt idx="2633">2.4972118941935775</cx:pt>
          <cx:pt idx="2634">2.4972118941935775</cx:pt>
          <cx:pt idx="2635">2.4972118941935775</cx:pt>
          <cx:pt idx="2636">2.4981205772819042</cx:pt>
          <cx:pt idx="2637">2.4983174065253562</cx:pt>
          <cx:pt idx="2638">2.4995496454155792</cx:pt>
          <cx:pt idx="2639">2.5000092334089556</cx:pt>
          <cx:pt idx="2640">2.500539837542505</cx:pt>
          <cx:pt idx="2641">2.5024868057569019</cx:pt>
          <cx:pt idx="2642">2.5024868057569019</cx:pt>
          <cx:pt idx="2643">2.502668205032625</cx:pt>
          <cx:pt idx="2644">2.5035312130164549</cx:pt>
          <cx:pt idx="2645">2.5035312130164549</cx:pt>
          <cx:pt idx="2646">2.5036877581431365</cx:pt>
          <cx:pt idx="2647">2.5038257292152917</cx:pt>
          <cx:pt idx="2648">2.5038257292152917</cx:pt>
          <cx:pt idx="2649">2.5045130649471297</cx:pt>
          <cx:pt idx="2650">2.5045130649471297</cx:pt>
          <cx:pt idx="2651">2.5046673257422141</cx:pt>
          <cx:pt idx="2652">2.5047458537008476</cx:pt>
          <cx:pt idx="2653">2.505266266480684</cx:pt>
          <cx:pt idx="2654">2.505266266480684</cx:pt>
          <cx:pt idx="2655">2.505266266480684</cx:pt>
          <cx:pt idx="2656">2.5057214599301738</cx:pt>
          <cx:pt idx="2657">2.5071687062593013</cx:pt>
          <cx:pt idx="2658">2.5075043146278957</cx:pt>
          <cx:pt idx="2659">2.5075417162548645</cx:pt>
          <cx:pt idx="2660">2.5084429913217532</cx:pt>
          <cx:pt idx="2661">2.5086963567555944</cx:pt>
          <cx:pt idx="2662">2.5086994423190778</cx:pt>
          <cx:pt idx="2663">2.5099934543155564</cx:pt>
          <cx:pt idx="2664">2.5114007084011822</cx:pt>
          <cx:pt idx="2665">2.5114007084011822</cx:pt>
          <cx:pt idx="2666">2.5114007084011822</cx:pt>
          <cx:pt idx="2667">2.5114408380493631</cx:pt>
          <cx:pt idx="2668">2.5118056483653159</cx:pt>
          <cx:pt idx="2669">2.5118056483653159</cx:pt>
          <cx:pt idx="2670">2.5121056910109894</cx:pt>
          <cx:pt idx="2671">2.5121056910109894</cx:pt>
          <cx:pt idx="2672">2.5136023103817466</cx:pt>
          <cx:pt idx="2673">2.5145259004163183</cx:pt>
          <cx:pt idx="2674">2.5154854316623703</cx:pt>
          <cx:pt idx="2675">2.5154854316623703</cx:pt>
          <cx:pt idx="2676">2.5157656694334665</cx:pt>
          <cx:pt idx="2677">2.5161425508293926</cx:pt>
          <cx:pt idx="2678">2.5165793875183824</cx:pt>
          <cx:pt idx="2679">2.516807450256958</cx:pt>
          <cx:pt idx="2680">2.5172668239070553</cx:pt>
          <cx:pt idx="2681">2.5180312873001953</cx:pt>
          <cx:pt idx="2682">2.5180312873001953</cx:pt>
          <cx:pt idx="2683">2.5187644203636128</cx:pt>
          <cx:pt idx="2684">2.518839073669958</cx:pt>
          <cx:pt idx="2685">2.5197133640153533</cx:pt>
          <cx:pt idx="2686">2.5197532916047125</cx:pt>
          <cx:pt idx="2687">2.5199891090431472</cx:pt>
          <cx:pt idx="2688">2.5205347261012125</cx:pt>
          <cx:pt idx="2689">2.5205666415342218</cx:pt>
          <cx:pt idx="2690">2.5213089970614315</cx:pt>
          <cx:pt idx="2691">2.5213089970614315</cx:pt>
          <cx:pt idx="2692">2.5221670170188855</cx:pt>
          <cx:pt idx="2693">2.523171404616753</cx:pt>
          <cx:pt idx="2694">2.523171404616753</cx:pt>
          <cx:pt idx="2695">2.5234992050649514</cx:pt>
          <cx:pt idx="2696">2.5245621544591534</cx:pt>
          <cx:pt idx="2697">2.5247183457756992</cx:pt>
          <cx:pt idx="2698">2.5251549817229524</cx:pt>
          <cx:pt idx="2699">2.5251549817229524</cx:pt>
          <cx:pt idx="2700">2.5251549817229524</cx:pt>
          <cx:pt idx="2701">2.5251549817229524</cx:pt>
          <cx:pt idx="2702">2.5251549817229524</cx:pt>
          <cx:pt idx="2703">2.5259553621971</cx:pt>
          <cx:pt idx="2704">2.5259553621971</cx:pt>
          <cx:pt idx="2705">2.5264435857117329</cx:pt>
          <cx:pt idx="2706">2.5270851013778115</cx:pt>
          <cx:pt idx="2707">2.5281922059918038</cx:pt>
          <cx:pt idx="2708">2.5292986095109429</cx:pt>
          <cx:pt idx="2709">2.5292986095109429</cx:pt>
          <cx:pt idx="2710">2.5292986095109429</cx:pt>
          <cx:pt idx="2711">2.5292986095109429</cx:pt>
          <cx:pt idx="2712">2.5293965775649787</cx:pt>
          <cx:pt idx="2713">2.5307193860329056</cx:pt>
          <cx:pt idx="2714">2.5309962644645632</cx:pt>
          <cx:pt idx="2715">2.531460336361786</cx:pt>
          <cx:pt idx="2716">2.5318544528155353</cx:pt>
          <cx:pt idx="2717">2.5319780840110964</cx:pt>
          <cx:pt idx="2718">2.5320005197279287</cx:pt>
          <cx:pt idx="2719">2.5320005197279287</cx:pt>
          <cx:pt idx="2720">2.5324876545421202</cx:pt>
          <cx:pt idx="2721">2.5332341966982286</cx:pt>
          <cx:pt idx="2722">2.5332341966982286</cx:pt>
          <cx:pt idx="2723">2.5343235103017308</cx:pt>
          <cx:pt idx="2724">2.5355568862697972</cx:pt>
          <cx:pt idx="2725">2.5358001839088082</cx:pt>
          <cx:pt idx="2726">2.5359262428560885</cx:pt>
          <cx:pt idx="2727">2.5373364424955822</cx:pt>
          <cx:pt idx="2728">2.5377539980858086</cx:pt>
          <cx:pt idx="2729">2.538025458261548</cx:pt>
          <cx:pt idx="2730">2.5384346297333389</cx:pt>
          <cx:pt idx="2731">2.5386045793518024</cx:pt>
          <cx:pt idx="2732">2.5386386357650865</cx:pt>
          <cx:pt idx="2733">2.5386386357650865</cx:pt>
          <cx:pt idx="2734">2.5392334099001177</cx:pt>
          <cx:pt idx="2735">2.5398388322191385</cx:pt>
          <cx:pt idx="2736">2.5414432514246785</cx:pt>
          <cx:pt idx="2737">2.5415862710629944</cx:pt>
          <cx:pt idx="2738">2.5415862710629944</cx:pt>
          <cx:pt idx="2739">2.542554624016562</cx:pt>
          <cx:pt idx="2740">2.5435853917725835</cx:pt>
          <cx:pt idx="2741">2.5436383874169652</cx:pt>
          <cx:pt idx="2742">2.5436383874169652</cx:pt>
          <cx:pt idx="2743">2.545363704609112</cx:pt>
          <cx:pt idx="2744">2.545363704609112</cx:pt>
          <cx:pt idx="2745">2.5457028372578265</cx:pt>
          <cx:pt idx="2746">2.5465135684870668</cx:pt>
          <cx:pt idx="2747">2.5465135684870668</cx:pt>
          <cx:pt idx="2748">2.5476213976711777</cx:pt>
          <cx:pt idx="2749">2.5476494529007763</cx:pt>
          <cx:pt idx="2750">2.5476494529007763</cx:pt>
          <cx:pt idx="2751">2.5476494529007763</cx:pt>
          <cx:pt idx="2752">2.5477143456942786</cx:pt>
          <cx:pt idx="2753">2.5477143456942786</cx:pt>
          <cx:pt idx="2754">2.5477820152049562</cx:pt>
          <cx:pt idx="2755">2.5477820152049562</cx:pt>
          <cx:pt idx="2756">2.5477820152049562</cx:pt>
          <cx:pt idx="2757">2.5479496559032682</cx:pt>
          <cx:pt idx="2758">2.549306468671237</cx:pt>
          <cx:pt idx="2759">2.5505740059180928</cx:pt>
          <cx:pt idx="2760">2.5505740059180928</cx:pt>
          <cx:pt idx="2761">2.5527933935594076</cx:pt>
          <cx:pt idx="2762">2.5530505332754028</cx:pt>
          <cx:pt idx="2763">2.5532618051885709</cx:pt>
          <cx:pt idx="2764">2.5541148340185011</cx:pt>
          <cx:pt idx="2765">2.5541148340185011</cx:pt>
          <cx:pt idx="2766">2.5553418609412373</cx:pt>
          <cx:pt idx="2767">2.5556655873945107</cx:pt>
          <cx:pt idx="2768">2.5557799628801554</cx:pt>
          <cx:pt idx="2769">2.5558198481895951</cx:pt>
          <cx:pt idx="2770">2.5567368578578824</cx:pt>
          <cx:pt idx="2771">2.5567368578578824</cx:pt>
          <cx:pt idx="2772">2.5570219540618777</cx:pt>
          <cx:pt idx="2773">2.5571308021711139</cx:pt>
          <cx:pt idx="2774">2.5571559019271204</cx:pt>
          <cx:pt idx="2775">2.5575631389259912</cx:pt>
          <cx:pt idx="2776">2.5578234699336799</cx:pt>
          <cx:pt idx="2777">2.5584774528063861</cx:pt>
          <cx:pt idx="2778">2.5584774528063861</cx:pt>
          <cx:pt idx="2779">2.5587481096331488</cx:pt>
          <cx:pt idx="2780">2.5588253583293206</cx:pt>
          <cx:pt idx="2781">2.5606036711658486</cx:pt>
          <cx:pt idx="2782">2.5606036711658486</cx:pt>
          <cx:pt idx="2783">2.5613671543773968</cx:pt>
          <cx:pt idx="2784">2.5618102118787829</cx:pt>
          <cx:pt idx="2785">2.5623368780790576</cx:pt>
          <cx:pt idx="2786">2.5643517665796036</cx:pt>
          <cx:pt idx="2787">2.5644459721410846</cx:pt>
          <cx:pt idx="2788">2.5644459721410846</cx:pt>
          <cx:pt idx="2789">2.5649084583422819</cx:pt>
          <cx:pt idx="2790">2.5649648426117415</cx:pt>
          <cx:pt idx="2791">2.5655107821653877</cx:pt>
          <cx:pt idx="2792">2.5655107821653877</cx:pt>
          <cx:pt idx="2793">2.5655107821653877</cx:pt>
          <cx:pt idx="2794">2.5656968848594062</cx:pt>
          <cx:pt idx="2795">2.5663965586620332</cx:pt>
          <cx:pt idx="2796">2.5671357609608259</cx:pt>
          <cx:pt idx="2797">2.5671357609608259</cx:pt>
          <cx:pt idx="2798">2.5671357609608259</cx:pt>
          <cx:pt idx="2799">2.5677190714893032</cx:pt>
          <cx:pt idx="2800">2.5677888703531706</cx:pt>
          <cx:pt idx="2801">2.5682870043177641</cx:pt>
          <cx:pt idx="2802">2.5686305645588785</cx:pt>
          <cx:pt idx="2803">2.5688094356410449</cx:pt>
          <cx:pt idx="2804">2.5689310298293431</cx:pt>
          <cx:pt idx="2805">2.5692485771475582</cx:pt>
          <cx:pt idx="2806">2.5696149946632381</cx:pt>
          <cx:pt idx="2807">2.5696149946632381</cx:pt>
          <cx:pt idx="2808">2.5699318701191158</cx:pt>
          <cx:pt idx="2809">2.5704130141793193</cx:pt>
          <cx:pt idx="2810">2.5704130141793193</cx:pt>
          <cx:pt idx="2811">2.5706436245066198</cx:pt>
          <cx:pt idx="2812">2.5721120711911305</cx:pt>
          <cx:pt idx="2813">2.5721120711911305</cx:pt>
          <cx:pt idx="2814">2.5722130561112975</cx:pt>
          <cx:pt idx="2815">2.5722470253859151</cx:pt>
          <cx:pt idx="2816">2.5722470253859151</cx:pt>
          <cx:pt idx="2817">2.572867617502133</cx:pt>
          <cx:pt idx="2818">2.5734754154764761</cx:pt>
          <cx:pt idx="2819">2.5735510117458462</cx:pt>
          <cx:pt idx="2820">2.5735510117458462</cx:pt>
          <cx:pt idx="2821">2.573588744798208</cx:pt>
          <cx:pt idx="2822">2.5741109539273053</cx:pt>
          <cx:pt idx="2823">2.5751574367580785</cx:pt>
          <cx:pt idx="2824">2.5753269279865552</cx:pt>
          <cx:pt idx="2825">2.5753897809523663</cx:pt>
          <cx:pt idx="2826">2.5753897809523663</cx:pt>
          <cx:pt idx="2827">2.5754446876394304</cx:pt>
          <cx:pt idx="2828">2.576434303387515</cx:pt>
          <cx:pt idx="2829">2.5765773171936677</cx:pt>
          <cx:pt idx="2830">2.5789237955097075</cx:pt>
          <cx:pt idx="2831">2.5789838896432369</cx:pt>
          <cx:pt idx="2832">2.5798990290656802</cx:pt>
          <cx:pt idx="2833">2.5821487869119442</cx:pt>
          <cx:pt idx="2834">2.5825055126136784</cx:pt>
          <cx:pt idx="2835">2.5825055126136784</cx:pt>
          <cx:pt idx="2836">2.5825055126136784</cx:pt>
          <cx:pt idx="2837">2.582544121464168</cx:pt>
          <cx:pt idx="2838">2.582544121464168</cx:pt>
          <cx:pt idx="2839">2.582544121464168</cx:pt>
          <cx:pt idx="2840">2.58271245906408</cx:pt>
          <cx:pt idx="2841">2.58271245906408</cx:pt>
          <cx:pt idx="2842">2.5838726686562907</cx:pt>
          <cx:pt idx="2843">2.5839473091747869</cx:pt>
          <cx:pt idx="2844">2.5840685749304488</cx:pt>
          <cx:pt idx="2845">2.5843081479707353</cx:pt>
          <cx:pt idx="2846">2.5848549612199747</cx:pt>
          <cx:pt idx="2847">2.5850770483554983</cx:pt>
          <cx:pt idx="2848">2.5853362580617314</cx:pt>
          <cx:pt idx="2849">2.5858179739285805</cx:pt>
          <cx:pt idx="2850">2.587829183912818</cx:pt>
          <cx:pt idx="2851">2.5885828337392178</cx:pt>
          <cx:pt idx="2852">2.5894141704821707</cx:pt>
          <cx:pt idx="2853">2.5896044052661567</cx:pt>
          <cx:pt idx="2854">2.5908166474301582</cx:pt>
          <cx:pt idx="2855">2.5917103172243241</cx:pt>
          <cx:pt idx="2856">2.5919963338980363</cx:pt>
          <cx:pt idx="2857">2.5921003574344628</cx:pt>
          <cx:pt idx="2858">2.5922315855535167</cx:pt>
          <cx:pt idx="2859">2.5924164421995841</cx:pt>
          <cx:pt idx="2860">2.5929316242457658</cx:pt>
          <cx:pt idx="2861">2.5929316242457658</cx:pt>
          <cx:pt idx="2862">2.5929316242457658</cx:pt>
          <cx:pt idx="2863">2.5929316242457658</cx:pt>
          <cx:pt idx="2864">2.5929943271558278</cx:pt>
          <cx:pt idx="2865">2.5929943271558278</cx:pt>
          <cx:pt idx="2866">2.5933570085035793</cx:pt>
          <cx:pt idx="2867">2.5937071464639434</cx:pt>
          <cx:pt idx="2868">2.5945529402393759</cx:pt>
          <cx:pt idx="2869">2.5946544903467958</cx:pt>
          <cx:pt idx="2870">2.5947909098643467</cx:pt>
          <cx:pt idx="2871">2.5949061985626245</cx:pt>
          <cx:pt idx="2872">2.5952274195334128</cx:pt>
          <cx:pt idx="2873">2.5961144430487684</cx:pt>
          <cx:pt idx="2874">2.596516227056493</cx:pt>
          <cx:pt idx="2875">2.5974958255458738</cx:pt>
          <cx:pt idx="2876">2.5980203197175826</cx:pt>
          <cx:pt idx="2877">2.5988544804147971</cx:pt>
          <cx:pt idx="2878">2.5989345376523376</cx:pt>
          <cx:pt idx="2879">2.5995032835303773</cx:pt>
          <cx:pt idx="2880">2.6001042086534021</cx:pt>
          <cx:pt idx="2881">2.6001042086534021</cx:pt>
          <cx:pt idx="2882">2.6007357422233479</cx:pt>
          <cx:pt idx="2883">2.6014670925022725</cx:pt>
          <cx:pt idx="2884">2.6015101780783572</cx:pt>
          <cx:pt idx="2885">2.6016945381309253</cx:pt>
          <cx:pt idx="2886">2.6029158451523671</cx:pt>
          <cx:pt idx="2887">2.6031579571191577</cx:pt>
          <cx:pt idx="2888">2.6033556515867984</cx:pt>
          <cx:pt idx="2889">2.6035528083175437</cx:pt>
          <cx:pt idx="2890">2.6037295632372826</cx:pt>
          <cx:pt idx="2891">2.6038264843683372</cx:pt>
          <cx:pt idx="2892">2.6057062926719654</cx:pt>
          <cx:pt idx="2893">2.6057062926719654</cx:pt>
          <cx:pt idx="2894">2.6067568026678045</cx:pt>
          <cx:pt idx="2895">2.6069034673236127</cx:pt>
          <cx:pt idx="2896">2.6085253915820052</cx:pt>
          <cx:pt idx="2897">2.609015704019046</cx:pt>
          <cx:pt idx="2898">2.6099006320805302</cx:pt>
          <cx:pt idx="2899">2.6103020834324542</cx:pt>
          <cx:pt idx="2900">2.6105851770475788</cx:pt>
          <cx:pt idx="2901">2.6105851770475788</cx:pt>
          <cx:pt idx="2902">2.6119208012485839</cx:pt>
          <cx:pt idx="2903">2.612114622605449</cx:pt>
          <cx:pt idx="2904">2.6139409947273724</cx:pt>
          <cx:pt idx="2905">2.6147288048355692</cx:pt>
          <cx:pt idx="2906">2.614941300308252</cx:pt>
          <cx:pt idx="2907">2.6154338406346143</cx:pt>
          <cx:pt idx="2908">2.6166945404016499</cx:pt>
          <cx:pt idx="2909">2.6170833257670791</cx:pt>
          <cx:pt idx="2910">2.6171882423134663</cx:pt>
          <cx:pt idx="2911">2.6186329600472047</cx:pt>
          <cx:pt idx="2912">2.6196687631997668</cx:pt>
          <cx:pt idx="2913">2.621314645015536</cx:pt>
          <cx:pt idx="2914">2.6213966931324615</cx:pt>
          <cx:pt idx="2915">2.622096708860135</cx:pt>
          <cx:pt idx="2916">2.622096708860135</cx:pt>
          <cx:pt idx="2917">2.6222210003477535</cx:pt>
          <cx:pt idx="2918">2.6222210003477535</cx:pt>
          <cx:pt idx="2919">2.6223796655770273</cx:pt>
          <cx:pt idx="2920">2.6223796655770273</cx:pt>
          <cx:pt idx="2921">2.6224156335018605</cx:pt>
          <cx:pt idx="2922">2.6224156335018605</cx:pt>
          <cx:pt idx="2923">2.6233015701220892</cx:pt>
          <cx:pt idx="2924">2.6238177901693405</cx:pt>
          <cx:pt idx="2925">2.6244483576791744</cx:pt>
          <cx:pt idx="2926">2.6250038094031765</cx:pt>
          <cx:pt idx="2927">2.6251277079385131</cx:pt>
          <cx:pt idx="2928">2.6253610038676256</cx:pt>
          <cx:pt idx="2929">2.626099451313809</cx:pt>
          <cx:pt idx="2930">2.626099451313809</cx:pt>
          <cx:pt idx="2931">2.6261028732051765</cx:pt>
          <cx:pt idx="2932">2.6276121925107043</cx:pt>
          <cx:pt idx="2933">2.6287644658235916</cx:pt>
          <cx:pt idx="2934">2.6287644658235916</cx:pt>
          <cx:pt idx="2935">2.6287812097008905</cx:pt>
          <cx:pt idx="2936">2.6292836677096707</cx:pt>
          <cx:pt idx="2937">2.6296845903091475</cx:pt>
          <cx:pt idx="2938">2.6299687713923063</cx:pt>
          <cx:pt idx="2939">2.6299687713923063</cx:pt>
          <cx:pt idx="2940">2.6300656385314101</cx:pt>
          <cx:pt idx="2941">2.6300656385314101</cx:pt>
          <cx:pt idx="2942">2.6315610266018967</cx:pt>
          <cx:pt idx="2943">2.6315610266018967</cx:pt>
          <cx:pt idx="2944">2.6327824259767949</cx:pt>
          <cx:pt idx="2945">2.6327824259767949</cx:pt>
          <cx:pt idx="2946">2.6327824259767949</cx:pt>
          <cx:pt idx="2947">2.6339959321598427</cx:pt>
          <cx:pt idx="2948">2.6342865851518193</cx:pt>
          <cx:pt idx="2949">2.6350998316221683</cx:pt>
          <cx:pt idx="2950">2.6350998316221683</cx:pt>
          <cx:pt idx="2951">2.6353446427413951</cx:pt>
          <cx:pt idx="2952">2.6355773541894916</cx:pt>
          <cx:pt idx="2953">2.6367443849736159</cx:pt>
          <cx:pt idx="2954">2.6378909760433671</cx:pt>
          <cx:pt idx="2955">2.6378909760433671</cx:pt>
          <cx:pt idx="2956">2.6404241682706702</cx:pt>
          <cx:pt idx="2957">2.6405355344288211</cx:pt>
          <cx:pt idx="2958">2.6405355344288211</cx:pt>
          <cx:pt idx="2959">2.6407044060417668</cx:pt>
          <cx:pt idx="2960">2.6407044060417668</cx:pt>
          <cx:pt idx="2961">2.6422055605153552</cx:pt>
          <cx:pt idx="2962">2.6422737176171682</cx:pt>
          <cx:pt idx="2963">2.6431488563454177</cx:pt>
          <cx:pt idx="2964">2.6446627383397421</cx:pt>
          <cx:pt idx="2965">2.6446920282130124</cx:pt>
          <cx:pt idx="2966">2.6454306224561521</cx:pt>
          <cx:pt idx="2967">2.645444969645721</cx:pt>
          <cx:pt idx="2968">2.645444969645721</cx:pt>
          <cx:pt idx="2969">2.6455778047096579</cx:pt>
          <cx:pt idx="2970">2.6463902234717089</cx:pt>
          <cx:pt idx="2971">2.6480648087865357</cx:pt>
          <cx:pt idx="2972">2.6484379416732513</cx:pt>
          <cx:pt idx="2973">2.649370793726797</cx:pt>
          <cx:pt idx="2974">2.649659248694693</cx:pt>
          <cx:pt idx="2975">2.649659248694693</cx:pt>
          <cx:pt idx="2976">2.6506480964783683</cx:pt>
          <cx:pt idx="2977">2.6515455867694988</cx:pt>
          <cx:pt idx="2978">2.6518706128401361</cx:pt>
          <cx:pt idx="2979">2.6518706128401361</cx:pt>
          <cx:pt idx="2980">2.6523018617297907</cx:pt>
          <cx:pt idx="2981">2.6527699908458326</cx:pt>
          <cx:pt idx="2982">2.6527699908458326</cx:pt>
          <cx:pt idx="2983">2.6528689877249279</cx:pt>
          <cx:pt idx="2984">2.6545081740341798</cx:pt>
          <cx:pt idx="2985">2.6556581226412055</cx:pt>
          <cx:pt idx="2986">2.6568588151193469</cx:pt>
          <cx:pt idx="2987">2.6568588151193469</cx:pt>
          <cx:pt idx="2988">2.6568588151193469</cx:pt>
          <cx:pt idx="2989">2.6571175391494632</cx:pt>
          <cx:pt idx="2990">2.6573588401715358</cx:pt>
          <cx:pt idx="2991">2.6573588401715358</cx:pt>
          <cx:pt idx="2992">2.6574263911504206</cx:pt>
          <cx:pt idx="2993">2.6584211047535464</cx:pt>
          <cx:pt idx="2994">2.6584331730021984</cx:pt>
          <cx:pt idx="2995">2.65876035453502</cx:pt>
          <cx:pt idx="2996">2.6589324673276229</cx:pt>
          <cx:pt idx="2997">2.6589324673276229</cx:pt>
          <cx:pt idx="2998">2.6594776398815427</cx:pt>
          <cx:pt idx="2999">2.659908445824775</cx:pt>
          <cx:pt idx="3000">2.6604009379145239</cx:pt>
          <cx:pt idx="3001">2.6605549606793106</cx:pt>
          <cx:pt idx="3002">2.6605549606793106</cx:pt>
          <cx:pt idx="3003">2.6606539360945565</cx:pt>
          <cx:pt idx="3004">2.6610531545279117</cx:pt>
          <cx:pt idx="3005">2.6620221428395694</cx:pt>
          <cx:pt idx="3006">2.6625742962323056</cx:pt>
          <cx:pt idx="3007">2.6625742962323056</cx:pt>
          <cx:pt idx="3008">2.6630733236959649</cx:pt>
          <cx:pt idx="3009">2.6631167523513524</cx:pt>
          <cx:pt idx="3010">2.6636779082299884</cx:pt>
          <cx:pt idx="3011">2.6636779082299884</cx:pt>
          <cx:pt idx="3012">2.6638341137529178</cx:pt>
          <cx:pt idx="3013">2.6642199147657162</cx:pt>
          <cx:pt idx="3014">2.6665250076712943</cx:pt>
          <cx:pt idx="3015">2.6670333447641159</cx:pt>
          <cx:pt idx="3016">2.6670333447641159</cx:pt>
          <cx:pt idx="3017">2.6683682611020259</cx:pt>
          <cx:pt idx="3018">2.6687135910486579</cx:pt>
          <cx:pt idx="3019">2.6687922089933442</cx:pt>
          <cx:pt idx="3020">2.6688258508945144</cx:pt>
          <cx:pt idx="3021">2.6689881180715855</cx:pt>
          <cx:pt idx="3022">2.6690220841991867</cx:pt>
          <cx:pt idx="3023">2.6696160846484362</cx:pt>
          <cx:pt idx="3024">2.6696438088622947</cx:pt>
          <cx:pt idx="3025">2.6697135443726574</cx:pt>
          <cx:pt idx="3026">2.6700490906859287</cx:pt>
          <cx:pt idx="3027">2.6704987578062642</cx:pt>
          <cx:pt idx="3028">2.6710702718169665</cx:pt>
          <cx:pt idx="3029">2.6714583236896354</cx:pt>
          <cx:pt idx="3030">2.6715064912328277</cx:pt>
          <cx:pt idx="3031">2.6739191602675896</cx:pt>
          <cx:pt idx="3032">2.6739737451037975</cx:pt>
          <cx:pt idx="3033">2.6742815452876001</cx:pt>
          <cx:pt idx="3034">2.6742815452876001</cx:pt>
          <cx:pt idx="3035">2.6744086655810375</cx:pt>
          <cx:pt idx="3036">2.6750327840479335</cx:pt>
          <cx:pt idx="3037">2.6754665123009786</cx:pt>
          <cx:pt idx="3038">2.6754665123009786</cx:pt>
          <cx:pt idx="3039">2.6754665123009786</cx:pt>
          <cx:pt idx="3040">2.6755246132432164</cx:pt>
          <cx:pt idx="3041">2.6762109570471746</cx:pt>
          <cx:pt idx="3042">2.6762109570471746</cx:pt>
          <cx:pt idx="3043">2.6762802303858941</cx:pt>
          <cx:pt idx="3044">2.67673732789962</cx:pt>
          <cx:pt idx="3045">2.6768474217111433</cx:pt>
          <cx:pt idx="3046">2.6768474217111433</cx:pt>
          <cx:pt idx="3047">2.676891134965242</cx:pt>
          <cx:pt idx="3048">2.677301688452725</cx:pt>
          <cx:pt idx="3049">2.677301688452725</cx:pt>
          <cx:pt idx="3050">2.6777347680483334</cx:pt>
          <cx:pt idx="3051">2.6777347680483334</cx:pt>
          <cx:pt idx="3052">2.6785780648125832</cx:pt>
          <cx:pt idx="3053">2.6794248445989544</cx:pt>
          <cx:pt idx="3054">2.6794541344722247</cx:pt>
          <cx:pt idx="3055">2.6794541344722247</cx:pt>
          <cx:pt idx="3056">2.6799763759458579</cx:pt>
          <cx:pt idx="3057">2.6807585847978954</cx:pt>
          <cx:pt idx="3058">2.6807585847978954</cx:pt>
          <cx:pt idx="3059">2.6813575255363653</cx:pt>
          <cx:pt idx="3060">2.6814924485958125</cx:pt>
          <cx:pt idx="3061">2.6819410855832468</cx:pt>
          <cx:pt idx="3062">2.6836664027753931</cx:pt>
          <cx:pt idx="3063">2.6847158711527417</cx:pt>
          <cx:pt idx="3064">2.6852590860245718</cx:pt>
          <cx:pt idx="3065">2.6865956436659664</cx:pt>
          <cx:pt idx="3066">2.6871351911617687</cx:pt>
          <cx:pt idx="3067">2.6872756146873575</cx:pt>
          <cx:pt idx="3068">2.6874061917636847</cx:pt>
          <cx:pt idx="3069">2.6874919674568636</cx:pt>
          <cx:pt idx="3070">2.6884636172441931</cx:pt>
          <cx:pt idx="3071">2.6890434984907481</cx:pt>
          <cx:pt idx="3072">2.6890434984907481</cx:pt>
          <cx:pt idx="3073">2.6890434984907481</cx:pt>
          <cx:pt idx="3074">2.6892702802933917</cx:pt>
          <cx:pt idx="3075">2.6894623061772034</cx:pt>
          <cx:pt idx="3076">2.689584243114076</cx:pt>
          <cx:pt idx="3077">2.6926155805301955</cx:pt>
          <cx:pt idx="3078">2.6933580829627366</cx:pt>
          <cx:pt idx="3079">2.6933580829627366</cx:pt>
          <cx:pt idx="3080">2.6941225463558767</cx:pt>
          <cx:pt idx="3081">2.6944541993144808</cx:pt>
          <cx:pt idx="3082">2.6945761886715749</cx:pt>
          <cx:pt idx="3083">2.6949303327256393</cx:pt>
          <cx:pt idx="3084">2.6990496905356052</cx:pt>
          <cx:pt idx="3085">2.6990496905356052</cx:pt>
          <cx:pt idx="3086">2.6993619475247139</cx:pt>
          <cx:pt idx="3087">2.70016247737823</cx:pt>
          <cx:pt idx="3088">2.7015609116246524</cx:pt>
          <cx:pt idx="3089">2.7019581422941745</cx:pt>
          <cx:pt idx="3090">2.7022405599378287</cx:pt>
          <cx:pt idx="3091">2.7026163056800221</cx:pt>
          <cx:pt idx="3092">2.7030451930510559</cx:pt>
          <cx:pt idx="3093">2.7034148279977948</cx:pt>
          <cx:pt idx="3094">2.705088402810655</cx:pt>
          <cx:pt idx="3095">2.705373132488115</cx:pt>
          <cx:pt idx="3096">2.7053898685666242</cx:pt>
          <cx:pt idx="3097">2.7053898685666242</cx:pt>
          <cx:pt idx="3098">2.7053898685666242</cx:pt>
          <cx:pt idx="3099">2.7053898685666242</cx:pt>
          <cx:pt idx="3100">2.7056606964815613</cx:pt>
          <cx:pt idx="3101">2.7059257170271023</cx:pt>
          <cx:pt idx="3102">2.7070875235202445</cx:pt>
          <cx:pt idx="3103">2.7074078128826571</cx:pt>
          <cx:pt idx="3104">2.7078015108550098</cx:pt>
          <cx:pt idx="3105">2.7079457118712167</cx:pt>
          <cx:pt idx="3106">2.7084649137572954</cx:pt>
          <cx:pt idx="3107">2.710728670163348</cx:pt>
          <cx:pt idx="3108">2.710989529986628</cx:pt>
          <cx:pt idx="3109">2.711324576463499</cx:pt>
          <cx:pt idx="3110">2.711324576463499</cx:pt>
          <cx:pt idx="3111">2.7116388178436259</cx:pt>
          <cx:pt idx="3112">2.7125245943402709</cx:pt>
          <cx:pt idx="3113">2.7136823152359315</cx:pt>
          <cx:pt idx="3114">2.7139169060314088</cx:pt>
          <cx:pt idx="3115">2.7145155867906379</cx:pt>
          <cx:pt idx="3116">2.7145258887890198</cx:pt>
          <cx:pt idx="3117">2.7152804359825424</cx:pt>
          <cx:pt idx="3118">2.7153380243386707</cx:pt>
          <cx:pt idx="3119">2.7157777517379929</cx:pt>
          <cx:pt idx="3120">2.7162966244022901</cx:pt>
          <cx:pt idx="3121">2.717799126548444</cx:pt>
          <cx:pt idx="3122">2.717909706334368</cx:pt>
          <cx:pt idx="3123">2.7186458830722429</cx:pt>
          <cx:pt idx="3124">2.7187629417322747</cx:pt>
          <cx:pt idx="3125">2.718931141160966</cx:pt>
          <cx:pt idx="3126">2.7190067218681913</cx:pt>
          <cx:pt idx="3127">2.7190540589474792</cx:pt>
          <cx:pt idx="3128">2.7191638700423169</cx:pt>
          <cx:pt idx="3129">2.7197938502089198</cx:pt>
          <cx:pt idx="3130">2.7213096734291979</cx:pt>
          <cx:pt idx="3131">2.7214199415646605</cx:pt>
          <cx:pt idx="3132">2.7220377209465694</cx:pt>
          <cx:pt idx="3133">2.7222118617434026</cx:pt>
          <cx:pt idx="3134">2.722959056325883</cx:pt>
          <cx:pt idx="3135">2.7238732742606375</cx:pt>
          <cx:pt idx="3136">2.7245169546489811</cx:pt>
          <cx:pt idx="3137">2.724856420128857</cx:pt>
          <cx:pt idx="3138">2.724856420128857</cx:pt>
          <cx:pt idx="3139">2.7256744788316483</cx:pt>
          <cx:pt idx="3140">2.7259685401001499</cx:pt>
          <cx:pt idx="3141">2.7271150160970405</cx:pt>
          <cx:pt idx="3142">2.7276608155718511</cx:pt>
          <cx:pt idx="3143">2.7288018951872601</cx:pt>
          <cx:pt idx="3144">2.7298636379498249</cx:pt>
          <cx:pt idx="3145">2.7298958160099507</cx:pt>
          <cx:pt idx="3146">2.7299119865356873</cx:pt>
          <cx:pt idx="3147">2.7299119865356873</cx:pt>
          <cx:pt idx="3148">2.7302917409381098</cx:pt>
          <cx:pt idx="3149">2.7302921081919185</cx:pt>
          <cx:pt idx="3150">2.7302921081919185</cx:pt>
          <cx:pt idx="3151">2.7315734049349012</cx:pt>
          <cx:pt idx="3152">2.7316288697723543</cx:pt>
          <cx:pt idx="3153">2.7316741288464792</cx:pt>
          <cx:pt idx="3154">2.7316877536272801</cx:pt>
          <cx:pt idx="3155">2.7316877536272801</cx:pt>
          <cx:pt idx="3156">2.7319460096068182</cx:pt>
          <cx:pt idx="3157">2.7348009890514233</cx:pt>
          <cx:pt idx="3158">2.7348393686888302</cx:pt>
          <cx:pt idx="3159">2.7348393686888302</cx:pt>
          <cx:pt idx="3160">2.7349567470331828</cx:pt>
          <cx:pt idx="3161">2.7360604677475506</cx:pt>
          <cx:pt idx="3162">2.73669493022153</cx:pt>
          <cx:pt idx="3163">2.7370954489930543</cx:pt>
          <cx:pt idx="3164">2.7373769810341413</cx:pt>
          <cx:pt idx="3165">2.7376144190498231</cx:pt>
          <cx:pt idx="3166">2.7378920660285653</cx:pt>
          <cx:pt idx="3167">2.7381989128916437</cx:pt>
          <cx:pt idx="3168">2.7383917099860113</cx:pt>
          <cx:pt idx="3169">2.7384532808634412</cx:pt>
          <cx:pt idx="3170">2.7385117035368203</cx:pt>
          <cx:pt idx="3171">2.7392943990798631</cx:pt>
          <cx:pt idx="3172">2.7393398699155065</cx:pt>
          <cx:pt idx="3173">2.7398800369165519</cx:pt>
          <cx:pt idx="3174">2.7399201665647328</cx:pt>
          <cx:pt idx="3175">2.7408329826087958</cx:pt>
          <cx:pt idx="3176">2.7409612977562419</cx:pt>
          <cx:pt idx="3177">2.7412400332426436</cx:pt>
          <cx:pt idx="3178">2.7416020412210691</cx:pt>
          <cx:pt idx="3179">2.7416020412210691</cx:pt>
          <cx:pt idx="3180">2.7416332770099499</cx:pt>
          <cx:pt idx="3181">2.7431040242266285</cx:pt>
          <cx:pt idx="3182">2.7431040242266285</cx:pt>
          <cx:pt idx="3183">2.7433522149677261</cx:pt>
          <cx:pt idx="3184">2.7437042469571113</cx:pt>
          <cx:pt idx="3185">2.7438103305449841</cx:pt>
          <cx:pt idx="3186">2.7447930036769463</cx:pt>
          <cx:pt idx="3187">2.7447930036769463</cx:pt>
          <cx:pt idx="3188">2.7447930036769463</cx:pt>
          <cx:pt idx="3189">2.7449963779043336</cx:pt>
          <cx:pt idx="3190">2.7465656842478241</cx:pt>
          <cx:pt idx="3191">2.7466284177492972</cx:pt>
          <cx:pt idx="3192">2.7466746066724865</cx:pt>
          <cx:pt idx="3193">2.7479734550409689</cx:pt>
          <cx:pt idx="3194">2.74828367660673</cx:pt>
          <cx:pt idx="3195">2.748455599777555</cx:pt>
          <cx:pt idx="3196">2.7503912163949873</cx:pt>
          <cx:pt idx="3197">2.7503912163949873</cx:pt>
          <cx:pt idx="3198">2.7506335511429918</cx:pt>
          <cx:pt idx="3199">2.7512486958137599</cx:pt>
          <cx:pt idx="3200">2.7518548581644331</cx:pt>
          <cx:pt idx="3201">2.7525397421420461</cx:pt>
          <cx:pt idx="3202">2.7525681356492617</cx:pt>
          <cx:pt idx="3203">2.7530258091576223</cx:pt>
          <cx:pt idx="3204">2.7530315030018508</cx:pt>
          <cx:pt idx="3205">2.7534079893314551</cx:pt>
          <cx:pt idx="3206">2.7534832132874683</cx:pt>
          <cx:pt idx="3207">2.7559254189006053</cx:pt>
          <cx:pt idx="3208">2.7561805448568473</cx:pt>
          <cx:pt idx="3209">2.7590982343185977</cx:pt>
          <cx:pt idx="3210">2.7597356932379729</cx:pt>
          <cx:pt idx="3211">2.7611683074111792</cx:pt>
          <cx:pt idx="3212">2.7612031034862503</cx:pt>
          <cx:pt idx="3213">2.7629453409852451</cx:pt>
          <cx:pt idx="3214">2.7632920010410351</cx:pt>
          <cx:pt idx="3215">2.763316277991704</cx:pt>
          <cx:pt idx="3216">2.7641503754528856</cx:pt>
          <cx:pt idx="3217">2.764421835628625</cx:pt>
          <cx:pt idx="3218">2.7654871370333218</cx:pt>
          <cx:pt idx="3219">2.7656431426500667</cx:pt>
          <cx:pt idx="3220">2.7656431426500667</cx:pt>
          <cx:pt idx="3221">2.7661836228085925</cx:pt>
          <cx:pt idx="3222">2.7665538218703514</cx:pt>
          <cx:pt idx="3223">2.7665538218703514</cx:pt>
          <cx:pt idx="3224">2.7666732135044882</cx:pt>
          <cx:pt idx="3225">2.7670671639898732</cx:pt>
          <cx:pt idx="3226">2.7675084854421983</cx:pt>
          <cx:pt idx="3227">2.7676499006663549</cx:pt>
          <cx:pt idx="3228">2.7680875929537176</cx:pt>
          <cx:pt idx="3229">2.7694342338812401</cx:pt>
          <cx:pt idx="3230">2.7694342338812401</cx:pt>
          <cx:pt idx="3231">2.769601474948042</cx:pt>
          <cx:pt idx="3232">2.7708169743019502</cx:pt>
          <cx:pt idx="3233">2.7718394183320352</cx:pt>
          <cx:pt idx="3234">2.7724346262512731</cx:pt>
          <cx:pt idx="3235">2.7728223776550562</cx:pt>
          <cx:pt idx="3236">2.7744831616365206</cx:pt>
          <cx:pt idx="3237">2.7748992828917589</cx:pt>
          <cx:pt idx="3238">2.7748992828917589</cx:pt>
          <cx:pt idx="3239">2.7748992828917589</cx:pt>
          <cx:pt idx="3240">2.7750257967080185</cx:pt>
          <cx:pt idx="3241">2.7750470831398975</cx:pt>
          <cx:pt idx="3242">2.7759635836348573</cx:pt>
          <cx:pt idx="3243">2.7762110024250948</cx:pt>
          <cx:pt idx="3244">2.7790046515434765</cx:pt>
          <cx:pt idx="3245">2.779007104208048</cx:pt>
          <cx:pt idx="3246">2.779007104208048</cx:pt>
          <cx:pt idx="3247">2.7794678889824769</cx:pt>
          <cx:pt idx="3248">2.7817975517276468</cx:pt>
          <cx:pt idx="3249">2.7817975517276468</cx:pt>
          <cx:pt idx="3250">2.7824721955818528</cx:pt>
          <cx:pt idx="3251">2.7825793301681205</cx:pt>
          <cx:pt idx="3252">2.7826931316813508</cx:pt>
          <cx:pt idx="3253">2.7829422633677785</cx:pt>
          <cx:pt idx="3254">2.7830636296926579</cx:pt>
          <cx:pt idx="3255">2.783293622311259</cx:pt>
          <cx:pt idx="3256">2.783710726566845</cx:pt>
          <cx:pt idx="3257">2.7839474118691561</cx:pt>
          <cx:pt idx="3258">2.7839474118691561</cx:pt>
          <cx:pt idx="3259">2.7853396745228238</cx:pt>
          <cx:pt idx="3260">2.7855379713670056</cx:pt>
          <cx:pt idx="3261">2.7856188702054427</cx:pt>
          <cx:pt idx="3262">2.7856277028176684</cx:pt>
          <cx:pt idx="3263">2.7863723191852596</cx:pt>
          <cx:pt idx="3264">2.7869127639379894</cx:pt>
          <cx:pt idx="3265">2.78799787383381</cx:pt>
          <cx:pt idx="3266">2.7884017532954064</cx:pt>
          <cx:pt idx="3267">2.7884017532954064</cx:pt>
          <cx:pt idx="3268">2.7886837496799983</cx:pt>
          <cx:pt idx="3269">2.7886837496799983</cx:pt>
          <cx:pt idx="3270">2.7898087223206955</cx:pt>
          <cx:pt idx="3271">2.7900700776936365</cx:pt>
          <cx:pt idx="3272">2.7908200638912506</cx:pt>
          <cx:pt idx="3273">2.7908200638912506</cx:pt>
          <cx:pt idx="3274">2.7910726890121142</cx:pt>
          <cx:pt idx="3275">2.7919720813724158</cx:pt>
          <cx:pt idx="3276">2.791982254825399</cx:pt>
          <cx:pt idx="3277">2.7928108722004614</cx:pt>
          <cx:pt idx="3278">2.7945548212567362</cx:pt>
          <cx:pt idx="3279">2.7948006744896801</cx:pt>
          <cx:pt idx="3280">2.7955588397045097</cx:pt>
          <cx:pt idx="3281">2.796895601284946</cx:pt>
          <cx:pt idx="3282">2.7970512888890342</cx:pt>
          <cx:pt idx="3283">2.7974629574814833</cx:pt>
          <cx:pt idx="3284">2.7975926746227868</cx:pt>
          <cx:pt idx="3285">2.7981879679158159</cx:pt>
          <cx:pt idx="3286">2.7988578968758895</cx:pt>
          <cx:pt idx="3287">2.7993474021893374</cx:pt>
          <cx:pt idx="3288">2.7997588681972068</cx:pt>
          <cx:pt idx="3289">2.8006011876122856</cx:pt>
          <cx:pt idx="3290">2.800832639259593</cx:pt>
          <cx:pt idx="3291">2.8010392290729365</cx:pt>
          <cx:pt idx="3292">2.8010950684588574</cx:pt>
          <cx:pt idx="3293">2.8014303392407838</cx:pt>
          <cx:pt idx="3294">2.8014970513855539</cx:pt>
          <cx:pt idx="3295">2.8017861583194437</cx:pt>
          <cx:pt idx="3296">2.802835730035159</cx:pt>
          <cx:pt idx="3297">2.802835730035159</cx:pt>
          <cx:pt idx="3298">2.8032242903764986</cx:pt>
          <cx:pt idx="3299">2.8035168014208831</cx:pt>
          <cx:pt idx="3300">2.8035168014208831</cx:pt>
          <cx:pt idx="3301">2.8039940210489664</cx:pt>
          <cx:pt idx="3302">2.8045612086804361</cx:pt>
          <cx:pt idx="3303">2.8045612086804361</cx:pt>
          <cx:pt idx="3304">2.8045612086804361</cx:pt>
          <cx:pt idx="3305">2.80595428100083</cx:pt>
          <cx:pt idx="3306">2.8060600304479872</cx:pt>
          <cx:pt idx="3307">2.8062962621446652</cx:pt>
          <cx:pt idx="3308">2.8064311852041128</cx:pt>
          <cx:pt idx="3309">2.8071400175082268</cx:pt>
          <cx:pt idx="3310">2.8074295524426733</cx:pt>
          <cx:pt idx="3311">2.808016242538939</cx:pt>
          <cx:pt idx="3312">2.8081987019232826</cx:pt>
          <cx:pt idx="3313">2.8081987019232826</cx:pt>
          <cx:pt idx="3314">2.8084598491480981</cx:pt>
          <cx:pt idx="3315">2.8084598491480981</cx:pt>
          <cx:pt idx="3316">2.8085717119188458</cx:pt>
          <cx:pt idx="3317">2.8090770620575758</cx:pt>
          <cx:pt idx="3318">2.8094914929601842</cx:pt>
          <cx:pt idx="3319">2.8097294379830591</cx:pt>
          <cx:pt idx="3320">2.8100129023080838</cx:pt>
          <cx:pt idx="3321">2.8103570283802246</cx:pt>
          <cx:pt idx="3322">2.8106272997977206</cx:pt>
          <cx:pt idx="3323">2.8107215173852547</cx:pt>
          <cx:pt idx="3324">2.8110234499795377</cx:pt>
          <cx:pt idx="3325">2.8110234499795377</cx:pt>
          <cx:pt idx="3326">2.8114359017970765</cx:pt>
          <cx:pt idx="3327">2.8120343095063962</cx:pt>
          <cx:pt idx="3328">2.8128834237768543</cx:pt>
          <cx:pt idx="3329">2.8128834237768543</cx:pt>
          <cx:pt idx="3330">2.8131356866749706</cx:pt>
          <cx:pt idx="3331">2.8135503845465748</cx:pt>
          <cx:pt idx="3332">2.813982235099048</cx:pt>
          <cx:pt idx="3333">2.8140637670507678</cx:pt>
          <cx:pt idx="3334">2.8142090169016916</cx:pt>
          <cx:pt idx="3335">2.8148288446944156</cx:pt>
          <cx:pt idx="3336">2.8151501198774249</cx:pt>
          <cx:pt idx="3337">2.8162378327611464</cx:pt>
          <cx:pt idx="3338">2.8165596579868586</cx:pt>
          <cx:pt idx="3339">2.8176093831823636</cx:pt>
          <cx:pt idx="3340">2.8181954854443729</cx:pt>
          <cx:pt idx="3341">2.8183649766728496</cx:pt>
          <cx:pt idx="3342">2.8183649766728496</cx:pt>
          <cx:pt idx="3343">2.8192500484027629</cx:pt>
          <cx:pt idx="3344">2.8194311889274966</cx:pt>
          <cx:pt idx="3345">2.8198690693339392</cx:pt>
          <cx:pt idx="3346">2.8207832872686938</cx:pt>
          <cx:pt idx="3347">2.8207832872686938</cx:pt>
          <cx:pt idx="3348">2.8208045737005727</cx:pt>
          <cx:pt idx="3349">2.8216690637653392</cx:pt>
          <cx:pt idx="3350">2.8224815428676817</cx:pt>
          <cx:pt idx="3351">2.8225844918397045</cx:pt>
          <cx:pt idx="3352">2.8227860287866351</cx:pt>
          <cx:pt idx="3353">2.8230613754564766</cx:pt>
          <cx:pt idx="3354">2.8231970126828667</cx:pt>
          <cx:pt idx="3355">2.8231970126828667</cx:pt>
          <cx:pt idx="3356">2.8235930294135452</cx:pt>
          <cx:pt idx="3357">2.8244501429553872</cx:pt>
          <cx:pt idx="3358">2.8248212720997739</cx:pt>
          <cx:pt idx="3359">2.8248482158064974</cx:pt>
          <cx:pt idx="3360">2.8257483109511892</cx:pt>
          <cx:pt idx="3361">2.82574834143968</cx:pt>
          <cx:pt idx="3362">2.8261849773869332</cx:pt>
          <cx:pt idx="3363">2.8262864859953845</cx:pt>
          <cx:pt idx="3364">2.8264996482329523</cx:pt>
          <cx:pt idx="3365">2.826559455288121</cx:pt>
          <cx:pt idx="3366">2.8266867559265267</cx:pt>
          <cx:pt idx="3367">2.8272021211999747</cx:pt>
          <cx:pt idx="3368">2.8274735813757137</cx:pt>
          <cx:pt idx="3369">2.8294781997876051</cx:pt>
          <cx:pt idx="3370">2.8294781997876051</cx:pt>
          <cx:pt idx="3371">2.8303981343930307</cx:pt>
          <cx:pt idx="3372">2.8305644109897288</cx:pt>
          <cx:pt idx="3373">2.8307060775528563</cx:pt>
          <cx:pt idx="3374">2.8317110020594796</cx:pt>
          <cx:pt idx="3375">2.8319748617918203</cx:pt>
          <cx:pt idx="3376">2.8321508330488108</cx:pt>
          <cx:pt idx="3377">2.8324903320257673</cx:pt>
          <cx:pt idx="3378">2.8328844484795166</cx:pt>
          <cx:pt idx="3379">2.834188242060641</cx:pt>
          <cx:pt idx="3380">2.8345244320578793</cx:pt>
          <cx:pt idx="3381">2.8346021755435351</cx:pt>
          <cx:pt idx="3382">2.8355250036410768</cx:pt>
          <cx:pt idx="3383">2.8361027582323568</cx:pt>
          <cx:pt idx="3384">2.8362641891308971</cx:pt>
          <cx:pt idx="3385">2.836646219734992</cx:pt>
          <cx:pt idx="3386">2.8371685120970169</cx:pt>
          <cx:pt idx="3387">2.8384603069558181</cx:pt>
          <cx:pt idx="3388">2.8385432900180065</cx:pt>
          <cx:pt idx="3389">2.8385683627611362</cx:pt>
          <cx:pt idx="3390">2.8385683627611362</cx:pt>
          <cx:pt idx="3391">2.8385683627611362</cx:pt>
          <cx:pt idx="3392">2.8396178311384848</cx:pt>
          <cx:pt idx="3393">2.8396686314290678</cx:pt>
          <cx:pt idx="3394">2.8407042243498131</cx:pt>
          <cx:pt idx="3395">2.8407604732012217</cx:pt>
          <cx:pt idx="3396">2.8407604732012217</cx:pt>
          <cx:pt idx="3397">2.8424732470886598</cx:pt>
          <cx:pt idx="3398">2.8424986563895689</cx:pt>
          <cx:pt idx="3399">2.8426162667269756</cx:pt>
          <cx:pt idx="3400">2.8430615593679431</cx:pt>
          <cx:pt idx="3401">2.8442284151933839</cx:pt>
          <cx:pt idx="3402">2.8444595201577072</cx:pt>
          <cx:pt idx="3403">2.8445564457192298</cx:pt>
          <cx:pt idx="3404">2.8446153874365647</cx:pt>
          <cx:pt idx="3405">2.8446794272907492</cx:pt>
          <cx:pt idx="3406">2.845953893838661</cx:pt>
          <cx:pt idx="3407">2.8461636759994255</cx:pt>
          <cx:pt idx="3408">2.8463515282423697</cx:pt>
          <cx:pt idx="3409">2.8471615308726479</cx:pt>
          <cx:pt idx="3410">2.847543564151048</cx:pt>
          <cx:pt idx="3411">2.8487443413582598</cx:pt>
          <cx:pt idx="3412">2.8487443413582598</cx:pt>
          <cx:pt idx="3413">2.8487765754317942</cx:pt>
          <cx:pt idx="3414">2.8488120108689374</cx:pt>
          <cx:pt idx="3415">2.848979651567249</cx:pt>
          <cx:pt idx="3416">2.8512118614663189</cx:pt>
          <cx:pt idx="3417">2.8515577713566596</cx:pt>
          <cx:pt idx="3418">2.8515577713566596</cx:pt>
          <cx:pt idx="3419">2.8516522414285763</cx:pt>
          <cx:pt idx="3420">2.8523423457510368</cx:pt>
          <cx:pt idx="3421">2.8533125120956138</cx:pt>
          <cx:pt idx="3422">2.8534907763827215</cx:pt>
          <cx:pt idx="3423">2.854080528939384</cx:pt>
          <cx:pt idx="3424">2.8540956091964453</cx:pt>
          <cx:pt idx="3425">2.8558446817761989</cx:pt>
          <cx:pt idx="3426">2.8569485812385245</cx:pt>
          <cx:pt idx="3427">2.8570902599566206</cx:pt>
          <cx:pt idx="3428">2.8574848059629958</cx:pt>
          <cx:pt idx="3429">2.8577668535218637</cx:pt>
          <cx:pt idx="3430">2.8578735179565231</cx:pt>
          <cx:pt idx="3431">2.8578735179565231</cx:pt>
          <cx:pt idx="3432">2.8605145599096842</cx:pt>
          <cx:pt idx="3433">2.8613318486366812</cx:pt>
          <cx:pt idx="3434">2.862553155658123</cx:pt>
          <cx:pt idx="3435">2.8657717192170957</cx:pt>
          <cx:pt idx="3436">2.865772943508917</cx:pt>
          <cx:pt idx="3437">2.8657935641196692</cx:pt>
          <cx:pt idx="3438">2.8657935641196692</cx:pt>
          <cx:pt idx="3439">2.8657935641196692</cx:pt>
          <cx:pt idx="3440">2.8663951099087894</cx:pt>
          <cx:pt idx="3441">2.8679481875448292</cx:pt>
          <cx:pt idx="3442">2.8679481875448292</cx:pt>
          <cx:pt idx="3443">2.8681657566248075</cx:pt>
          <cx:pt idx="3444">2.8689899683683207</cx:pt>
          <cx:pt idx="3445">2.8705454583701622</cx:pt>
          <cx:pt idx="3446">2.8706449903272193</cx:pt>
          <cx:pt idx="3447">2.8708621516120116</cx:pt>
          <cx:pt idx="3448">2.8708621516120116</cx:pt>
          <cx:pt idx="3449">2.8708621516120116</cx:pt>
          <cx:pt idx="3450">2.8717633417172306</cx:pt>
          <cx:pt idx="3451">2.8719741820767348</cx:pt>
          <cx:pt idx="3452">2.8727226389954419</cx:pt>
          <cx:pt idx="3453">2.8727226389954419</cx:pt>
          <cx:pt idx="3454">2.8727226389954419</cx:pt>
          <cx:pt idx="3455">2.8728335737045825</cx:pt>
          <cx:pt idx="3456">2.8732770210498959</cx:pt>
          <cx:pt idx="3457">2.874230262380959</cx:pt>
          <cx:pt idx="3458">2.8743173855790336</cx:pt>
          <cx:pt idx="3459">2.8746187404621888</cx:pt>
          <cx:pt idx="3460">2.8760238516881889</cx:pt>
          <cx:pt idx="3461">2.8774231359051834</cx:pt>
          <cx:pt idx="3462">2.8775107401534137</cx:pt>
          <cx:pt idx="3463">2.8776073128576489</cx:pt>
          <cx:pt idx="3464">2.8780556143594045</cx:pt>
          <cx:pt idx="3465">2.8783318189935101</cx:pt>
          <cx:pt idx="3466">2.879378002534541</cx:pt>
          <cx:pt idx="3467">2.879378002534541</cx:pt>
          <cx:pt idx="3468">2.8801981899599554</cx:pt>
          <cx:pt idx="3469">2.880566909687551</cx:pt>
          <cx:pt idx="3470">2.8821248080106492</cx:pt>
          <cx:pt idx="3471">2.8831787825759254</cx:pt>
          <cx:pt idx="3472">2.8834622169569646</cx:pt>
          <cx:pt idx="3473">2.8835355082776597</cx:pt>
          <cx:pt idx="3474">2.8835355082776597</cx:pt>
          <cx:pt idx="3475">2.8835741171281493</cx:pt>
          <cx:pt idx="3476">2.8835741171281493</cx:pt>
          <cx:pt idx="3477">2.8837424547280612</cx:pt>
          <cx:pt idx="3478">2.8837424547280612</cx:pt>
          <cx:pt idx="3479">2.8849655019677085</cx:pt>
          <cx:pt idx="3480">2.8855990461820347</cx:pt>
          <cx:pt idx="3481">2.8860080725947896</cx:pt>
          <cx:pt idx="3482">2.8861070440194796</cx:pt>
          <cx:pt idx="3483">2.8863662537257122</cx:pt>
          <cx:pt idx="3484">2.8864245490769869</cx:pt>
          <cx:pt idx="3485">2.8866218581902157</cx:pt>
          <cx:pt idx="3486">2.8877030153061485</cx:pt>
          <cx:pt idx="3487">2.8877300768993068</cx:pt>
          <cx:pt idx="3488">2.8877300768993068</cx:pt>
          <cx:pt idx="3489">2.8877300768993068</cx:pt>
          <cx:pt idx="3490">2.8877528930190755</cx:pt>
          <cx:pt idx="3491">2.8883150162096607</cx:pt>
          <cx:pt idx="3492">2.8888591795767993</cx:pt>
          <cx:pt idx="3493">2.890027334616085</cx:pt>
          <cx:pt idx="3494">2.890027334616085</cx:pt>
          <cx:pt idx="3495">2.8905973627651464</cx:pt>
          <cx:pt idx="3496">2.8906344009301379</cx:pt>
          <cx:pt idx="3497">2.8913955973432821</cx:pt>
          <cx:pt idx="3498">2.8918466430941394</cx:pt>
          <cx:pt idx="3499">2.8929918135798243</cx:pt>
          <cx:pt idx="3500">2.8938135520933526</cx:pt>
          <cx:pt idx="3501">2.8939616199097471</cx:pt>
          <cx:pt idx="3502">2.8959245555145787</cx:pt>
          <cx:pt idx="3503">2.8959245555145787</cx:pt>
          <cx:pt idx="3504">2.8959245555145787</cx:pt>
          <cx:pt idx="3505">2.8959361942266053</cx:pt>
          <cx:pt idx="3506">2.8962574151973937</cx:pt>
          <cx:pt idx="3507">2.8975462227204742</cx:pt>
          <cx:pt idx="3508">2.8976561103899585</cx:pt>
          <cx:pt idx="3509">2.8983031207990839</cx:pt>
          <cx:pt idx="3510">2.8983376413681241</cx:pt>
          <cx:pt idx="3511">2.9004400589095698</cx:pt>
          <cx:pt idx="3512">2.9009793985588681</cx:pt>
          <cx:pt idx="3513">2.9009793985588681</cx:pt>
          <cx:pt idx="3514">2.9011445312050492</cx:pt>
          <cx:pt idx="3515">2.901627766815174</cx:pt>
          <cx:pt idx="3516">2.9017657378873292</cx:pt>
          <cx:pt idx="3517">2.9017657378873292</cx:pt>
          <cx:pt idx="3518">2.9026073344142516</cx:pt>
          <cx:pt idx="3519">2.9026474640624325</cx:pt>
          <cx:pt idx="3520">2.903789835199603</cx:pt>
          <cx:pt idx="3521">2.9039672757699924</cx:pt>
          <cx:pt idx="3522">2.9043856472507796</cx:pt>
          <cx:pt idx="3523">2.9053132277901765</cx:pt>
          <cx:pt idx="3524">2.9059549835808727</cx:pt>
          <cx:pt idx="3525">2.9079334629875939</cx:pt>
          <cx:pt idx="3526">2.908413227769814</cx:pt>
          <cx:pt idx="3527">2.908853175311092</cx:pt>
          <cx:pt idx="3528">2.90920447217324</cx:pt>
          <cx:pt idx="3529">2.9097456570373534</cx:pt>
          <cx:pt idx="3530">2.9102115511753768</cx:pt>
          <cx:pt idx="3531">2.9108922481071047</cx:pt>
          <cx:pt idx="3532">2.9112904260602215</cx:pt>
          <cx:pt idx="3533">2.9116151727115596</cx:pt>
          <cx:pt idx="3534">2.9118637566160261</cx:pt>
          <cx:pt idx="3535">2.9118637566160261</cx:pt>
          <cx:pt idx="3536">2.9130939252527219</cx:pt>
          <cx:pt idx="3537">2.9131923074331438</cx:pt>
          <cx:pt idx="3538">2.9131951996681114</cx:pt>
          <cx:pt idx="3539">2.9137056781055044</cx:pt>
          <cx:pt idx="3540">2.9157588004995505</cx:pt>
          <cx:pt idx="3541">2.9157588004995505</cx:pt>
          <cx:pt idx="3542">2.916132455698754</cx:pt>
          <cx:pt idx="3543">2.9167424183343345</cx:pt>
          <cx:pt idx="3544">2.9169209914336989</cx:pt>
          <cx:pt idx="3545">2.9177496088087613</cx:pt>
          <cx:pt idx="3546">2.9177496088087613</cx:pt>
          <cx:pt idx="3547">2.9177496088087613</cx:pt>
          <cx:pt idx="3548">2.9183369806650941</cx:pt>
          <cx:pt idx="3549">2.9185045609872731</cx:pt>
          <cx:pt idx="3550">2.918595439798382</cx:pt>
          <cx:pt idx="3551">2.9196192213127885</cx:pt>
          <cx:pt idx="3552">2.9208616619428147</cx:pt>
          <cx:pt idx="3553">2.9224266887964427</cx:pt>
          <cx:pt idx="3554">2.9226948539716431</cx:pt>
          <cx:pt idx="3555">2.9231765283397446</cx:pt>
          <cx:pt idx="3556">2.9232509960117348</cx:pt>
          <cx:pt idx="3557">2.9234456291658417</cx:pt>
          <cx:pt idx="3558">2.9239860961519639</cx:pt>
          <cx:pt idx="3559">2.9240647140966503</cx:pt>
          <cx:pt idx="3560">2.924280475967719</cx:pt>
          <cx:pt idx="3561">2.9243315657860705</cx:pt>
          <cx:pt idx="3562">2.9243315657860705</cx:pt>
          <cx:pt idx="3563">2.9255183776878608</cx:pt>
          <cx:pt idx="3564">2.9260699066759837</cx:pt>
          <cx:pt idx="3565">2.9268551392682967</cx:pt>
          <cx:pt idx="3566">2.9272386181829808</cx:pt>
          <cx:pt idx="3567">2.9272663669548442</cx:pt>
          <cx:pt idx="3568">2.9289764027847816</cx:pt>
          <cx:pt idx="3569">2.9290534725172557</cx:pt>
          <cx:pt idx="3570">2.9315450829424314</cx:pt>
          <cx:pt idx="3571">2.9321580615709708</cx:pt>
          <cx:pt idx="3572">2.9321580615709708</cx:pt>
          <cx:pt idx="3573">2.9325003548634978</cx:pt>
          <cx:pt idx="3574">2.933696736074308</cx:pt>
          <cx:pt idx="3575">2.9340157986658757</cx:pt>
          <cx:pt idx="3576">2.9347266395755307</cx:pt>
          <cx:pt idx="3577">2.9352764511676197</cx:pt>
          <cx:pt idx="3578">2.9353165808158006</cx:pt>
          <cx:pt idx="3579">2.9353165808158006</cx:pt>
          <cx:pt idx="3580">2.9362637896123585</cx:pt>
          <cx:pt idx="3581">2.9363746384053764</cx:pt>
          <cx:pt idx="3582">2.9378620832356059</cx:pt>
          <cx:pt idx="3583">2.9384227851354945</cx:pt>
          <cx:pt idx="3584">2.9389209717073479</cx:pt>
          <cx:pt idx="3585">2.9389218274192563</cx:pt>
          <cx:pt idx="3586">2.9414541639346514</cx:pt>
          <cx:pt idx="3587">2.9415783960890027</cx:pt>
          <cx:pt idx="3588">2.9417344017057476</cx:pt>
          <cx:pt idx="3589">2.9420877392218996</cx:pt>
          <cx:pt idx="3590">2.9422748818642734</cx:pt>
          <cx:pt idx="3591">2.9427813925205863</cx:pt>
          <cx:pt idx="3592">2.9437647443267845</cx:pt>
          <cx:pt idx="3593">2.9439718201558978</cx:pt>
          <cx:pt idx="3594">2.944298529012118</cx:pt>
          <cx:pt idx="3595">2.9448160064712421</cx:pt>
          <cx:pt idx="3596">2.9455614063432152</cx:pt>
          <cx:pt idx="3597">2.9456927340037233</cx:pt>
          <cx:pt idx="3598">2.9457220238769937</cx:pt>
          <cx:pt idx="3599">2.9457220238769937</cx:pt>
          <cx:pt idx="3600">2.9457825668717033</cx:pt>
          <cx:pt idx="3601">2.9469082333576315</cx:pt>
          <cx:pt idx="3602">2.9469606749378312</cx:pt>
          <cx:pt idx="3603">2.9485317660218451</cx:pt>
          <cx:pt idx="3604">2.9487569807161265</cx:pt>
          <cx:pt idx="3605">2.9489073540672206</cx:pt>
          <cx:pt idx="3606">2.9493261481458188</cx:pt>
          <cx:pt idx="3607">2.9493261481458188</cx:pt>
          <cx:pt idx="3608">2.9502028378289453</cx:pt>
          <cx:pt idx="3609">2.950574420692202</cx:pt>
          <cx:pt idx="3610">2.9525117150679732</cx:pt>
          <cx:pt idx="3611">2.952900608504117</cx:pt>
          <cx:pt idx="3612">2.9539652599697135</cx:pt>
          <cx:pt idx="3613">2.9549658760272552</cx:pt>
          <cx:pt idx="3614">2.9551240744182152</cx:pt>
          <cx:pt idx="3615">2.9558188352036132</cx:pt>
          <cx:pt idx="3616">2.956028874399204</cx:pt>
          <cx:pt idx="3617">2.9563457193359963</cx:pt>
          <cx:pt idx="3618">2.9583423869738952</cx:pt>
          <cx:pt idx="3619">2.9586705892238019</cx:pt>
          <cx:pt idx="3620">2.9594631686661792</cx:pt>
          <cx:pt idx="3621">2.9597502205508204</cx:pt>
          <cx:pt idx="3622">2.9607603417239661</cx:pt>
          <cx:pt idx="3623">2.961202925739197</cx:pt>
          <cx:pt idx="3624">2.9615285333873484</cx:pt>
          <cx:pt idx="3625">2.9615285333873484</cx:pt>
          <cx:pt idx="3626">2.9617189618733497</cx:pt>
          <cx:pt idx="3627">2.9622028077871336</cx:pt>
          <cx:pt idx="3628">2.9622028077871336</cx:pt>
          <cx:pt idx="3629">2.9622028077871336</cx:pt>
          <cx:pt idx="3630">2.962767695158941</cx:pt>
          <cx:pt idx="3631">2.9628767410575048</cx:pt>
          <cx:pt idx="3632">2.9634507908374252</cx:pt>
          <cx:pt idx="3633">2.9641202258328554</cx:pt>
          <cx:pt idx="3634">2.9644930123510873</cx:pt>
          <cx:pt idx="3635">2.9644930123510873</cx:pt>
          <cx:pt idx="3636">2.9660509348995276</cx:pt>
          <cx:pt idx="3637">2.9660858926455669</cx:pt>
          <cx:pt idx="3638">2.966219463100026</cx:pt>
          <cx:pt idx="3639">2.9669113229469319</cx:pt>
          <cx:pt idx="3640">2.9671885858195957</cx:pt>
          <cx:pt idx="3641">2.9675550033352756</cx:pt>
          <cx:pt idx="3642">2.9675550033352756</cx:pt>
          <cx:pt idx="3643">2.9703444987853258</cx:pt>
          <cx:pt idx="3644">2.9703619460151853</cx:pt>
          <cx:pt idx="3645">2.9704084411737175</cx:pt>
          <cx:pt idx="3646">2.9704084411737175</cx:pt>
          <cx:pt idx="3647">2.9715287534702455</cx:pt>
          <cx:pt idx="3648">2.9717063485318769</cx:pt>
          <cx:pt idx="3649">2.9721834075173468</cx:pt>
          <cx:pt idx="3650">2.9724883193536167</cx:pt>
          <cx:pt idx="3651">2.9724883193536167</cx:pt>
          <cx:pt idx="3652">2.973097445430116</cx:pt>
          <cx:pt idx="3653">2.973097445430116</cx:pt>
          <cx:pt idx="3654">2.9732669366585927</cx:pt>
          <cx:pt idx="3655">2.9733301568782129</cx:pt>
          <cx:pt idx="3656">2.9750037407677787</cx:pt>
          <cx:pt idx="3657">2.9760627797119148</cx:pt>
          <cx:pt idx="3658">2.9766709001352418</cx:pt>
          <cx:pt idx="3659">2.9771304881286178</cx:pt>
          <cx:pt idx="3660">2.9771304881286178</cx:pt>
          <cx:pt idx="3661">2.9771304881286178</cx:pt>
          <cx:pt idx="3662">2.9772810823593368</cx:pt>
          <cx:pt idx="3663">2.9772810823593368</cx:pt>
          <cx:pt idx="3664">2.9772810823593368</cx:pt>
          <cx:pt idx="3665">2.9773102260498754</cx:pt>
          <cx:pt idx="3666">2.97806897549677</cx:pt>
          <cx:pt idx="3667">2.9782788687270485</cx:pt>
          <cx:pt idx="3668">2.9782788687270485</cx:pt>
          <cx:pt idx="3669">2.9789269890908399</cx:pt>
          <cx:pt idx="3670">2.9790192655476839</cx:pt>
          <cx:pt idx="3671">2.9796080604765645</cx:pt>
          <cx:pt idx="3672">2.980128925232163</cx:pt>
          <cx:pt idx="3673">2.9809469839349543</cx:pt>
          <cx:pt idx="3674">2.9810063716098392</cx:pt>
          <cx:pt idx="3675">2.9816343196667918</cx:pt>
          <cx:pt idx="3676">2.9818671084205102</cx:pt>
          <cx:pt idx="3677">2.9833530537008324</cx:pt>
          <cx:pt idx="3678">2.983812073485133</cx:pt>
          <cx:pt idx="3679">2.983812073485133</cx:pt>
          <cx:pt idx="3680">2.9846713256962447</cx:pt>
          <cx:pt idx="3681">2.9862910379400973</cx:pt>
          <cx:pt idx="3682">2.9864922695878704</cx:pt>
          <cx:pt idx="3683">2.9866129620452226</cx:pt>
          <cx:pt idx="3684">2.9875073757732027</cx:pt>
          <cx:pt idx="3685">2.987584415209469</cx:pt>
          <cx:pt idx="3686">2.9881651868257499</cx:pt>
          <cx:pt idx="3687">2.9885735880278501</cx:pt>
          <cx:pt idx="3688">2.9895019484061858</cx:pt>
          <cx:pt idx="3689">2.9895019484061858</cx:pt>
          <cx:pt idx="3690">2.9897126553587809</cx:pt>
          <cx:pt idx="3691">2.989782672799369</cx:pt>
          <cx:pt idx="3692">2.9902652538572405</cx:pt>
          <cx:pt idx="3693">2.9903924187964548</cx:pt>
          <cx:pt idx="3694">2.9904923018411846</cx:pt>
          <cx:pt idx="3695">2.9913371468237977</cx:pt>
          <cx:pt idx="3696">2.9933377891622199</cx:pt>
          <cx:pt idx="3697">2.9935730761720194</cx:pt>
          <cx:pt idx="3698">2.9936455761941767</cx:pt>
          <cx:pt idx="3699">2.9937006422380446</cx:pt>
          <cx:pt idx="3700">2.9939287049766206</cx:pt>
          <cx:pt idx="3701">2.9946132360693114</cx:pt>
          <cx:pt idx="3702">2.9954904942177412</cx:pt>
          <cx:pt idx="3703">2.996889666606803</cx:pt>
          <cx:pt idx="3704">2.9969129186850347</cx:pt>
          <cx:pt idx="3705">2.9986060767044798</cx:pt>
          <cx:pt idx="3706">3.0000796861995864</cx:pt>
          <cx:pt idx="3707">3.0004039149502071</cx:pt>
          <cx:pt idx="3708">3.0004039149502071</cx:pt>
          <cx:pt idx="3709">3.0012956602588359</cx:pt>
          <cx:pt idx="3710">3.0022762364426145</cx:pt>
          <cx:pt idx="3711">3.0022762364426145</cx:pt>
          <cx:pt idx="3712">3.0032613449857757</cx:pt>
          <cx:pt idx="3713">3.0036463013440033</cx:pt>
          <cx:pt idx="3714">3.0040751887150372</cx:pt>
          <cx:pt idx="3715">3.0047861474528368</cx:pt>
          <cx:pt idx="3716">3.0049525089571949</cx:pt>
          <cx:pt idx="3717">3.0058686170498694</cx:pt>
          <cx:pt idx="3718">3.006419864230605</cx:pt>
          <cx:pt idx="3719">3.006419864230605</cx:pt>
          <cx:pt idx="3720">3.0066325885635998</cx:pt>
          <cx:pt idx="3721">3.0066906921455425</cx:pt>
          <cx:pt idx="3722">3.0069557126910835</cx:pt>
          <cx:pt idx="3723">3.008831506518991</cx:pt>
          <cx:pt idx="3724">3.0089757075351975</cx:pt>
          <cx:pt idx="3725">3.0093632820068694</cx:pt>
          <cx:pt idx="3726">3.0098450296905432</cx:pt>
          <cx:pt idx="3727">3.010276880243016</cx:pt>
          <cx:pt idx="3728">3.0123507445777902</cx:pt>
          <cx:pt idx="3729">3.0125416121495991</cx:pt>
          <cx:pt idx="3730">3.0129214386284704</cx:pt>
          <cx:pt idx="3731">3.0157598904847487</cx:pt>
          <cx:pt idx="3732">3.0157598904847487</cx:pt>
          <cx:pt idx="3733">3.0172837656429667</cx:pt>
          <cx:pt idx="3734">3.0175934110681029</cx:pt>
          <cx:pt idx="3735">3.0178625379727562</cx:pt>
          <cx:pt idx="3736">3.0188291222124253</cx:pt>
          <cx:pt idx="3737">3.0188291222124253</cx:pt>
          <cx:pt idx="3738">3.0188291222124253</cx:pt>
          <cx:pt idx="3739">3.0197398640522755</cx:pt>
          <cx:pt idx="3740">3.021481679599487</cx:pt>
          <cx:pt idx="3741">3.0218768152944309</cx:pt>
          <cx:pt idx="3742">3.0224849593287741</cx:pt>
          <cx:pt idx="3743">3.0224849593287741</cx:pt>
          <cx:pt idx="3744">3.0224849593287741</cx:pt>
          <cx:pt idx="3745">3.0227698070560196</cx:pt>
          <cx:pt idx="3746">3.0233241990282376</cx:pt>
          <cx:pt idx="3747">3.0237914637288883</cx:pt>
          <cx:pt idx="3748">3.0239211578930982</cx:pt>
          <cx:pt idx="3749">3.0249032699246188</cx:pt>
          <cx:pt idx="3750">3.025158994452406</cx:pt>
          <cx:pt idx="3751">3.0255469503129624</cx:pt>
          <cx:pt idx="3752">3.0258864157928378</cx:pt>
          <cx:pt idx="3753">3.0279087800643438</cx:pt>
          <cx:pt idx="3754">3.0279087800643438</cx:pt>
          <cx:pt idx="3755">3.028005647203448</cx:pt>
          <cx:pt idx="3756">3.0282528436888874</cx:pt>
          <cx:pt idx="3757">3.0282528436888874</cx:pt>
          <cx:pt idx="3758">3.0296722681098101</cx:pt>
          <cx:pt idx="3759">3.0296722681098101</cx:pt>
          <cx:pt idx="3760">3.0308936336138057</cx:pt>
          <cx:pt idx="3761">3.0310258482782717</cx:pt>
          <cx:pt idx="3762">3.0313402425765408</cx:pt>
          <cx:pt idx="3763">3.0329411029092577</cx:pt>
          <cx:pt idx="3764">3.0338022438190757</cx:pt>
          <cx:pt idx="3765">3.033858112577545</cx:pt>
          <cx:pt idx="3766">3.0339452524477108</cx:pt>
          <cx:pt idx="3767">3.0343053204658399</cx:pt>
          <cx:pt idx="3768">3.0349447246533425</cx:pt>
          <cx:pt idx="3769">3.0350101300587102</cx:pt>
          <cx:pt idx="3770">3.0356639841203545</cx:pt>
          <cx:pt idx="3771">3.0358890947840242</cx:pt>
          <cx:pt idx="3772">3.0363394903762932</cx:pt>
          <cx:pt idx="3773">3.0378466486421405</cx:pt>
          <cx:pt idx="3774">3.0384755431008585</cx:pt>
          <cx:pt idx="3775">3.0386444147138039</cx:pt>
          <cx:pt idx="3776">3.0386444147138039</cx:pt>
          <cx:pt idx="3777">3.039727046241643</cx:pt>
          <cx:pt idx="3778">3.0400576222784212</cx:pt>
          <cx:pt idx="3779">3.0403794681780334</cx:pt>
          <cx:pt idx="3780">3.0422485389826295</cx:pt>
          <cx:pt idx="3781">3.0426883454170612</cx:pt>
          <cx:pt idx="3782">3.0435178133816954</cx:pt>
          <cx:pt idx="3783">3.0442297115518842</cx:pt>
          <cx:pt idx="3784">3.0442407379861507</cx:pt>
          <cx:pt idx="3785">3.0454082590374267</cx:pt>
          <cx:pt idx="3786">3.0455177251225383</cx:pt>
          <cx:pt idx="3787">3.0465548501071775</cx:pt>
          <cx:pt idx="3788">3.0477046023364678</cx:pt>
          <cx:pt idx="3789">3.0477046023364678</cx:pt>
          <cx:pt idx="3790">3.0493682801055773</cx:pt>
          <cx:pt idx="3791">3.0499569341293409</cx:pt>
          <cx:pt idx="3792">3.0499569341293409</cx:pt>
          <cx:pt idx="3793">3.0525110356720289</cx:pt>
          <cx:pt idx="3794">3.0525659423590925</cx:pt>
          <cx:pt idx="3795">3.0528848538284143</cx:pt>
          <cx:pt idx="3796">3.0531160692837482</cx:pt>
          <cx:pt idx="3797">3.0544230780491914</cx:pt>
          <cx:pt idx="3798">3.0553663998224581</cx:pt>
          <cx:pt idx="3799">3.0568724759996604</cx:pt>
          <cx:pt idx="3800">3.0569554145645865</cx:pt>
          <cx:pt idx="3801">3.0570202837853424</cx:pt>
          <cx:pt idx="3802">3.0583434769590934</cx:pt>
          <cx:pt idx="3803">3.0584949693513481</cx:pt>
          <cx:pt idx="3804">3.0592700416316068</cx:pt>
          <cx:pt idx="3805">3.0596267673333406</cx:pt>
          <cx:pt idx="3806">3.0600341561745035</cx:pt>
          <cx:pt idx="3807">3.0601282299825789</cx:pt>
          <cx:pt idx="3808">3.0610542369958007</cx:pt>
          <cx:pt idx="3809">3.0610896550147126</cx:pt>
          <cx:pt idx="3810">3.0619935006124477</cx:pt>
          <cx:pt idx="3811">3.0624404302386026</cx:pt>
          <cx:pt idx="3812">3.0626092228175779</cx:pt>
          <cx:pt idx="3813">3.0628324647138885</cx:pt>
          <cx:pt idx="3814">3.0629071180202336</cx:pt>
          <cx:pt idx="3815">3.0632668896221364</cx:pt>
          <cx:pt idx="3816">3.0654355670354394</cx:pt>
          <cx:pt idx="3817">3.0666731383140475</cx:pt>
          <cx:pt idx="3818">3.0679379021498208</cx:pt>
          <cx:pt idx="3819">3.0679379021498208</cx:pt>
          <cx:pt idx="3820">3.0690172841394103</cx:pt>
          <cx:pt idx="3821">3.0705586502742332</cx:pt>
          <cx:pt idx="3822">3.071674194959038</cx:pt>
          <cx:pt idx="3823">3.071775745066458</cx:pt>
          <cx:pt idx="3824">3.0718469699659314</cx:pt>
          <cx:pt idx="3825">3.0720274532822867</cx:pt>
          <cx:pt idx="3826">3.0729186259415511</cx:pt>
          <cx:pt idx="3827">3.073366653861219</cx:pt>
          <cx:pt idx="3828">3.073366653861219</cx:pt>
          <cx:pt idx="3829">3.0734065209730161</cx:pt>
          <cx:pt idx="3830">3.0734772200881508</cx:pt>
          <cx:pt idx="3831">3.0739793418798089</cx:pt>
          <cx:pt idx="3832">3.0751415744372452</cx:pt>
          <cx:pt idx="3833">3.075762738803582</cx:pt>
          <cx:pt idx="3834">3.0759224971658106</cx:pt>
          <cx:pt idx="3835">3.0764708616622913</cx:pt>
          <cx:pt idx="3836">3.0787283822333267</cx:pt>
          <cx:pt idx="3837">3.0793860796986712</cx:pt>
          <cx:pt idx="3838">3.079782917979049</cx:pt>
          <cx:pt idx="3839">3.079782917979049</cx:pt>
          <cx:pt idx="3840">3.0800346472074578</cx:pt>
          <cx:pt idx="3841">3.0802749298538705</cx:pt>
          <cx:pt idx="3842">3.080476906306461</cx:pt>
          <cx:pt idx="3843">3.0808508179569447</cx:pt>
          <cx:pt idx="3844">3.080994803422338</cx:pt>
          <cx:pt idx="3845">3.0817003360247708</cx:pt>
          <cx:pt idx="3846">3.0825052380814331</cx:pt>
          <cx:pt idx="3847">3.0826898364495312</cx:pt>
          <cx:pt idx="3848">3.082827547391628</cx:pt>
          <cx:pt idx="3849">3.0832392243447901</cx:pt>
          <cx:pt idx="3850">3.083314809633265</cx:pt>
          <cx:pt idx="3851">3.083765556964162</cx:pt>
          <cx:pt idx="3852">3.0849774075331378</cx:pt>
          <cx:pt idx="3853">3.0865679670309869</cx:pt>
          <cx:pt idx="3854">3.086648865869424</cx:pt>
          <cx:pt idx="3855">3.0872102889654292</cx:pt>
          <cx:pt idx="3856">3.0872102889654292</cx:pt>
          <cx:pt idx="3857">3.0874023148492409</cx:pt>
          <cx:pt idx="3858">3.0876602936682995</cx:pt>
          <cx:pt idx="3859">3.08769356577104</cx:pt>
          <cx:pt idx="3860">3.0877064317672409</cx:pt>
          <cx:pt idx="3861">3.0892572489769523</cx:pt>
          <cx:pt idx="3862">3.0897322155909368</cx:pt>
          <cx:pt idx="3863">3.089903720576157</cx:pt>
          <cx:pt idx="3864">3.0909679522484863</cx:pt>
          <cx:pt idx="3865">3.0909679522484863</cx:pt>
          <cx:pt idx="3866">3.0911624637225477</cx:pt>
          <cx:pt idx="3867">3.0916419037645042</cx:pt>
          <cx:pt idx="3868">3.0916419037645042</cx:pt>
          <cx:pt idx="3869">3.0916419037645042</cx:pt>
          <cx:pt idx="3870">3.0918500595552318</cx:pt>
          <cx:pt idx="3871">3.0918500595552318</cx:pt>
          <cx:pt idx="3872">3.0924636364303666</cx:pt>
          <cx:pt idx="3873">3.0930020770363971</cx:pt>
          <cx:pt idx="3874">3.0942905708242709</cx:pt>
          <cx:pt idx="3875">3.0944274824430424</cx:pt>
          <cx:pt idx="3876">3.0960287540126181</cx:pt>
          <cx:pt idx="3877">3.0960287540126181</cx:pt>
          <cx:pt idx="3878">3.0961837358225863</cx:pt>
          <cx:pt idx="3879">3.0961837358225863</cx:pt>
          <cx:pt idx="3880">3.0961837358225863</cx:pt>
          <cx:pt idx="3881">3.0964674900785454</cx:pt>
          <cx:pt idx="3882">3.0969896992076427</cx:pt>
          <cx:pt idx="3883">3.0969896992076427</cx:pt>
          <cx:pt idx="3884">3.0978754757042881</cx:pt>
          <cx:pt idx="3885">3.0979255969489272</cx:pt>
          <cx:pt idx="3886">3.0979255969489272</cx:pt>
          <cx:pt idx="3887">3.0979255969489272</cx:pt>
          <cx:pt idx="3888">3.0979255969489272</cx:pt>
          <cx:pt idx="3889">3.0982056732668926</cx:pt>
          <cx:pt idx="3890">3.0985864818017546</cx:pt>
          <cx:pt idx="3891">3.0993422550674157</cx:pt>
          <cx:pt idx="3892">3.0993422550674157</cx:pt>
          <cx:pt idx="3893">3.1022514358881601</cx:pt>
          <cx:pt idx="3894">3.1029335323277771</cx:pt>
          <cx:pt idx="3895">3.1029335323277771</cx:pt>
          <cx:pt idx="3896">3.1029463983239776</cx:pt>
          <cx:pt idx="3897">3.1029463983239776</cx:pt>
          <cx:pt idx="3898">3.1055912043444174</cx:pt>
          <cx:pt idx="3899">3.1055912043444174</cx:pt>
          <cx:pt idx="3900">3.1064049224293329</cx:pt>
          <cx:pt idx="3901">3.1068058450288101</cx:pt>
          <cx:pt idx="3902">3.1069842766648113</cx:pt>
          <cx:pt idx="3903">3.1075444114875292</cx:pt>
          <cx:pt idx="3904">3.1078119674367755</cx:pt>
          <cx:pt idx="3905">3.1086822813215593</cx:pt>
          <cx:pt idx="3906">3.1086822813215593</cx:pt>
          <cx:pt idx="3907">3.1092645851355365</cx:pt>
          <cx:pt idx="3908">3.1093047147837178</cx:pt>
          <cx:pt idx="3909">3.1117515130492359</cx:pt>
          <cx:pt idx="3910">3.1121875670946659</cx:pt>
          <cx:pt idx="3911">3.1124194201847497</cx:pt>
          <cx:pt idx="3912">3.1126247139428034</cx:pt>
          <cx:pt idx="3913">3.1137177604100303</cx:pt>
          <cx:pt idx="3914">3.1145140441911754</cx:pt>
          <cx:pt idx="3915">3.1147992061312411</cx:pt>
          <cx:pt idx="3916">3.1150130864749377</cx:pt>
          <cx:pt idx="3917">3.1155837805256184</cx:pt>
          <cx:pt idx="3918">3.1166095859350271</cx:pt>
          <cx:pt idx="3919">3.1173219637139655</cx:pt>
          <cx:pt idx="3920">3.120831170901154</cx:pt>
          <cx:pt idx="3921">3.1224685380264527</cx:pt>
          <cx:pt idx="3922">3.1236359979209984</cx:pt>
          <cx:pt idx="3923">3.1238160244506168</cx:pt>
          <cx:pt idx="3924">3.1238170978533017</cx:pt>
          <cx:pt idx="3925">3.1246964570490503</cx:pt>
          <cx:pt idx="3926">3.1258512677637547</cx:pt>
          <cx:pt idx="3927">3.1275894509521023</cx:pt>
          <cx:pt idx="3928">3.1283513933983071</cx:pt>
          <cx:pt idx="3929">3.1289918675597987</cx:pt>
          <cx:pt idx="3930">3.1302041686940902</cx:pt>
          <cx:pt idx="3931">3.1309707963987257</cx:pt>
          <cx:pt idx="3932">3.1314983803323653</cx:pt>
          <cx:pt idx="3933">3.1316294287538424</cx:pt>
          <cx:pt idx="3934">3.1322146592656033</cx:pt>
          <cx:pt idx="3935">3.1327409977234608</cx:pt>
          <cx:pt idx="3936">3.1332495033843495</cx:pt>
          <cx:pt idx="3937">3.1336192310430611</cx:pt>
          <cx:pt idx="3938">3.1336354114514409</cx:pt>
          <cx:pt idx="3939">3.1338939880191687</cx:pt>
          <cx:pt idx="3940">3.1356321712075159</cx:pt>
          <cx:pt idx="3941">3.1363470236494573</cx:pt>
          <cx:pt idx="3942">3.1364476587610075</cx:pt>
          <cx:pt idx="3943">3.1365549993050581</cx:pt>
          <cx:pt idx="3944">3.1378601752367703</cx:pt>
          <cx:pt idx="3945">3.1389742429129002</cx:pt>
          <cx:pt idx="3946">3.1395983584251175</cx:pt>
          <cx:pt idx="3947">3.1398297680996747</cx:pt>
          <cx:pt idx="3948">3.1399579619879914</cx:pt>
          <cx:pt idx="3949">3.140494621061301</cx:pt>
          <cx:pt idx="3950">3.1406645706797649</cx:pt>
          <cx:pt idx="3951">3.1406986270930486</cx:pt>
          <cx:pt idx="3952">3.1411507509942069</cx:pt>
          <cx:pt idx="3953">3.1413411694853783</cx:pt>
          <cx:pt idx="3954">3.1415679512880224</cx:pt>
          <cx:pt idx="3955">3.1420883640678587</cx:pt>
          <cx:pt idx="3956">3.1423149861699291</cx:pt>
          <cx:pt idx="3957">3.1430562922648329</cx:pt>
          <cx:pt idx="3958">3.1435286520535501</cx:pt>
          <cx:pt idx="3959">3.1437674019515045</cx:pt>
          <cx:pt idx="3960">3.1446528112112628</cx:pt>
          <cx:pt idx="3961">3.1449754541404724</cx:pt>
          <cx:pt idx="3962">3.1472784057014791</cx:pt>
          <cx:pt idx="3963">3.1474236959370745</cx:pt>
          <cx:pt idx="3964">3.1475741450770967</cx:pt>
          <cx:pt idx="3965">3.1476200125259268</cx:pt>
          <cx:pt idx="3966">3.1476200125259268</cx:pt>
          <cx:pt idx="3967">3.1484238434306064</cx:pt>
          <cx:pt idx="3968">3.1497743370222411</cx:pt>
          <cx:pt idx="3969">3.1497948668364706</cx:pt>
          <cx:pt idx="3970">3.1498420065329187</cx:pt>
          <cx:pt idx="3971">3.1520980868371424</cx:pt>
          <cx:pt idx="3972">3.1525877670206413</cx:pt>
          <cx:pt idx="3973">3.1539686764308059</cx:pt>
          <cx:pt idx="3974">3.1551105246033653</cx:pt>
          <cx:pt idx="3975">3.1551105246033653</cx:pt>
          <cx:pt idx="3976">3.1553628210754132</cx:pt>
          <cx:pt idx="3977">3.1570382429906356</cx:pt>
          <cx:pt idx="3978">3.1574018522691998</cx:pt>
          <cx:pt idx="3979">3.1587968491858449</cx:pt>
          <cx:pt idx="3980">3.1590494743067081</cx:pt>
          <cx:pt idx="3981">3.1601359198217818</cx:pt>
          <cx:pt idx="3982">3.1602433828658465</cx:pt>
          <cx:pt idx="3983">3.160925479305464</cx:pt>
          <cx:pt idx="3984">3.1615445555736654</cx:pt>
          <cx:pt idx="3985">3.162793415440583</cx:pt>
          <cx:pt idx="3986">3.1634271457053593</cx:pt>
          <cx:pt idx="3987">3.1653938542390758</cx:pt>
          <cx:pt idx="3988">3.165819241342148</cx:pt>
          <cx:pt idx="3989">3.1665053566863004</cx:pt>
          <cx:pt idx="3990">3.1675707734933498</cx:pt>
          <cx:pt idx="3991">3.1675707734933498</cx:pt>
          <cx:pt idx="3992">3.1697192747497245</cx:pt>
          <cx:pt idx="3993">3.1716974433912375</cx:pt>
          <cx:pt idx="3994">3.1737526346594231</cx:pt>
          <cx:pt idx="3995">3.1738635693685637</cx:pt>
          <cx:pt idx="3996">3.1749591909068586</cx:pt>
          <cx:pt idx="3997">3.1752602580449403</cx:pt>
          <cx:pt idx="3998">3.1761709452552678</cx:pt>
          <cx:pt idx="3999">3.1762643704105313</cx:pt>
          <cx:pt idx="4000">3.1762643704105313</cx:pt>
          <cx:pt idx="4001">3.1762960927067274</cx:pt>
          <cx:pt idx="4002">3.1782946388851232</cx:pt>
          <cx:pt idx="4003">3.1801419811033576</cx:pt>
          <cx:pt idx="4004">3.1801419811033576</cx:pt>
          <cx:pt idx="4005">3.1804079981985223</cx:pt>
          <cx:pt idx="4006">3.1825111232862868</cx:pt>
          <cx:pt idx="4007">3.1828273207532933</cx:pt>
          <cx:pt idx="4008">3.1830469717467649</cx:pt>
          <cx:pt idx="4009">3.1832979011308749</cx:pt>
          <cx:pt idx="4010">3.1846035787790967</cx:pt>
          <cx:pt idx="4011">3.1846041127921305</cx:pt>
          <cx:pt idx="4012">3.1846164447752972</cx:pt>
          <cx:pt idx="4013">3.1846164447752972</cx:pt>
          <cx:pt idx="4014">3.1850669665908788</cx:pt>
          <cx:pt idx="4015">3.186572321588196</cx:pt>
          <cx:pt idx="4016">3.1873498732798526</cx:pt>
          <cx:pt idx="4017">3.1874634601363003</cx:pt>
          <cx:pt idx="4018">3.1878779652565425</cx:pt>
          <cx:pt idx="4019">3.1881107847062906</cx:pt>
          <cx:pt idx="4020">3.1887828886830567</cx:pt>
          <cx:pt idx="4021">3.1889627433764121</cx:pt>
          <cx:pt idx="4022">3.1895674678175556</cx:pt>
          <cx:pt idx="4023">3.1898726308625771</cx:pt>
          <cx:pt idx="4024">3.1909146349974935</cx:pt>
          <cx:pt idx="4025">3.1916273584291277</cx:pt>
          <cx:pt idx="4026">3.1916273584291277</cx:pt>
          <cx:pt idx="4027">3.1928766387581202</cx:pt>
          <cx:pt idx="4028">3.1949203812681066</cx:pt>
          <cx:pt idx="4029">3.1949203812681066</cx:pt>
          <cx:pt idx="4030">3.1968493990839497</cx:pt>
          <cx:pt idx="4031">3.19695455117856</cx:pt>
          <cx:pt idx="4032">3.19695455117856</cx:pt>
          <cx:pt idx="4033">3.1982673625984055</cx:pt>
          <cx:pt idx="4034">3.1991589756662315</cx:pt>
          <cx:pt idx="4035">3.1995168820655469</cx:pt>
          <cx:pt idx="4036">3.2002961987787293</cx:pt>
          <cx:pt idx="4037">3.2009945289802997</cx:pt>
          <cx:pt idx="4038">3.2020093942228494</cx:pt>
          <cx:pt idx="4039">3.2020093942228494</cx:pt>
          <cx:pt idx="4040">3.2025012173524741</cx:pt>
          <cx:pt idx="4041">3.2025012173524741</cx:pt>
          <cx:pt idx="4042">3.2049972714339736</cx:pt>
          <cx:pt idx="4043">3.2049972714339736</cx:pt>
          <cx:pt idx="4044">3.2053706177458583</cx:pt>
          <cx:pt idx="4045">3.2054156429147609</cx:pt>
          <cx:pt idx="4046">3.2056683290185677</cx:pt>
          <cx:pt idx="4047">3.2058864756962993</cx:pt>
          <cx:pt idx="4048">3.2069848926694871</cx:pt>
          <cx:pt idx="4049">3.207436435027986</cx:pt>
          <cx:pt idx="4050">3.207436435027986</cx:pt>
          <cx:pt idx="4051">3.207436435027986</cx:pt>
          <cx:pt idx="4052">3.2089634586515752</cx:pt>
          <cx:pt idx="4053">3.2109330515144796</cx:pt>
          <cx:pt idx="4054">3.2109330515144796</cx:pt>
          <cx:pt idx="4055">3.2118084411873515</cx:pt>
          <cx:pt idx="4056">3.2121490255737291</cx:pt>
          <cx:pt idx="4057">3.2126451683755408</cx:pt>
          <cx:pt idx="4058">3.2128128543088343</cx:pt>
          <cx:pt idx="4059">3.2138161849411921</cx:pt>
          <cx:pt idx="4060">3.215476968922657</cx:pt>
          <cx:pt idx="4061">3.216369219211797</cx:pt>
          <cx:pt idx="4062">3.2165055891887788</cx:pt>
          <cx:pt idx="4063">3.2167887961635317</cx:pt>
          <cx:pt idx="4064">3.2176588155799859</cx:pt>
          <cx:pt idx="4065">3.218082552475904</cx:pt>
          <cx:pt idx="4066">3.218683368351372</cx:pt>
          <cx:pt idx="4067">3.2198176766470743</cx:pt>
          <cx:pt idx="4068">3.2201762412328954</cx:pt>
          <cx:pt idx="4069">3.2206492169767698</cx:pt>
          <cx:pt idx="4070">3.2211006891380758</cx:pt>
          <cx:pt idx="4071">3.2226041269048631</cx:pt>
          <cx:pt idx="4072">3.2242809916757156</cx:pt>
          <cx:pt idx="4073">3.2244756248298225</cx:pt>
          <cx:pt idx="4074">3.2253104716317003</cx:pt>
          <cx:pt idx="4075">3.2282686138469621</cx:pt>
          <cx:pt idx="4076">3.2293472733630733</cx:pt>
          <cx:pt idx="4077">3.2301449684773171</cx:pt>
          <cx:pt idx="4078">3.2318554521254321</cx:pt>
          <cx:pt idx="4079">3.2331880572349521</cx:pt>
          <cx:pt idx="4080">3.2331880572349521</cx:pt>
          <cx:pt idx="4081">3.2334068196014063</cx:pt>
          <cx:pt idx="4082">3.2353091530114848</cx:pt>
          <cx:pt idx="4083">3.2354602252324653</cx:pt>
          <cx:pt idx="4084">3.2359249728394235</cx:pt>
          <cx:pt idx="4085">3.2359249728394235</cx:pt>
          <cx:pt idx="4086">3.2362194890382603</cx:pt>
          <cx:pt idx="4087">3.2363465764797819</cx:pt>
          <cx:pt idx="4088">3.2376086401011053</cx:pt>
          <cx:pt idx="4089">3.2382167696190085</cx:pt>
          <cx:pt idx="4090">3.2394527807994757</cx:pt>
          <cx:pt idx="4091">3.2403097312988955</cx:pt>
          <cx:pt idx="4092">3.2404965359139069</cx:pt>
          <cx:pt idx="4093">3.2404965359139069</cx:pt>
          <cx:pt idx="4094">3.241289123839473</cx:pt>
          <cx:pt idx="4095">3.241289123839473</cx:pt>
          <cx:pt idx="4096">3.2425955257567831</cx:pt>
          <cx:pt idx="4097">3.2427643973697289</cx:pt>
          <cx:pt idx="4098">3.2450204776739531</cx:pt>
          <cx:pt idx="4099">3.2474181573293559</cx:pt>
          <cx:pt idx="4100">3.2475049609736835</cx:pt>
          <cx:pt idx="4101">3.248118712337968</cx:pt>
          <cx:pt idx="4102">3.2497869763801077</cx:pt>
          <cx:pt idx="4103">3.2499937613773779</cx:pt>
          <cx:pt idx="4104">3.2507192858684935</cx:pt>
          <cx:pt idx="4105">3.2511792476594454</cx:pt>
          <cx:pt idx="4106">3.2517192400226556</cx:pt>
          <cx:pt idx="4107">3.2533322571447569</cx:pt>
          <cx:pt idx="4108">3.2535417107319544</cx:pt>
          <cx:pt idx="4109">3.2535417107319544</cx:pt>
          <cx:pt idx="4110">3.2539293948277721</cx:pt>
          <cx:pt idx="4111">3.2539306041680982</cx:pt>
          <cx:pt idx="4112">3.2574292273518743</cx:pt>
          <cx:pt idx="4113">3.2580735203594591</cx:pt>
          <cx:pt idx="4114">3.2596006919983758</cx:pt>
          <cx:pt idx="4115">3.2601372675308351</cx:pt>
          <cx:pt idx="4116">3.2603371587134156</cx:pt>
          <cx:pt idx="4117">3.260992458655585</cx:pt>
          <cx:pt idx="4118">3.2610686665888187</cx:pt>
          <cx:pt idx="4119">3.2627401249251053</cx:pt>
          <cx:pt idx="4120">3.2648145381128031</cx:pt>
          <cx:pt idx="4121">3.266214499310407</cx:pt>
          <cx:pt idx="4122">3.266214499310407</cx:pt>
          <cx:pt idx="4123">3.2669592065793922</cx:pt>
          <cx:pt idx="4124">3.267253722778229</cx:pt>
          <cx:pt idx="4125">3.2679413186109132</cx:pt>
          <cx:pt idx="4126">3.2693598332492178</cx:pt>
          <cx:pt idx="4127">3.2696537584908194</cx:pt>
          <cx:pt idx="4128">3.2706371153532277</cx:pt>
          <cx:pt idx="4129">3.2717952940293804</cx:pt>
          <cx:pt idx="4130">3.2720095025696332</cx:pt>
          <cx:pt idx="4131">3.2724454198124948</cx:pt>
          <cx:pt idx="4132">3.2740168560046081</cx:pt>
          <cx:pt idx="4133">3.275433514123097</cx:pt>
          <cx:pt idx="4134">3.2764739011606636</cx:pt>
          <cx:pt idx="4135">3.2770330802389043</cx:pt>
          <cx:pt idx="4136">3.2781604837925991</cx:pt>
          <cx:pt idx="4137">3.2792672113548158</cx:pt>
          <cx:pt idx="4138">3.2796094547772334</cx:pt>
          <cx:pt idx="4139">3.2798405419106209</cx:pt>
          <cx:pt idx="4140">3.2814755169496972</cx:pt>
          <cx:pt idx="4141">3.2814755169496972</cx:pt>
          <cx:pt idx="4142">3.2825243169424305</cx:pt>
          <cx:pt idx="4143">3.2828971040844914</cx:pt>
          <cx:pt idx="4144">3.2828971040844914</cx:pt>
          <cx:pt idx="4145">3.2831812851676498</cx:pt>
          <cx:pt idx="4146">3.2855811038677607</cx:pt>
          <cx:pt idx="4147">3.2857263941033557</cx:pt>
          <cx:pt idx="4148">3.2857990295949309</cx:pt>
          <cx:pt idx="4149">3.2871341570277459</cx:pt>
          <cx:pt idx="4150">3.287552838075237</cx:pt>
          <cx:pt idx="4151">3.2884298820542956</cx:pt>
          <cx:pt idx="4152">3.2885373714371839</cx:pt>
          <cx:pt idx="4153">3.2913302716213542</cx:pt>
          <cx:pt idx="4154">3.2927200151493596</cx:pt>
          <cx:pt idx="4155">3.293052039193944</cx:pt>
          <cx:pt idx="4156">3.2938762028986428</cx:pt>
          <cx:pt idx="4157">3.2959229025147088</cx:pt>
          <cx:pt idx="4158">3.2972561579519395</cx:pt>
          <cx:pt idx="4159">3.2979196622707843</cx:pt>
          <cx:pt idx="4160">3.2995100687037744</cx:pt>
          <cx:pt idx="4161">3.3012988786716209</cx:pt>
          <cx:pt idx="4162">3.3013226550003965</cx:pt>
          <cx:pt idx="4163">3.3023466342628143</cx:pt>
          <cx:pt idx="4164">3.3033062321065958</cx:pt>
          <cx:pt idx="4165">3.3044566955791925</cx:pt>
          <cx:pt idx="4166">3.3054580754484584</cx:pt>
          <cx:pt idx="4167">3.305816143116818</cx:pt>
          <cx:pt idx="4168">3.3059825046211762</cx:pt>
          <cx:pt idx="4169">3.3059825046211762</cx:pt>
          <cx:pt idx="4170">3.3063781999340143</cx:pt>
          <cx:pt idx="4171">3.3090590385817857</cx:pt>
          <cx:pt idx="4172">3.3105855737474452</cx:pt>
          <cx:pt idx="4173">3.312646258360739</cx:pt>
          <cx:pt idx="4174">3.312646258360739</cx:pt>
          <cx:pt idx="4175">3.3133854438505597</cx:pt>
          <cx:pt idx="4176">3.3167898861487299</cx:pt>
          <cx:pt idx="4177">3.3183137613069476</cx:pt>
          <cx:pt idx="4178">3.3183272133536592</cx:pt>
          <cx:pt idx="4179">3.3190574876350083</cx:pt>
          <cx:pt idx="4180">3.3199015976809236</cx:pt>
          <cx:pt idx="4181">3.3200670292070749</cx:pt>
          <cx:pt idx="4182">3.3209221444144759</cx:pt>
          <cx:pt idx="4183">3.3211910046837723</cx:pt>
          <cx:pt idx="4184">3.3232849307190877</cx:pt>
          <cx:pt idx="4185">3.3234727829620323</cx:pt>
          <cx:pt idx="4186">3.3247951479403342</cx:pt>
          <cx:pt idx="4187">3.3256371926176462</cx:pt>
          <cx:pt idx="4188">3.3274386205859168</cx:pt>
          <cx:pt idx="4189">3.3286545946451662</cx:pt>
          <cx:pt idx="4190">3.3286790260763222</cx:pt>
          <cx:pt idx="4191">3.3299300565954089</cx:pt>
          <cx:pt idx="4192">3.3304337668152764</cx:pt>
          <cx:pt idx="4193">3.3311921617184672</cx:pt>
          <cx:pt idx="4194">3.3336888611003168</cx:pt>
          <cx:pt idx="4195">3.3336888611003168</cx:pt>
          <cx:pt idx="4196">3.3342115146762832</cx:pt>
          <cx:pt idx="4197">3.3342115146762832</cx:pt>
          <cx:pt idx="4198">3.3342115146762832</cx:pt>
          <cx:pt idx="4199">3.3349752481116921</cx:pt>
          <cx:pt idx="4200">3.3358210257579501</cx:pt>
          <cx:pt idx="4201">3.336362793807532</cx:pt>
          <cx:pt idx="4202">3.3366134141176333</cx:pt>
          <cx:pt idx="4203">3.3378610696143167</cx:pt>
          <cx:pt idx="4204">3.338754921549492</cx:pt>
          <cx:pt idx="4205">3.3396744103777856</cx:pt>
          <cx:pt idx="4206">3.3414802112410475</cx:pt>
          <cx:pt idx="4207">3.3414802112410475</cx:pt>
          <cx:pt idx="4208">3.3414802112410475</cx:pt>
          <cx:pt idx="4209">3.3432785346466107</cx:pt>
          <cx:pt idx="4210">3.3436620325490316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zh-TW" altLang="en-US"/>
              <a:t>對數</a:t>
            </a:r>
            <a:r>
              <a:rPr lang="en-US" altLang="zh-TW"/>
              <a:t>(log)</a:t>
            </a:r>
            <a:endParaRPr lang="zh-TW"/>
          </a:p>
        </cx:rich>
      </cx:tx>
    </cx:title>
    <cx:plotArea>
      <cx:plotAreaRegion>
        <cx:series layoutId="clusteredColumn" uniqueId="{76867EF5-D536-4F61-A3B0-E7974115AEA1}">
          <cx:tx>
            <cx:txData>
              <cx:f>'沒有0最高為 2213'!$AJ$1</cx:f>
              <cx:v>對數(log)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9390-92F2-488B-9B5F-967F98369E68}" type="datetimeFigureOut">
              <a:rPr lang="zh-TW" altLang="en-US" smtClean="0"/>
              <a:t>2024/3/16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67F9-8C00-4819-98A1-B9F9B0A27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05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的值增大，表示正則化強度減小，模型將更傾向於擬合訓練資料，增加模型的複雜度。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的值減小，表示正則化強度增加，可以減少模型的複雜度，有助於防止過擬合，使模型對未見過的資料具有更好的泛化能力。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67F9-8C00-4819-98A1-B9F9B0A2710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7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microsoft.com/office/2014/relationships/chartEx" Target="../charts/chartEx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8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7101" y="7400"/>
            <a:ext cx="10353762" cy="970450"/>
          </a:xfrm>
        </p:spPr>
        <p:txBody>
          <a:bodyPr/>
          <a:lstStyle/>
          <a:p>
            <a:r>
              <a:rPr lang="zh-TW" altLang="en-US" dirty="0"/>
              <a:t>多項式貝氏分類器 </a:t>
            </a:r>
            <a:r>
              <a:rPr lang="en-US" altLang="zh-TW" dirty="0" err="1"/>
              <a:t>MultinomialNB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4095" y="1502290"/>
            <a:ext cx="4437102" cy="4058751"/>
          </a:xfrm>
        </p:spPr>
        <p:txBody>
          <a:bodyPr>
            <a:noAutofit/>
          </a:bodyPr>
          <a:lstStyle/>
          <a:p>
            <a:r>
              <a:rPr lang="zh-TW" altLang="en-US" dirty="0">
                <a:effectLst/>
              </a:rPr>
              <a:t>交叉驗證結果，平均準確率：</a:t>
            </a:r>
            <a:r>
              <a:rPr lang="en-US" altLang="zh-TW" dirty="0" smtClean="0">
                <a:effectLst/>
              </a:rPr>
              <a:t> 29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%</a:t>
            </a:r>
          </a:p>
          <a:p>
            <a:r>
              <a:rPr lang="zh-TW" altLang="en-US" dirty="0">
                <a:effectLst/>
              </a:rPr>
              <a:t>超參數調整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Hyperparameter</a:t>
            </a:r>
            <a:r>
              <a:rPr lang="en-US" altLang="zh-TW" dirty="0">
                <a:effectLst/>
              </a:rPr>
              <a:t> tuning</a:t>
            </a:r>
            <a:r>
              <a:rPr lang="en-US" altLang="zh-TW" dirty="0" smtClean="0">
                <a:effectLst/>
              </a:rPr>
              <a:t>)</a:t>
            </a:r>
          </a:p>
          <a:p>
            <a:pPr lvl="1"/>
            <a:r>
              <a:rPr lang="zh-TW" altLang="en-US" dirty="0">
                <a:effectLst/>
              </a:rPr>
              <a:t>超參數</a:t>
            </a:r>
            <a:r>
              <a:rPr lang="zh-TW" altLang="en-US" dirty="0" smtClean="0">
                <a:effectLst/>
              </a:rPr>
              <a:t>調整如表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最佳參數為：</a:t>
            </a:r>
            <a:endParaRPr lang="en-US" altLang="zh-TW" dirty="0">
              <a:effectLst/>
            </a:endParaRPr>
          </a:p>
          <a:p>
            <a:pPr lvl="2"/>
            <a:r>
              <a:rPr lang="zh-TW" altLang="en-US" dirty="0" smtClean="0">
                <a:effectLst/>
              </a:rPr>
              <a:t>懲罰係數</a:t>
            </a:r>
            <a:r>
              <a:rPr lang="en-US" altLang="zh-TW" dirty="0" smtClean="0">
                <a:effectLst/>
              </a:rPr>
              <a:t>(C)</a:t>
            </a:r>
          </a:p>
          <a:p>
            <a:pPr lvl="2"/>
            <a:r>
              <a:rPr lang="en-US" altLang="zh-TW" dirty="0" smtClean="0">
                <a:effectLst/>
              </a:rPr>
              <a:t>Alpha</a:t>
            </a:r>
            <a:r>
              <a:rPr lang="zh-TW" altLang="en-US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2154.43</a:t>
            </a:r>
          </a:p>
          <a:p>
            <a:r>
              <a:rPr lang="zh-TW" altLang="en-US" dirty="0" smtClean="0">
                <a:effectLst/>
              </a:rPr>
              <a:t>超</a:t>
            </a:r>
            <a:r>
              <a:rPr lang="zh-TW" altLang="en-US" dirty="0">
                <a:effectLst/>
              </a:rPr>
              <a:t>參數調整後，平均準確率</a:t>
            </a:r>
            <a:r>
              <a:rPr lang="zh-TW" altLang="en-US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29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%</a:t>
            </a:r>
          </a:p>
          <a:p>
            <a:r>
              <a:rPr lang="zh-TW" altLang="en-US" dirty="0" smtClean="0">
                <a:effectLst/>
              </a:rPr>
              <a:t>訓練和測試分數的差異百分比</a:t>
            </a:r>
            <a:r>
              <a:rPr lang="en-US" altLang="zh-TW" dirty="0" smtClean="0">
                <a:effectLst/>
              </a:rPr>
              <a:t>0.06%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288" y="1453671"/>
            <a:ext cx="4471840" cy="52355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197" y="1357586"/>
            <a:ext cx="2442323" cy="25933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194" y="4145280"/>
            <a:ext cx="2431327" cy="24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4859988" cy="4485471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</a:rPr>
              <a:t>交叉驗證結果，平均準確率</a:t>
            </a:r>
            <a:r>
              <a:rPr lang="zh-TW" altLang="en-US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33 %</a:t>
            </a:r>
          </a:p>
          <a:p>
            <a:r>
              <a:rPr lang="zh-TW" altLang="en-US" dirty="0">
                <a:effectLst/>
              </a:rPr>
              <a:t>超參數調整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Hyperparameter</a:t>
            </a:r>
            <a:r>
              <a:rPr lang="en-US" altLang="zh-TW" dirty="0">
                <a:effectLst/>
              </a:rPr>
              <a:t> tuning</a:t>
            </a:r>
            <a:r>
              <a:rPr lang="en-US" altLang="zh-TW" dirty="0" smtClean="0">
                <a:effectLst/>
              </a:rPr>
              <a:t>)</a:t>
            </a:r>
          </a:p>
          <a:p>
            <a:pPr lvl="1"/>
            <a:r>
              <a:rPr lang="zh-TW" altLang="en-US" dirty="0">
                <a:effectLst/>
              </a:rPr>
              <a:t>最佳參數</a:t>
            </a:r>
            <a:r>
              <a:rPr lang="zh-TW" altLang="en-US" dirty="0" smtClean="0">
                <a:effectLst/>
              </a:rPr>
              <a:t>為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>
                <a:effectLst/>
              </a:rPr>
              <a:t>列採樣比例 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colsample_bytree</a:t>
            </a:r>
            <a:r>
              <a:rPr lang="en-US" altLang="zh-TW" dirty="0">
                <a:effectLst/>
              </a:rPr>
              <a:t>): 100</a:t>
            </a:r>
            <a:r>
              <a:rPr lang="en-US" altLang="zh-TW" dirty="0" smtClean="0">
                <a:effectLst/>
              </a:rPr>
              <a:t>%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學習率 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learning_rate</a:t>
            </a:r>
            <a:r>
              <a:rPr lang="en-US" altLang="zh-TW" dirty="0">
                <a:effectLst/>
              </a:rPr>
              <a:t>): 1% 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 smtClean="0">
                <a:effectLst/>
              </a:rPr>
              <a:t>最大</a:t>
            </a:r>
            <a:r>
              <a:rPr lang="zh-TW" altLang="en-US" dirty="0">
                <a:effectLst/>
              </a:rPr>
              <a:t>深度 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max_depth</a:t>
            </a:r>
            <a:r>
              <a:rPr lang="en-US" altLang="zh-TW" dirty="0">
                <a:effectLst/>
              </a:rPr>
              <a:t>): </a:t>
            </a:r>
            <a:r>
              <a:rPr lang="en-US" altLang="zh-TW" dirty="0" smtClean="0">
                <a:effectLst/>
              </a:rPr>
              <a:t>4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樹的數量 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n_estimators</a:t>
            </a:r>
            <a:r>
              <a:rPr lang="en-US" altLang="zh-TW" dirty="0">
                <a:effectLst/>
              </a:rPr>
              <a:t>): 200 </a:t>
            </a:r>
          </a:p>
          <a:p>
            <a:pPr lvl="1"/>
            <a:r>
              <a:rPr lang="zh-TW" altLang="en-US" dirty="0">
                <a:effectLst/>
              </a:rPr>
              <a:t>目標類型 </a:t>
            </a:r>
            <a:r>
              <a:rPr lang="en-US" altLang="zh-TW" dirty="0">
                <a:effectLst/>
              </a:rPr>
              <a:t>(objective): </a:t>
            </a:r>
            <a:r>
              <a:rPr lang="zh-TW" altLang="en-US" dirty="0">
                <a:effectLst/>
              </a:rPr>
              <a:t>多類別分類 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數據採樣比例 </a:t>
            </a:r>
            <a:r>
              <a:rPr lang="en-US" altLang="zh-TW" dirty="0">
                <a:effectLst/>
              </a:rPr>
              <a:t>(subsample): 80% 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超</a:t>
            </a:r>
            <a:r>
              <a:rPr lang="zh-TW" altLang="en-US" dirty="0">
                <a:effectLst/>
              </a:rPr>
              <a:t>參數調整後，平均準確率： </a:t>
            </a:r>
            <a:r>
              <a:rPr lang="en-US" altLang="zh-TW" dirty="0" smtClean="0">
                <a:effectLst/>
              </a:rPr>
              <a:t>52 %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887" y="1580050"/>
            <a:ext cx="5598741" cy="48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0832" y="2251292"/>
            <a:ext cx="4674398" cy="4519059"/>
          </a:xfrm>
        </p:spPr>
        <p:txBody>
          <a:bodyPr>
            <a:normAutofit/>
          </a:bodyPr>
          <a:lstStyle/>
          <a:p>
            <a:r>
              <a:rPr lang="zh-TW" altLang="en-US" dirty="0"/>
              <a:t>由 </a:t>
            </a:r>
            <a:r>
              <a:rPr lang="en-US" altLang="zh-TW" dirty="0" err="1" smtClean="0"/>
              <a:t>XGboost</a:t>
            </a:r>
            <a:r>
              <a:rPr lang="zh-TW" altLang="en-US" dirty="0" smtClean="0"/>
              <a:t> </a:t>
            </a:r>
            <a:r>
              <a:rPr lang="zh-TW" altLang="en-US" dirty="0"/>
              <a:t>結果可得出</a:t>
            </a:r>
            <a:r>
              <a:rPr lang="zh-TW" altLang="en-US" dirty="0" smtClean="0"/>
              <a:t>，特徵重要性前三</a:t>
            </a:r>
            <a:r>
              <a:rPr lang="zh-TW" altLang="en-US" dirty="0"/>
              <a:t>名</a:t>
            </a:r>
            <a:r>
              <a:rPr lang="zh-TW" altLang="en-US" dirty="0" smtClean="0"/>
              <a:t>為：</a:t>
            </a:r>
            <a:endParaRPr lang="en-US" altLang="zh-TW" dirty="0"/>
          </a:p>
          <a:p>
            <a:pPr lvl="1"/>
            <a:r>
              <a:rPr lang="en-US" altLang="zh-TW" dirty="0" err="1"/>
              <a:t>knock_down_price_mean</a:t>
            </a:r>
            <a:endParaRPr lang="en-US" altLang="zh-TW" dirty="0"/>
          </a:p>
          <a:p>
            <a:pPr lvl="1"/>
            <a:r>
              <a:rPr lang="en-US" altLang="zh-TW" dirty="0" err="1"/>
              <a:t>road_area_ratio</a:t>
            </a:r>
            <a:endParaRPr lang="en-US" altLang="zh-TW" dirty="0"/>
          </a:p>
          <a:p>
            <a:pPr lvl="1"/>
            <a:r>
              <a:rPr lang="en-US" altLang="zh-TW" dirty="0"/>
              <a:t>star</a:t>
            </a:r>
          </a:p>
          <a:p>
            <a:r>
              <a:rPr lang="zh-TW" altLang="en-US" dirty="0" smtClean="0"/>
              <a:t>由此</a:t>
            </a:r>
            <a:r>
              <a:rPr lang="zh-TW" altLang="en-US" dirty="0"/>
              <a:t>可表示，在考慮開店地點合適時需要優先</a:t>
            </a:r>
            <a:r>
              <a:rPr lang="zh-TW" altLang="en-US" dirty="0" smtClean="0"/>
              <a:t>考慮平均地區租金、行政區道路面積、評論</a:t>
            </a:r>
            <a:r>
              <a:rPr lang="zh-TW" altLang="en-US" dirty="0"/>
              <a:t>星</a:t>
            </a:r>
            <a:r>
              <a:rPr lang="zh-TW" altLang="en-US" dirty="0" smtClean="0"/>
              <a:t>數。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465" y="2251292"/>
            <a:ext cx="6550090" cy="4247500"/>
          </a:xfrm>
          <a:prstGeom prst="rect">
            <a:avLst/>
          </a:prstGeom>
        </p:spPr>
      </p:pic>
      <p:graphicFrame>
        <p:nvGraphicFramePr>
          <p:cNvPr id="6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330201"/>
              </p:ext>
            </p:extLst>
          </p:nvPr>
        </p:nvGraphicFramePr>
        <p:xfrm>
          <a:off x="10336876" y="0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0.305537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0.192518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0.094009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0.064875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0.044751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0.043032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0.03933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0.030636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0.027679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0.021787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0.019797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0.019186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0.017673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0.017552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0.016657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0.016189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0.010528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0.009891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0.008375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1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9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effectLst/>
              </a:rPr>
              <a:t>AdaBoost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4445460" cy="2876127"/>
          </a:xfrm>
        </p:spPr>
        <p:txBody>
          <a:bodyPr/>
          <a:lstStyle/>
          <a:p>
            <a:r>
              <a:rPr lang="zh-TW" altLang="en-US" dirty="0">
                <a:effectLst/>
              </a:rPr>
              <a:t>交叉驗證結果，平均準確率： </a:t>
            </a:r>
            <a:r>
              <a:rPr lang="en-US" altLang="zh-TW" dirty="0" smtClean="0">
                <a:effectLst/>
              </a:rPr>
              <a:t>38 %</a:t>
            </a:r>
          </a:p>
          <a:p>
            <a:r>
              <a:rPr lang="zh-TW" altLang="en-US" dirty="0">
                <a:effectLst/>
              </a:rPr>
              <a:t>參數調整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Hyperparameter</a:t>
            </a:r>
            <a:r>
              <a:rPr lang="en-US" altLang="zh-TW" dirty="0">
                <a:effectLst/>
              </a:rPr>
              <a:t> tuning</a:t>
            </a:r>
            <a:r>
              <a:rPr lang="en-US" altLang="zh-TW" dirty="0" smtClean="0">
                <a:effectLst/>
              </a:rPr>
              <a:t>)</a:t>
            </a:r>
          </a:p>
          <a:p>
            <a:r>
              <a:rPr lang="zh-TW" altLang="en-US" dirty="0">
                <a:effectLst/>
              </a:rPr>
              <a:t>最佳參數為</a:t>
            </a:r>
          </a:p>
          <a:p>
            <a:pPr lvl="1"/>
            <a:r>
              <a:rPr lang="zh-TW" altLang="en-US" dirty="0" smtClean="0">
                <a:effectLst/>
              </a:rPr>
              <a:t>學習</a:t>
            </a:r>
            <a:r>
              <a:rPr lang="zh-TW" altLang="en-US" dirty="0">
                <a:effectLst/>
              </a:rPr>
              <a:t>率 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learning_rate</a:t>
            </a:r>
            <a:r>
              <a:rPr lang="en-US" altLang="zh-TW" dirty="0">
                <a:effectLst/>
              </a:rPr>
              <a:t>): </a:t>
            </a:r>
            <a:r>
              <a:rPr lang="en-US" altLang="zh-TW" dirty="0" smtClean="0">
                <a:effectLst/>
              </a:rPr>
              <a:t>1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 smtClean="0">
                <a:effectLst/>
              </a:rPr>
              <a:t>弱學習器數量 </a:t>
            </a:r>
            <a:r>
              <a:rPr lang="en-US" altLang="zh-TW" dirty="0" smtClean="0">
                <a:effectLst/>
              </a:rPr>
              <a:t>(</a:t>
            </a:r>
            <a:r>
              <a:rPr lang="en-US" altLang="zh-TW" dirty="0" err="1" smtClean="0">
                <a:effectLst/>
              </a:rPr>
              <a:t>n_estimators</a:t>
            </a:r>
            <a:r>
              <a:rPr lang="en-US" altLang="zh-TW" dirty="0" smtClean="0">
                <a:effectLst/>
              </a:rPr>
              <a:t>): </a:t>
            </a:r>
            <a:r>
              <a:rPr lang="en-US" altLang="zh-TW" dirty="0">
                <a:effectLst/>
              </a:rPr>
              <a:t>97 </a:t>
            </a:r>
            <a:endParaRPr lang="en-US" altLang="zh-TW" dirty="0" smtClean="0">
              <a:effectLst/>
            </a:endParaRPr>
          </a:p>
          <a:p>
            <a:r>
              <a:rPr lang="zh-TW" altLang="en-US" dirty="0">
                <a:effectLst/>
              </a:rPr>
              <a:t>超參數調整後，平均準確率： </a:t>
            </a:r>
            <a:r>
              <a:rPr lang="en-US" altLang="zh-TW" dirty="0" smtClean="0">
                <a:effectLst/>
              </a:rPr>
              <a:t>39 %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37" y="1732448"/>
            <a:ext cx="5696902" cy="457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ffectLst/>
              </a:rPr>
              <a:t>AdaBoost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6" y="1732449"/>
            <a:ext cx="3582004" cy="405875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由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可得出</a:t>
            </a:r>
            <a:r>
              <a:rPr lang="zh-TW" altLang="en-US" dirty="0"/>
              <a:t>，特徵重要性前三名</a:t>
            </a:r>
            <a:r>
              <a:rPr lang="zh-TW" altLang="en-US" dirty="0" smtClean="0"/>
              <a:t>為：</a:t>
            </a:r>
            <a:endParaRPr lang="en-US" altLang="zh-TW" dirty="0"/>
          </a:p>
          <a:p>
            <a:pPr lvl="1" fontAlgn="ctr"/>
            <a:r>
              <a:rPr lang="en-US" altLang="zh-TW" dirty="0">
                <a:effectLst/>
              </a:rPr>
              <a:t>star</a:t>
            </a:r>
            <a:endParaRPr lang="zh-TW" altLang="zh-TW" dirty="0">
              <a:effectLst/>
            </a:endParaRPr>
          </a:p>
          <a:p>
            <a:pPr lvl="1" fontAlgn="ctr"/>
            <a:r>
              <a:rPr lang="en-US" altLang="zh-TW" dirty="0" err="1">
                <a:effectLst/>
              </a:rPr>
              <a:t>salary_income_median</a:t>
            </a:r>
            <a:endParaRPr lang="zh-TW" altLang="zh-TW" dirty="0">
              <a:effectLst/>
            </a:endParaRPr>
          </a:p>
          <a:p>
            <a:pPr lvl="1" fontAlgn="ctr"/>
            <a:r>
              <a:rPr lang="en-US" altLang="zh-TW" dirty="0" err="1">
                <a:effectLst/>
              </a:rPr>
              <a:t>drink_counts</a:t>
            </a:r>
            <a:endParaRPr lang="zh-TW" altLang="zh-TW" dirty="0">
              <a:effectLst/>
            </a:endParaRPr>
          </a:p>
          <a:p>
            <a:r>
              <a:rPr lang="zh-TW" altLang="en-US" dirty="0" smtClean="0"/>
              <a:t>由此</a:t>
            </a:r>
            <a:r>
              <a:rPr lang="zh-TW" altLang="en-US" dirty="0"/>
              <a:t>可表示，在考慮開店地點合適時需要優先</a:t>
            </a:r>
            <a:r>
              <a:rPr lang="zh-TW" altLang="en-US" dirty="0" smtClean="0"/>
              <a:t>考慮</a:t>
            </a:r>
            <a:r>
              <a:rPr lang="zh-TW" altLang="en-US" dirty="0"/>
              <a:t>評論星</a:t>
            </a:r>
            <a:r>
              <a:rPr lang="zh-TW" altLang="en-US" dirty="0" smtClean="0"/>
              <a:t>數、地區收入、飲料店數。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310912"/>
              </p:ext>
            </p:extLst>
          </p:nvPr>
        </p:nvGraphicFramePr>
        <p:xfrm>
          <a:off x="13530551" y="909221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0.247423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0.123711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0.103093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0.082474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0.072165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0.072165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0.051546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0.041237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0.041237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0.041237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0.020619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0.020619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0.020619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0.020619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0.010309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0.010309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0.010309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0.010309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16915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256" y="1732449"/>
            <a:ext cx="6980176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模型資料統整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28569"/>
              </p:ext>
            </p:extLst>
          </p:nvPr>
        </p:nvGraphicFramePr>
        <p:xfrm>
          <a:off x="0" y="1436053"/>
          <a:ext cx="85598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836437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41305479"/>
                    </a:ext>
                  </a:extLst>
                </a:gridCol>
                <a:gridCol w="3835400">
                  <a:extLst>
                    <a:ext uri="{9D8B030D-6E8A-4147-A177-3AD203B41FA5}">
                      <a16:colId xmlns:a16="http://schemas.microsoft.com/office/drawing/2014/main" val="89763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模型名稱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最佳準確率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特徵重要性前三名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6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XGBOOST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knock_down_price_mean</a:t>
                      </a:r>
                      <a:endParaRPr lang="en-US" altLang="zh-TW" b="1" i="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road_area_ratio</a:t>
                      </a:r>
                      <a:endParaRPr lang="en-US" altLang="zh-TW" b="1" i="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star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19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RandomFroest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star</a:t>
                      </a:r>
                    </a:p>
                    <a:p>
                      <a:pPr lvl="0" algn="l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drink_counts</a:t>
                      </a:r>
                      <a:endParaRPr lang="en-US" altLang="zh-TW" b="1" i="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lvl="0" algn="l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weekday_working_hours_average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56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LogisticRegression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train_counts</a:t>
                      </a:r>
                      <a:endParaRPr lang="en-US" altLang="zh-TW" b="1" i="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movie_theater_counts</a:t>
                      </a:r>
                      <a:endParaRPr lang="en-US" altLang="zh-TW" b="1" i="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hospital_counts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9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高斯貝式分類器 </a:t>
                      </a:r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GaussianNB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3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SVM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AdaBoost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star</a:t>
                      </a:r>
                    </a:p>
                    <a:p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salary_income_median</a:t>
                      </a:r>
                      <a:endParaRPr lang="en-US" altLang="zh-TW" b="1" i="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drink_counts</a:t>
                      </a:r>
                      <a:endParaRPr lang="zh-TW" altLang="en-US" b="1" i="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6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多項式貝氏分類器 </a:t>
                      </a:r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MultinomialNB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2969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75024"/>
              </p:ext>
            </p:extLst>
          </p:nvPr>
        </p:nvGraphicFramePr>
        <p:xfrm>
          <a:off x="9144000" y="1436053"/>
          <a:ext cx="2794000" cy="421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329549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9582063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TW" altLang="en-US" sz="1800" b="1" i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變數名稱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TW" altLang="en-US" sz="1800" b="1" i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出現次數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3201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800" b="1" i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star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800" b="1" i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0371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800" b="1" i="0" kern="12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drink_counts</a:t>
                      </a:r>
                      <a:endParaRPr lang="en-US" sz="1800" b="1" i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800" b="1" i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0347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800" b="1" i="0" kern="12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hospital_counts</a:t>
                      </a:r>
                      <a:endParaRPr lang="en-US" sz="1800" b="1" i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800" b="1" i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457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800" b="1" i="0" kern="12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knock_down_price_mean</a:t>
                      </a:r>
                      <a:endParaRPr lang="en-US" sz="1800" b="1" i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800" b="1" i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4177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800" b="1" i="0" kern="12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movie_theater_counts</a:t>
                      </a:r>
                      <a:endParaRPr lang="en-US" sz="1800" b="1" i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800" b="1" i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4904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road_area_ratio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800" b="1" i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5607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salary_income_median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800" b="1" i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7513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800" b="1" i="0" kern="120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train_counts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800" b="1" i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946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800" b="1" i="0" kern="12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weekday_working_hours_average</a:t>
                      </a:r>
                      <a:endParaRPr lang="en-US" sz="1800" b="1" i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800" b="1" i="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25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229184"/>
              </p:ext>
            </p:extLst>
          </p:nvPr>
        </p:nvGraphicFramePr>
        <p:xfrm>
          <a:off x="139094" y="1732449"/>
          <a:ext cx="816670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806">
                  <a:extLst>
                    <a:ext uri="{9D8B030D-6E8A-4147-A177-3AD203B41FA5}">
                      <a16:colId xmlns:a16="http://schemas.microsoft.com/office/drawing/2014/main" val="2083643724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741305479"/>
                    </a:ext>
                  </a:extLst>
                </a:gridCol>
                <a:gridCol w="2565399">
                  <a:extLst>
                    <a:ext uri="{9D8B030D-6E8A-4147-A177-3AD203B41FA5}">
                      <a16:colId xmlns:a16="http://schemas.microsoft.com/office/drawing/2014/main" val="65485087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模型名稱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預測值為案樣本數分類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3048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準確率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變數篩選後變數篩選後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6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XGBOOST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19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RandomFroest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56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LogisticRegression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9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高斯貝式分類器 </a:t>
                      </a:r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GaussianNB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3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SVM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AdaBoost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6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多項式貝氏分類器 </a:t>
                      </a:r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MultinomialNB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296913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10734"/>
              </p:ext>
            </p:extLst>
          </p:nvPr>
        </p:nvGraphicFramePr>
        <p:xfrm>
          <a:off x="1130300" y="507000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322">
                  <a:extLst>
                    <a:ext uri="{9D8B030D-6E8A-4147-A177-3AD203B41FA5}">
                      <a16:colId xmlns:a16="http://schemas.microsoft.com/office/drawing/2014/main" val="1733341633"/>
                    </a:ext>
                  </a:extLst>
                </a:gridCol>
                <a:gridCol w="1500839">
                  <a:extLst>
                    <a:ext uri="{9D8B030D-6E8A-4147-A177-3AD203B41FA5}">
                      <a16:colId xmlns:a16="http://schemas.microsoft.com/office/drawing/2014/main" val="1316535106"/>
                    </a:ext>
                  </a:extLst>
                </a:gridCol>
                <a:gridCol w="1500839">
                  <a:extLst>
                    <a:ext uri="{9D8B030D-6E8A-4147-A177-3AD203B41FA5}">
                      <a16:colId xmlns:a16="http://schemas.microsoft.com/office/drawing/2014/main" val="3133073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集成式學習模式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準確率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1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voting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4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12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Boosting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49 %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Bagging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47 %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</a:t>
                      </a:r>
                      <a:r>
                        <a:rPr lang="zh-TW" altLang="en-US" dirty="0" smtClean="0"/>
                        <a:t> 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63211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6131"/>
              </p:ext>
            </p:extLst>
          </p:nvPr>
        </p:nvGraphicFramePr>
        <p:xfrm>
          <a:off x="8448157" y="1732449"/>
          <a:ext cx="35941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150873952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64797562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21451278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254520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最小值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數量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176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3.25476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098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3.295444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85.3288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369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85.48633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313.4337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52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313.6411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861.542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58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861.6216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14379.52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810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02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集呈式學習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2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集成式學習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114871" y="1587933"/>
            <a:ext cx="2578282" cy="2206655"/>
            <a:chOff x="5114871" y="1587933"/>
            <a:chExt cx="2578282" cy="220665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4871" y="1731963"/>
              <a:ext cx="2578282" cy="206262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901205" y="1587933"/>
              <a:ext cx="7919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voting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8689276" y="1643478"/>
            <a:ext cx="2578281" cy="2151110"/>
            <a:chOff x="8689276" y="1868780"/>
            <a:chExt cx="2578281" cy="215111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9276" y="1957265"/>
              <a:ext cx="2578281" cy="206262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0286198" y="1868780"/>
              <a:ext cx="9813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stacking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114871" y="4059936"/>
            <a:ext cx="2577062" cy="2061650"/>
            <a:chOff x="5114871" y="4059936"/>
            <a:chExt cx="2577062" cy="206165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4871" y="4059936"/>
              <a:ext cx="2577062" cy="206165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6712178" y="4059936"/>
              <a:ext cx="979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Bagging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8689276" y="4059936"/>
            <a:ext cx="2743200" cy="2194560"/>
            <a:chOff x="8689276" y="4059936"/>
            <a:chExt cx="2743200" cy="2194560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9276" y="4059936"/>
              <a:ext cx="2743200" cy="219456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0251628" y="4062404"/>
              <a:ext cx="1045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Boosting</a:t>
              </a:r>
            </a:p>
          </p:txBody>
        </p:sp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5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40753"/>
              </p:ext>
            </p:extLst>
          </p:nvPr>
        </p:nvGraphicFramePr>
        <p:xfrm>
          <a:off x="913795" y="1732449"/>
          <a:ext cx="47244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836437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4130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模型名稱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準確率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6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XGBOOST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52 %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19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RandomFroest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51 %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56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LogisticRegression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45 %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9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高斯貝式分類器 </a:t>
                      </a:r>
                      <a:r>
                        <a:rPr lang="en-US" altLang="zh-TW" b="1" i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GaussianNB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44 %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3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SVM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41 %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AdaBoost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6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多項式貝氏分類器 </a:t>
                      </a:r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MultinomialNB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296913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734261"/>
              </p:ext>
            </p:extLst>
          </p:nvPr>
        </p:nvGraphicFramePr>
        <p:xfrm>
          <a:off x="5839096" y="1753664"/>
          <a:ext cx="52251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927">
                  <a:extLst>
                    <a:ext uri="{9D8B030D-6E8A-4147-A177-3AD203B41FA5}">
                      <a16:colId xmlns:a16="http://schemas.microsoft.com/office/drawing/2014/main" val="1733341633"/>
                    </a:ext>
                  </a:extLst>
                </a:gridCol>
                <a:gridCol w="1672046">
                  <a:extLst>
                    <a:ext uri="{9D8B030D-6E8A-4147-A177-3AD203B41FA5}">
                      <a16:colId xmlns:a16="http://schemas.microsoft.com/office/drawing/2014/main" val="1672733258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316535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集成式學習模式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挑選前準確率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挑選後準確率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1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Voting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49 %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4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54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12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Boosting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49 %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Bagging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47 %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6321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357773" y="3910319"/>
            <a:ext cx="3706467" cy="387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集成式可以得到比原本高的數值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781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預測值轉換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3886805" cy="4058751"/>
          </a:xfrm>
        </p:spPr>
        <p:txBody>
          <a:bodyPr/>
          <a:lstStyle/>
          <a:p>
            <a:r>
              <a:rPr lang="zh-TW" altLang="en-US" dirty="0" smtClean="0"/>
              <a:t>將預測欄位根據數據量等分成五等距，數量如表，每級距數量為</a:t>
            </a:r>
            <a:r>
              <a:rPr lang="en-US" altLang="zh-TW" dirty="0" smtClean="0"/>
              <a:t>948~949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4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8533"/>
              </p:ext>
            </p:extLst>
          </p:nvPr>
        </p:nvGraphicFramePr>
        <p:xfrm>
          <a:off x="1206500" y="3718559"/>
          <a:ext cx="35941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150873952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64797562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21451278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254520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最小值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數量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176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3.25476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098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3.295444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85.3288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369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85.48633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313.4337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52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313.6411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861.542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58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861.6216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14379.52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8108817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067" y="1732449"/>
            <a:ext cx="5750453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0" y="2825070"/>
            <a:ext cx="5466126" cy="35447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12" y="3025932"/>
            <a:ext cx="5440680" cy="35351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63" y="341215"/>
            <a:ext cx="2613392" cy="211934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13" y="338109"/>
            <a:ext cx="2650331" cy="21193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2420" y="338109"/>
            <a:ext cx="2613392" cy="211934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9081" y="2821964"/>
            <a:ext cx="5012123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LogisticRegression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3507285" cy="4058751"/>
          </a:xfrm>
        </p:spPr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Kmeans</a:t>
            </a:r>
            <a:r>
              <a:rPr lang="zh-TW" altLang="en-US" dirty="0" smtClean="0"/>
              <a:t>分成五類後</a:t>
            </a:r>
            <a:endParaRPr lang="en-US" altLang="zh-TW" dirty="0" smtClean="0"/>
          </a:p>
          <a:p>
            <a:pPr lvl="1"/>
            <a:r>
              <a:rPr lang="zh-TW" altLang="en-US" dirty="0"/>
              <a:t>刪掉關係性小於</a:t>
            </a:r>
            <a:r>
              <a:rPr lang="en-US" altLang="zh-TW" dirty="0"/>
              <a:t>0.05</a:t>
            </a:r>
            <a:r>
              <a:rPr lang="zh-TW" altLang="en-US" dirty="0"/>
              <a:t> ，會發現預測率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</a:p>
          <a:p>
            <a:pPr lvl="1"/>
            <a:r>
              <a:rPr lang="zh-TW" altLang="en-US" dirty="0"/>
              <a:t>刪掉關係性小於</a:t>
            </a:r>
            <a:r>
              <a:rPr lang="en-US" altLang="zh-TW" dirty="0"/>
              <a:t>0.1</a:t>
            </a:r>
            <a:r>
              <a:rPr lang="zh-TW" altLang="en-US" dirty="0"/>
              <a:t> ，會發現預測率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 smtClean="0"/>
              <a:t>%</a:t>
            </a:r>
          </a:p>
          <a:p>
            <a:r>
              <a:rPr lang="zh-TW" altLang="en-US" dirty="0" smtClean="0"/>
              <a:t>小結論：用</a:t>
            </a:r>
            <a:r>
              <a:rPr lang="en-US" altLang="zh-TW" dirty="0" err="1" smtClean="0"/>
              <a:t>Kmeans</a:t>
            </a:r>
            <a:r>
              <a:rPr lang="zh-TW" altLang="en-US" dirty="0" smtClean="0"/>
              <a:t>來做分類會模型表現</a:t>
            </a:r>
            <a:r>
              <a:rPr lang="en-US" altLang="zh-TW" dirty="0" smtClean="0"/>
              <a:t>100%</a:t>
            </a:r>
          </a:p>
          <a:p>
            <a:endParaRPr lang="en-US" altLang="zh-TW" dirty="0"/>
          </a:p>
          <a:p>
            <a:r>
              <a:rPr lang="zh-TW" altLang="en-US" dirty="0" smtClean="0"/>
              <a:t>調回原參數，只要預測是</a:t>
            </a:r>
            <a:r>
              <a:rPr lang="en-US" altLang="zh-TW" dirty="0" smtClean="0"/>
              <a:t>KMEANS</a:t>
            </a:r>
            <a:r>
              <a:rPr lang="zh-TW" altLang="en-US" dirty="0" smtClean="0"/>
              <a:t>結果的就會爆掉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06" y="1732449"/>
            <a:ext cx="4805039" cy="38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XGBOOST</a:t>
            </a:r>
            <a:r>
              <a:rPr lang="zh-TW" altLang="en-US" dirty="0" smtClean="0"/>
              <a:t>篩選變數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248454"/>
              </p:ext>
            </p:extLst>
          </p:nvPr>
        </p:nvGraphicFramePr>
        <p:xfrm>
          <a:off x="139094" y="1732449"/>
          <a:ext cx="825560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06">
                  <a:extLst>
                    <a:ext uri="{9D8B030D-6E8A-4147-A177-3AD203B41FA5}">
                      <a16:colId xmlns:a16="http://schemas.microsoft.com/office/drawing/2014/main" val="208364372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741305479"/>
                    </a:ext>
                  </a:extLst>
                </a:gridCol>
                <a:gridCol w="2616199">
                  <a:extLst>
                    <a:ext uri="{9D8B030D-6E8A-4147-A177-3AD203B41FA5}">
                      <a16:colId xmlns:a16="http://schemas.microsoft.com/office/drawing/2014/main" val="65485087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模型名稱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預測值是利用樣本數分類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3048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最佳準確率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變數篩選後變數篩選後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6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XGBOOST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19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RandomFroest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56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LogisticRegression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9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高斯貝式分類器 </a:t>
                      </a:r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GaussianNB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3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SVM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AdaBoost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6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多項式貝氏分類器 </a:t>
                      </a:r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MultinomialNB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296913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228048"/>
              </p:ext>
            </p:extLst>
          </p:nvPr>
        </p:nvGraphicFramePr>
        <p:xfrm>
          <a:off x="1370443" y="522240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322">
                  <a:extLst>
                    <a:ext uri="{9D8B030D-6E8A-4147-A177-3AD203B41FA5}">
                      <a16:colId xmlns:a16="http://schemas.microsoft.com/office/drawing/2014/main" val="1733341633"/>
                    </a:ext>
                  </a:extLst>
                </a:gridCol>
                <a:gridCol w="1500839">
                  <a:extLst>
                    <a:ext uri="{9D8B030D-6E8A-4147-A177-3AD203B41FA5}">
                      <a16:colId xmlns:a16="http://schemas.microsoft.com/office/drawing/2014/main" val="1316535106"/>
                    </a:ext>
                  </a:extLst>
                </a:gridCol>
                <a:gridCol w="1500839">
                  <a:extLst>
                    <a:ext uri="{9D8B030D-6E8A-4147-A177-3AD203B41FA5}">
                      <a16:colId xmlns:a16="http://schemas.microsoft.com/office/drawing/2014/main" val="3133073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集成式學習模式</a:t>
                      </a:r>
                      <a:endParaRPr lang="zh-TW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準確率</a:t>
                      </a:r>
                      <a:endParaRPr lang="zh-TW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變數篩選後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1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voting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4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12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Boosting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49 %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Bagging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47 %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</a:t>
                      </a:r>
                      <a:r>
                        <a:rPr lang="zh-TW" altLang="en-US" dirty="0" smtClean="0"/>
                        <a:t> 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6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55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將變數依據值分成五類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4661505" cy="4058751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將</a:t>
            </a:r>
            <a:r>
              <a:rPr lang="en-US" altLang="zh-TW" dirty="0"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popularity</a:t>
            </a:r>
            <a:r>
              <a:rPr lang="zh-TW" altLang="en-US" dirty="0" smtClean="0">
                <a:solidFill>
                  <a:schemeClr val="tx1"/>
                </a:solidFill>
              </a:rPr>
              <a:t>篩選掉大於</a:t>
            </a:r>
            <a:r>
              <a:rPr lang="en-US" altLang="zh-TW" dirty="0" smtClean="0">
                <a:solidFill>
                  <a:schemeClr val="tx1"/>
                </a:solidFill>
              </a:rPr>
              <a:t>2206</a:t>
            </a:r>
            <a:r>
              <a:rPr lang="zh-TW" altLang="en-US" dirty="0" smtClean="0">
                <a:solidFill>
                  <a:schemeClr val="tx1"/>
                </a:solidFill>
              </a:rPr>
              <a:t>，讓數據差異縮小，組間間隔由</a:t>
            </a:r>
            <a:r>
              <a:rPr lang="en-US" altLang="zh-TW" dirty="0" smtClean="0">
                <a:solidFill>
                  <a:schemeClr val="tx1"/>
                </a:solidFill>
              </a:rPr>
              <a:t>2447~2875</a:t>
            </a:r>
            <a:r>
              <a:rPr lang="zh-TW" altLang="en-US" dirty="0" smtClean="0">
                <a:solidFill>
                  <a:schemeClr val="tx1"/>
                </a:solidFill>
              </a:rPr>
              <a:t>變成</a:t>
            </a:r>
            <a:r>
              <a:rPr lang="en-US" altLang="zh-TW" dirty="0" smtClean="0">
                <a:solidFill>
                  <a:schemeClr val="tx1"/>
                </a:solidFill>
              </a:rPr>
              <a:t>432~441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處理前</a:t>
            </a:r>
            <a:r>
              <a:rPr lang="en-US" altLang="zh-TW" dirty="0" smtClean="0">
                <a:solidFill>
                  <a:schemeClr val="tx1"/>
                </a:solidFill>
              </a:rPr>
              <a:t>1~4</a:t>
            </a:r>
            <a:r>
              <a:rPr lang="zh-TW" altLang="en-US" dirty="0" smtClean="0">
                <a:solidFill>
                  <a:schemeClr val="tx1"/>
                </a:solidFill>
              </a:rPr>
              <a:t>組：</a:t>
            </a:r>
            <a:r>
              <a:rPr lang="en-US" altLang="zh-TW" dirty="0" smtClean="0">
                <a:solidFill>
                  <a:schemeClr val="tx1"/>
                </a:solidFill>
              </a:rPr>
              <a:t>4.3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%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處理後</a:t>
            </a:r>
            <a:r>
              <a:rPr lang="en-US" altLang="zh-TW" dirty="0" smtClean="0">
                <a:solidFill>
                  <a:schemeClr val="tx1"/>
                </a:solidFill>
              </a:rPr>
              <a:t>1~4</a:t>
            </a:r>
            <a:r>
              <a:rPr lang="zh-TW" altLang="en-US" dirty="0" smtClean="0">
                <a:solidFill>
                  <a:schemeClr val="tx1"/>
                </a:solidFill>
              </a:rPr>
              <a:t>組：</a:t>
            </a:r>
            <a:r>
              <a:rPr lang="en-US" altLang="zh-TW" dirty="0" smtClean="0">
                <a:solidFill>
                  <a:schemeClr val="tx1"/>
                </a:solidFill>
              </a:rPr>
              <a:t>39.1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%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585859"/>
              </p:ext>
            </p:extLst>
          </p:nvPr>
        </p:nvGraphicFramePr>
        <p:xfrm>
          <a:off x="6800306" y="1798573"/>
          <a:ext cx="46874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3">
                  <a:extLst>
                    <a:ext uri="{9D8B030D-6E8A-4147-A177-3AD203B41FA5}">
                      <a16:colId xmlns:a16="http://schemas.microsoft.com/office/drawing/2014/main" val="2805675059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56165485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3990740194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878363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popularity_category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最小值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數量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50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2875.68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937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2899.214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5729.462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3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6016.961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8624.796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40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8726.779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11305.48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457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11931.94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14379.52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0927221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447010"/>
              </p:ext>
            </p:extLst>
          </p:nvPr>
        </p:nvGraphicFramePr>
        <p:xfrm>
          <a:off x="6800306" y="4376589"/>
          <a:ext cx="46874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3">
                  <a:extLst>
                    <a:ext uri="{9D8B030D-6E8A-4147-A177-3AD203B41FA5}">
                      <a16:colId xmlns:a16="http://schemas.microsoft.com/office/drawing/2014/main" val="469323650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56165485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3990740194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878363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popularity_category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最小值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數量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50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441.2277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937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441.2574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882.5149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3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882.6379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1320.782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40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1325.771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1758.007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457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1767.739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2206.287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0927221"/>
                  </a:ext>
                </a:extLst>
              </a:tr>
            </a:tbl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654769"/>
              </p:ext>
            </p:extLst>
          </p:nvPr>
        </p:nvGraphicFramePr>
        <p:xfrm>
          <a:off x="780630" y="3941685"/>
          <a:ext cx="2797071" cy="235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308416"/>
              </p:ext>
            </p:extLst>
          </p:nvPr>
        </p:nvGraphicFramePr>
        <p:xfrm>
          <a:off x="3710866" y="3941686"/>
          <a:ext cx="2956275" cy="2405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3921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3340153" cy="4058751"/>
          </a:xfrm>
        </p:spPr>
        <p:txBody>
          <a:bodyPr/>
          <a:lstStyle/>
          <a:p>
            <a:r>
              <a:rPr lang="en-US" altLang="zh-TW" dirty="0" smtClean="0"/>
              <a:t>Y</a:t>
            </a:r>
            <a:r>
              <a:rPr lang="zh-TW" altLang="en-US" dirty="0" smtClean="0"/>
              <a:t>值為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en-US" altLang="zh-TW" dirty="0" smtClean="0">
                <a:effectLst/>
              </a:rPr>
              <a:t>LIN</a:t>
            </a:r>
            <a:r>
              <a:rPr lang="zh-TW" altLang="en-US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0.695</a:t>
            </a:r>
          </a:p>
          <a:p>
            <a:r>
              <a:rPr lang="en-US" altLang="zh-TW" dirty="0" smtClean="0">
                <a:effectLst/>
              </a:rPr>
              <a:t>XG</a:t>
            </a:r>
            <a:r>
              <a:rPr lang="zh-TW" altLang="en-US" dirty="0" smtClean="0">
                <a:effectLst/>
              </a:rPr>
              <a:t>：</a:t>
            </a:r>
            <a:r>
              <a:rPr lang="en-US" altLang="zh-TW" dirty="0">
                <a:effectLst/>
              </a:rPr>
              <a:t> 0.6649</a:t>
            </a:r>
            <a:endParaRPr lang="en-US" altLang="zh-TW" dirty="0" smtClean="0"/>
          </a:p>
          <a:p>
            <a:r>
              <a:rPr lang="en-US" altLang="zh-TW" dirty="0" smtClean="0"/>
              <a:t>Y</a:t>
            </a:r>
            <a:r>
              <a:rPr lang="zh-TW" altLang="en-US" dirty="0" smtClean="0"/>
              <a:t>值為</a:t>
            </a:r>
            <a:r>
              <a:rPr lang="en-US" altLang="zh-TW" dirty="0" err="1" smtClean="0"/>
              <a:t>str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en-US" altLang="zh-TW" dirty="0" smtClean="0"/>
              <a:t>Lin</a:t>
            </a:r>
            <a:r>
              <a:rPr lang="zh-TW" altLang="en-US" dirty="0" smtClean="0"/>
              <a:t>：</a:t>
            </a:r>
            <a:r>
              <a:rPr lang="en-US" altLang="zh-TW" dirty="0" smtClean="0">
                <a:effectLst/>
              </a:rPr>
              <a:t>0.7204</a:t>
            </a:r>
          </a:p>
          <a:p>
            <a:r>
              <a:rPr lang="en-US" altLang="zh-TW" dirty="0" smtClean="0">
                <a:effectLst/>
              </a:rPr>
              <a:t>XG</a:t>
            </a:r>
            <a:r>
              <a:rPr lang="zh-TW" altLang="en-US" dirty="0" smtClean="0">
                <a:effectLst/>
              </a:rPr>
              <a:t>：不吃</a:t>
            </a:r>
            <a:r>
              <a:rPr lang="en-US" altLang="zh-TW" dirty="0" smtClean="0">
                <a:effectLst/>
              </a:rPr>
              <a:t>Y</a:t>
            </a:r>
            <a:r>
              <a:rPr lang="zh-TW" altLang="en-US" dirty="0" smtClean="0">
                <a:effectLst/>
              </a:rPr>
              <a:t>為</a:t>
            </a:r>
            <a:r>
              <a:rPr lang="en-US" altLang="zh-TW" dirty="0" err="1" smtClean="0">
                <a:effectLst/>
              </a:rPr>
              <a:t>str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41146" y="5314122"/>
            <a:ext cx="308775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先做：</a:t>
            </a:r>
            <a:r>
              <a:rPr lang="en-US" altLang="zh-TW" dirty="0"/>
              <a:t>[0, 1, 2, 3, 4]</a:t>
            </a:r>
          </a:p>
          <a:p>
            <a:pPr algn="ctr"/>
            <a:r>
              <a:rPr lang="zh-TW" altLang="en-US" dirty="0" smtClean="0"/>
              <a:t>再做：</a:t>
            </a:r>
            <a:r>
              <a:rPr lang="en-US" altLang="zh-TW" dirty="0" smtClean="0"/>
              <a:t>[‘0’,’1’,’2’,’3’,’4’]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61" y="2550407"/>
            <a:ext cx="2233129" cy="17933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208" y="1472409"/>
            <a:ext cx="2694995" cy="215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effectLst/>
              </a:rPr>
              <a:t>RandomForest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4155510" cy="405875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effectLst/>
              </a:rPr>
              <a:t>交叉驗證結果，平均準確率：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smtClean="0">
                <a:effectLst/>
              </a:rPr>
              <a:t>70 </a:t>
            </a:r>
            <a:r>
              <a:rPr lang="en-US" altLang="zh-TW" dirty="0">
                <a:effectLst/>
              </a:rPr>
              <a:t>%</a:t>
            </a:r>
          </a:p>
          <a:p>
            <a:r>
              <a:rPr lang="zh-TW" altLang="en-US" dirty="0">
                <a:effectLst/>
              </a:rPr>
              <a:t>超參數調整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Hyperparameter</a:t>
            </a:r>
            <a:r>
              <a:rPr lang="en-US" altLang="zh-TW" dirty="0">
                <a:effectLst/>
              </a:rPr>
              <a:t> tuning)</a:t>
            </a:r>
          </a:p>
          <a:p>
            <a:r>
              <a:rPr lang="zh-TW" altLang="en-US" dirty="0">
                <a:effectLst/>
              </a:rPr>
              <a:t>總體最佳參數來自 </a:t>
            </a:r>
            <a:r>
              <a:rPr lang="en-US" altLang="zh-TW" dirty="0" err="1">
                <a:effectLst/>
              </a:rPr>
              <a:t>RandomizedSearchCV</a:t>
            </a:r>
            <a:r>
              <a:rPr lang="en-US" altLang="zh-TW" dirty="0">
                <a:effectLst/>
              </a:rPr>
              <a:t>: {'</a:t>
            </a:r>
            <a:r>
              <a:rPr lang="en-US" altLang="zh-TW" dirty="0" err="1">
                <a:effectLst/>
              </a:rPr>
              <a:t>max_depth</a:t>
            </a:r>
            <a:r>
              <a:rPr lang="en-US" altLang="zh-TW" dirty="0">
                <a:effectLst/>
              </a:rPr>
              <a:t>': None, '</a:t>
            </a:r>
            <a:r>
              <a:rPr lang="en-US" altLang="zh-TW" dirty="0" err="1">
                <a:effectLst/>
              </a:rPr>
              <a:t>max_features</a:t>
            </a:r>
            <a:r>
              <a:rPr lang="en-US" altLang="zh-TW" dirty="0">
                <a:effectLst/>
              </a:rPr>
              <a:t>': '</a:t>
            </a:r>
            <a:r>
              <a:rPr lang="en-US" altLang="zh-TW" dirty="0" err="1">
                <a:effectLst/>
              </a:rPr>
              <a:t>sqrt</a:t>
            </a:r>
            <a:r>
              <a:rPr lang="en-US" altLang="zh-TW" dirty="0">
                <a:effectLst/>
              </a:rPr>
              <a:t>', '</a:t>
            </a:r>
            <a:r>
              <a:rPr lang="en-US" altLang="zh-TW" dirty="0" err="1">
                <a:effectLst/>
              </a:rPr>
              <a:t>min_samples_leaf</a:t>
            </a:r>
            <a:r>
              <a:rPr lang="en-US" altLang="zh-TW" dirty="0">
                <a:effectLst/>
              </a:rPr>
              <a:t>': 10, '</a:t>
            </a:r>
            <a:r>
              <a:rPr lang="en-US" altLang="zh-TW" dirty="0" err="1">
                <a:effectLst/>
              </a:rPr>
              <a:t>min_samples_split</a:t>
            </a:r>
            <a:r>
              <a:rPr lang="en-US" altLang="zh-TW" dirty="0">
                <a:effectLst/>
              </a:rPr>
              <a:t>': 10, '</a:t>
            </a:r>
            <a:r>
              <a:rPr lang="en-US" altLang="zh-TW" dirty="0" err="1">
                <a:effectLst/>
              </a:rPr>
              <a:t>n_estimators</a:t>
            </a:r>
            <a:r>
              <a:rPr lang="en-US" altLang="zh-TW" dirty="0">
                <a:effectLst/>
              </a:rPr>
              <a:t>': 387} </a:t>
            </a:r>
          </a:p>
          <a:p>
            <a:r>
              <a:rPr lang="zh-TW" altLang="en-US" dirty="0" smtClean="0">
                <a:effectLst/>
              </a:rPr>
              <a:t>最佳</a:t>
            </a:r>
            <a:r>
              <a:rPr lang="zh-TW" altLang="en-US" dirty="0">
                <a:effectLst/>
              </a:rPr>
              <a:t>參數的混淆矩陣如右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超參數調整後，平均</a:t>
            </a:r>
            <a:r>
              <a:rPr lang="zh-TW" altLang="en-US" dirty="0" smtClean="0">
                <a:effectLst/>
              </a:rPr>
              <a:t>準確率：</a:t>
            </a:r>
            <a:r>
              <a:rPr lang="en-US" altLang="zh-TW" dirty="0" smtClean="0">
                <a:effectLst/>
              </a:rPr>
              <a:t> 72 %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73" y="2344031"/>
            <a:ext cx="3843088" cy="30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76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ffectLst/>
              </a:rPr>
              <a:t>RandomForest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378959"/>
              </p:ext>
            </p:extLst>
          </p:nvPr>
        </p:nvGraphicFramePr>
        <p:xfrm>
          <a:off x="8330794" y="1823154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0.305537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0.192518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0.094009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0.064875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0.044751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0.043032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0.03933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0.030636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0.027679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0.021787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0.019797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0.019186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0.017673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0.017552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0.016657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0.016189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0.010528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0.009891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0.008375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16915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860476"/>
            <a:ext cx="6771272" cy="34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5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高斯貝式分類器 </a:t>
            </a:r>
            <a:r>
              <a:rPr lang="en-US" altLang="zh-TW" dirty="0" err="1"/>
              <a:t>GaussianNB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3985104" cy="4058751"/>
          </a:xfrm>
        </p:spPr>
        <p:txBody>
          <a:bodyPr/>
          <a:lstStyle/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</a:t>
            </a:r>
            <a:r>
              <a:rPr lang="en-US" altLang="zh-TW" dirty="0" smtClean="0">
                <a:effectLst/>
              </a:rPr>
              <a:t>0.61</a:t>
            </a:r>
          </a:p>
          <a:p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Best parameters: {'</a:t>
            </a:r>
            <a:r>
              <a:rPr lang="en-US" altLang="zh-TW" dirty="0" err="1">
                <a:effectLst/>
              </a:rPr>
              <a:t>var_smoothing</a:t>
            </a:r>
            <a:r>
              <a:rPr lang="en-US" altLang="zh-TW" dirty="0">
                <a:effectLst/>
              </a:rPr>
              <a:t>': 1.0} Best cross-validation score: </a:t>
            </a:r>
            <a:r>
              <a:rPr lang="en-US" altLang="zh-TW" dirty="0" smtClean="0">
                <a:effectLst/>
              </a:rPr>
              <a:t>0.727</a:t>
            </a:r>
          </a:p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0.727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516" y="1732449"/>
            <a:ext cx="4022777" cy="25877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572" y="4083230"/>
            <a:ext cx="3203165" cy="25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00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7101" y="7400"/>
            <a:ext cx="10353762" cy="970450"/>
          </a:xfrm>
        </p:spPr>
        <p:txBody>
          <a:bodyPr/>
          <a:lstStyle/>
          <a:p>
            <a:r>
              <a:rPr lang="zh-TW" altLang="en-US" dirty="0"/>
              <a:t>多項式貝氏分類器 </a:t>
            </a:r>
            <a:r>
              <a:rPr lang="en-US" altLang="zh-TW" dirty="0" err="1"/>
              <a:t>MultinomialNB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4095" y="1502290"/>
            <a:ext cx="4437102" cy="4058751"/>
          </a:xfrm>
        </p:spPr>
        <p:txBody>
          <a:bodyPr>
            <a:noAutofit/>
          </a:bodyPr>
          <a:lstStyle/>
          <a:p>
            <a:r>
              <a:rPr lang="zh-TW" altLang="en-US" dirty="0">
                <a:effectLst/>
              </a:rPr>
              <a:t>交叉驗證結果，平均準確率：</a:t>
            </a:r>
            <a:r>
              <a:rPr lang="en-US" altLang="zh-TW" dirty="0" smtClean="0">
                <a:effectLst/>
              </a:rPr>
              <a:t> 29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%</a:t>
            </a:r>
          </a:p>
          <a:p>
            <a:r>
              <a:rPr lang="zh-TW" altLang="en-US" dirty="0">
                <a:effectLst/>
              </a:rPr>
              <a:t>超參數調整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Hyperparameter</a:t>
            </a:r>
            <a:r>
              <a:rPr lang="en-US" altLang="zh-TW" dirty="0">
                <a:effectLst/>
              </a:rPr>
              <a:t> tuning</a:t>
            </a:r>
            <a:r>
              <a:rPr lang="en-US" altLang="zh-TW" dirty="0" smtClean="0">
                <a:effectLst/>
              </a:rPr>
              <a:t>)</a:t>
            </a:r>
          </a:p>
          <a:p>
            <a:pPr lvl="1"/>
            <a:r>
              <a:rPr lang="zh-TW" altLang="en-US" dirty="0">
                <a:effectLst/>
              </a:rPr>
              <a:t>超參數</a:t>
            </a:r>
            <a:r>
              <a:rPr lang="zh-TW" altLang="en-US" dirty="0" smtClean="0">
                <a:effectLst/>
              </a:rPr>
              <a:t>調整如表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最佳參數為：</a:t>
            </a:r>
            <a:endParaRPr lang="en-US" altLang="zh-TW" dirty="0">
              <a:effectLst/>
            </a:endParaRPr>
          </a:p>
          <a:p>
            <a:pPr lvl="2"/>
            <a:r>
              <a:rPr lang="zh-TW" altLang="en-US" dirty="0" smtClean="0">
                <a:effectLst/>
              </a:rPr>
              <a:t>懲罰係數</a:t>
            </a:r>
            <a:r>
              <a:rPr lang="en-US" altLang="zh-TW" dirty="0" smtClean="0">
                <a:effectLst/>
              </a:rPr>
              <a:t>(C)</a:t>
            </a:r>
          </a:p>
          <a:p>
            <a:pPr lvl="2"/>
            <a:r>
              <a:rPr lang="en-US" altLang="zh-TW" dirty="0" smtClean="0">
                <a:effectLst/>
              </a:rPr>
              <a:t>Alpha</a:t>
            </a:r>
            <a:r>
              <a:rPr lang="zh-TW" altLang="en-US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2154.43</a:t>
            </a:r>
          </a:p>
          <a:p>
            <a:r>
              <a:rPr lang="zh-TW" altLang="en-US" dirty="0" smtClean="0">
                <a:effectLst/>
              </a:rPr>
              <a:t>超</a:t>
            </a:r>
            <a:r>
              <a:rPr lang="zh-TW" altLang="en-US" dirty="0">
                <a:effectLst/>
              </a:rPr>
              <a:t>參數調整後，平均準確率</a:t>
            </a:r>
            <a:r>
              <a:rPr lang="zh-TW" altLang="en-US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29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%</a:t>
            </a:r>
          </a:p>
          <a:p>
            <a:r>
              <a:rPr lang="zh-TW" altLang="en-US" dirty="0" smtClean="0">
                <a:effectLst/>
              </a:rPr>
              <a:t>訓練和測試分數的差異百分比</a:t>
            </a:r>
            <a:r>
              <a:rPr lang="en-US" altLang="zh-TW" dirty="0" smtClean="0">
                <a:effectLst/>
              </a:rPr>
              <a:t>0.06%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288" y="1453671"/>
            <a:ext cx="4471840" cy="52355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197" y="1357586"/>
            <a:ext cx="2442323" cy="25933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194" y="4145280"/>
            <a:ext cx="2431327" cy="24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多項式貝氏分類器 </a:t>
            </a:r>
            <a:r>
              <a:rPr lang="en-US" altLang="zh-TW" dirty="0" err="1"/>
              <a:t>MultinomialNB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3127263" cy="4058751"/>
          </a:xfrm>
        </p:spPr>
        <p:txBody>
          <a:bodyPr/>
          <a:lstStyle/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</a:t>
            </a:r>
            <a:r>
              <a:rPr lang="en-US" altLang="zh-TW" dirty="0" smtClean="0">
                <a:effectLst/>
              </a:rPr>
              <a:t>0.38</a:t>
            </a:r>
          </a:p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0.72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13" y="1732449"/>
            <a:ext cx="4028287" cy="26115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800" y="4060736"/>
            <a:ext cx="3199525" cy="256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6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熱力圖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80049"/>
            <a:ext cx="5445253" cy="51370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20" name="群組 19"/>
          <p:cNvGrpSpPr/>
          <p:nvPr/>
        </p:nvGrpSpPr>
        <p:grpSpPr>
          <a:xfrm>
            <a:off x="6434855" y="1580049"/>
            <a:ext cx="2082611" cy="2500884"/>
            <a:chOff x="6852286" y="1580048"/>
            <a:chExt cx="924450" cy="1154686"/>
          </a:xfrm>
        </p:grpSpPr>
        <p:pic>
          <p:nvPicPr>
            <p:cNvPr id="6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175" b="77523"/>
            <a:stretch/>
          </p:blipFill>
          <p:spPr>
            <a:xfrm>
              <a:off x="6852286" y="1580048"/>
              <a:ext cx="643890" cy="1154685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9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81" r="11012" b="77523"/>
            <a:stretch/>
          </p:blipFill>
          <p:spPr>
            <a:xfrm>
              <a:off x="7520487" y="1580048"/>
              <a:ext cx="256249" cy="115468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</p:grpSp>
      <p:grpSp>
        <p:nvGrpSpPr>
          <p:cNvPr id="17" name="群組 16"/>
          <p:cNvGrpSpPr/>
          <p:nvPr/>
        </p:nvGrpSpPr>
        <p:grpSpPr>
          <a:xfrm>
            <a:off x="8644467" y="1580049"/>
            <a:ext cx="2082800" cy="2493411"/>
            <a:chOff x="9611979" y="3835400"/>
            <a:chExt cx="873278" cy="1134533"/>
          </a:xfrm>
        </p:grpSpPr>
        <p:pic>
          <p:nvPicPr>
            <p:cNvPr id="12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03" r="88175" b="34012"/>
            <a:stretch/>
          </p:blipFill>
          <p:spPr>
            <a:xfrm>
              <a:off x="9611979" y="3835400"/>
              <a:ext cx="643890" cy="1134533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13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42" t="43903" r="10694" b="34176"/>
            <a:stretch/>
          </p:blipFill>
          <p:spPr>
            <a:xfrm>
              <a:off x="10231257" y="3835400"/>
              <a:ext cx="254000" cy="112606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</p:grpSp>
      <p:grpSp>
        <p:nvGrpSpPr>
          <p:cNvPr id="23" name="群組 22"/>
          <p:cNvGrpSpPr/>
          <p:nvPr/>
        </p:nvGrpSpPr>
        <p:grpSpPr>
          <a:xfrm>
            <a:off x="8644467" y="4207254"/>
            <a:ext cx="2082800" cy="2509870"/>
            <a:chOff x="8808027" y="4233330"/>
            <a:chExt cx="1919240" cy="2048937"/>
          </a:xfrm>
        </p:grpSpPr>
        <p:pic>
          <p:nvPicPr>
            <p:cNvPr id="14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659" r="88175" b="6156"/>
            <a:stretch/>
          </p:blipFill>
          <p:spPr>
            <a:xfrm>
              <a:off x="8808027" y="4291535"/>
              <a:ext cx="1323263" cy="1990732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15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03" t="64835" r="10471" b="6516"/>
            <a:stretch/>
          </p:blipFill>
          <p:spPr>
            <a:xfrm>
              <a:off x="10131290" y="4233330"/>
              <a:ext cx="595977" cy="202353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</p:grpSp>
      <p:grpSp>
        <p:nvGrpSpPr>
          <p:cNvPr id="19" name="群組 18"/>
          <p:cNvGrpSpPr/>
          <p:nvPr/>
        </p:nvGrpSpPr>
        <p:grpSpPr>
          <a:xfrm>
            <a:off x="6434855" y="4233330"/>
            <a:ext cx="2082611" cy="2483793"/>
            <a:chOff x="8219314" y="2734733"/>
            <a:chExt cx="882365" cy="1159934"/>
          </a:xfrm>
        </p:grpSpPr>
        <p:pic>
          <p:nvPicPr>
            <p:cNvPr id="10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77" r="88175" b="54943"/>
            <a:stretch/>
          </p:blipFill>
          <p:spPr>
            <a:xfrm>
              <a:off x="8219314" y="2734733"/>
              <a:ext cx="643890" cy="115993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11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7" t="22477" r="11084" b="54943"/>
            <a:stretch/>
          </p:blipFill>
          <p:spPr>
            <a:xfrm>
              <a:off x="8856145" y="2734733"/>
              <a:ext cx="245534" cy="115993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</p:grpSp>
      <p:sp>
        <p:nvSpPr>
          <p:cNvPr id="21" name="矩形 20"/>
          <p:cNvSpPr/>
          <p:nvPr/>
        </p:nvSpPr>
        <p:spPr>
          <a:xfrm>
            <a:off x="4829318" y="1580047"/>
            <a:ext cx="386150" cy="485461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364167" y="1469981"/>
            <a:ext cx="4363099" cy="524714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3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0.72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0.72</a:t>
            </a:r>
          </a:p>
          <a:p>
            <a:pPr marL="369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534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ffectLst/>
              </a:rPr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準確率</a:t>
            </a:r>
            <a:r>
              <a:rPr lang="en-US" altLang="zh-TW" dirty="0">
                <a:effectLst/>
              </a:rPr>
              <a:t>: 0.66</a:t>
            </a:r>
            <a:endParaRPr lang="en-US" altLang="zh-TW" dirty="0" smtClean="0"/>
          </a:p>
          <a:p>
            <a:r>
              <a:rPr lang="zh-TW" altLang="en-US" dirty="0">
                <a:effectLst/>
              </a:rPr>
              <a:t>找到的最佳參數</a:t>
            </a:r>
            <a:r>
              <a:rPr lang="en-US" altLang="zh-TW" dirty="0">
                <a:effectLst/>
              </a:rPr>
              <a:t>: {'</a:t>
            </a:r>
            <a:r>
              <a:rPr lang="en-US" altLang="zh-TW" dirty="0" err="1">
                <a:effectLst/>
              </a:rPr>
              <a:t>colsample_bytree</a:t>
            </a:r>
            <a:r>
              <a:rPr lang="en-US" altLang="zh-TW" dirty="0">
                <a:effectLst/>
              </a:rPr>
              <a:t>': 1, '</a:t>
            </a:r>
            <a:r>
              <a:rPr lang="en-US" altLang="zh-TW" dirty="0" err="1">
                <a:effectLst/>
              </a:rPr>
              <a:t>learning_rate</a:t>
            </a:r>
            <a:r>
              <a:rPr lang="en-US" altLang="zh-TW" dirty="0">
                <a:effectLst/>
              </a:rPr>
              <a:t>': 0.01, '</a:t>
            </a:r>
            <a:r>
              <a:rPr lang="en-US" altLang="zh-TW" dirty="0" err="1">
                <a:effectLst/>
              </a:rPr>
              <a:t>max_depth</a:t>
            </a:r>
            <a:r>
              <a:rPr lang="en-US" altLang="zh-TW" dirty="0">
                <a:effectLst/>
              </a:rPr>
              <a:t>': 5, '</a:t>
            </a:r>
            <a:r>
              <a:rPr lang="en-US" altLang="zh-TW" dirty="0" err="1">
                <a:effectLst/>
              </a:rPr>
              <a:t>n_estimators</a:t>
            </a:r>
            <a:r>
              <a:rPr lang="en-US" altLang="zh-TW" dirty="0">
                <a:effectLst/>
              </a:rPr>
              <a:t>': 300, 'objective': '</a:t>
            </a:r>
            <a:r>
              <a:rPr lang="en-US" altLang="zh-TW" dirty="0" err="1">
                <a:effectLst/>
              </a:rPr>
              <a:t>multi:softmax</a:t>
            </a:r>
            <a:r>
              <a:rPr lang="en-US" altLang="zh-TW" dirty="0">
                <a:effectLst/>
              </a:rPr>
              <a:t>', 'subsample': 0.8}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 smtClean="0"/>
              <a:t>最佳</a:t>
            </a:r>
            <a:r>
              <a:rPr lang="zh-TW" altLang="en-US" dirty="0"/>
              <a:t>模型準確率</a:t>
            </a:r>
            <a:r>
              <a:rPr lang="en-US" altLang="zh-TW" dirty="0" smtClean="0"/>
              <a:t>: 0.69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2905760"/>
            <a:ext cx="4527550" cy="36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3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effectLst/>
              </a:rPr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4674205" cy="4058751"/>
          </a:xfrm>
        </p:spPr>
        <p:txBody>
          <a:bodyPr/>
          <a:lstStyle/>
          <a:p>
            <a:r>
              <a:rPr lang="zh-TW" altLang="en-US" dirty="0" smtClean="0"/>
              <a:t>由</a:t>
            </a:r>
            <a:r>
              <a:rPr lang="en-US" altLang="zh-TW" b="1" dirty="0" err="1">
                <a:effectLst/>
              </a:rPr>
              <a:t>XGboost</a:t>
            </a:r>
            <a:r>
              <a:rPr lang="zh-TW" altLang="en-US" dirty="0" smtClean="0"/>
              <a:t> </a:t>
            </a:r>
            <a:r>
              <a:rPr lang="zh-TW" altLang="en-US" dirty="0"/>
              <a:t>可得出，特徵重要性前三名為：</a:t>
            </a:r>
            <a:endParaRPr lang="en-US" altLang="zh-TW" dirty="0"/>
          </a:p>
          <a:p>
            <a:pPr lvl="1" fontAlgn="ctr"/>
            <a:r>
              <a:rPr lang="en-US" altLang="zh-TW" dirty="0" err="1" smtClean="0">
                <a:effectLst/>
              </a:rPr>
              <a:t>knock_down_price_mean</a:t>
            </a:r>
            <a:endParaRPr lang="zh-TW" altLang="zh-TW" dirty="0">
              <a:effectLst/>
            </a:endParaRPr>
          </a:p>
          <a:p>
            <a:pPr lvl="1" fontAlgn="ctr"/>
            <a:r>
              <a:rPr lang="en-US" altLang="zh-TW" dirty="0" err="1">
                <a:effectLst/>
              </a:rPr>
              <a:t>road_area_ratio</a:t>
            </a:r>
            <a:endParaRPr lang="zh-TW" altLang="zh-TW" dirty="0">
              <a:effectLst/>
            </a:endParaRPr>
          </a:p>
          <a:p>
            <a:pPr lvl="1" fontAlgn="ctr"/>
            <a:r>
              <a:rPr lang="en-US" altLang="zh-TW" dirty="0" err="1" smtClean="0">
                <a:effectLst/>
              </a:rPr>
              <a:t>mrt_counts</a:t>
            </a:r>
            <a:endParaRPr lang="en-US" altLang="zh-TW" dirty="0" smtClean="0">
              <a:effectLst/>
            </a:endParaRPr>
          </a:p>
          <a:p>
            <a:pPr fontAlgn="ctr"/>
            <a:r>
              <a:rPr lang="zh-TW" altLang="en-US" dirty="0"/>
              <a:t>由此可表示，在考慮開店地點合適時需要優先</a:t>
            </a:r>
            <a:r>
              <a:rPr lang="zh-TW" altLang="en-US" dirty="0" smtClean="0"/>
              <a:t>考慮租金、區域道路面積、捷運數量。</a:t>
            </a:r>
            <a:endParaRPr lang="en-US" altLang="zh-TW" dirty="0"/>
          </a:p>
          <a:p>
            <a:pPr fontAlgn="ctr"/>
            <a:endParaRPr lang="zh-TW" altLang="zh-TW" dirty="0">
              <a:effectLst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711402"/>
            <a:ext cx="7467600" cy="3860848"/>
          </a:xfrm>
          <a:prstGeom prst="rect">
            <a:avLst/>
          </a:prstGeom>
        </p:spPr>
      </p:pic>
      <p:graphicFrame>
        <p:nvGraphicFramePr>
          <p:cNvPr id="5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546953"/>
              </p:ext>
            </p:extLst>
          </p:nvPr>
        </p:nvGraphicFramePr>
        <p:xfrm>
          <a:off x="12681065" y="166254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0.172191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0.087638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0.064503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0.061218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0.056136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0.051865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0.046426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0.045407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0.043302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0.038836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0.033687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0.033678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0.03325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0.033131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0.033028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0.032064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0.030374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0.023567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1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456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ffectLst/>
              </a:rPr>
              <a:t>AdaBoost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交叉驗證結果，平均準確率： </a:t>
            </a:r>
            <a:r>
              <a:rPr lang="en-US" altLang="zh-TW" dirty="0">
                <a:effectLst/>
              </a:rPr>
              <a:t>0.69</a:t>
            </a:r>
          </a:p>
          <a:p>
            <a:r>
              <a:rPr lang="zh-TW" altLang="en-US" dirty="0">
                <a:effectLst/>
              </a:rPr>
              <a:t>參數調整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Hyperparameter</a:t>
            </a:r>
            <a:r>
              <a:rPr lang="en-US" altLang="zh-TW" dirty="0">
                <a:effectLst/>
              </a:rPr>
              <a:t> tuning)</a:t>
            </a:r>
          </a:p>
          <a:p>
            <a:r>
              <a:rPr lang="zh-TW" altLang="en-US" dirty="0">
                <a:effectLst/>
              </a:rPr>
              <a:t>最佳參數為</a:t>
            </a:r>
          </a:p>
          <a:p>
            <a:pPr lvl="1"/>
            <a:r>
              <a:rPr lang="zh-TW" altLang="en-US" dirty="0">
                <a:effectLst/>
              </a:rPr>
              <a:t>學習率 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learning_rate</a:t>
            </a:r>
            <a:r>
              <a:rPr lang="en-US" altLang="zh-TW" dirty="0">
                <a:effectLst/>
              </a:rPr>
              <a:t>): 1</a:t>
            </a:r>
          </a:p>
          <a:p>
            <a:pPr lvl="1"/>
            <a:r>
              <a:rPr lang="zh-TW" altLang="en-US" dirty="0">
                <a:effectLst/>
              </a:rPr>
              <a:t>弱學習器數量 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n_estimators</a:t>
            </a:r>
            <a:r>
              <a:rPr lang="en-US" altLang="zh-TW" dirty="0">
                <a:effectLst/>
              </a:rPr>
              <a:t>): </a:t>
            </a:r>
            <a:r>
              <a:rPr lang="en-US" altLang="zh-TW" dirty="0" smtClean="0">
                <a:effectLst/>
              </a:rPr>
              <a:t>53 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超參數調整後，平均準確率： </a:t>
            </a:r>
            <a:r>
              <a:rPr lang="en-US" altLang="zh-TW" dirty="0" smtClean="0">
                <a:effectLst/>
              </a:rPr>
              <a:t>67 </a:t>
            </a:r>
            <a:r>
              <a:rPr lang="en-US" altLang="zh-TW" dirty="0">
                <a:effectLst/>
              </a:rPr>
              <a:t>%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66" y="1917664"/>
            <a:ext cx="5032419" cy="4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ffectLst/>
              </a:rPr>
              <a:t>AdaBoost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3715355" cy="4058751"/>
          </a:xfrm>
        </p:spPr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 err="1"/>
              <a:t>AdaBoost</a:t>
            </a:r>
            <a:r>
              <a:rPr lang="zh-TW" altLang="en-US" dirty="0"/>
              <a:t> 可得出，特徵重要性前三名為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/>
              <a:t>salary_income_median</a:t>
            </a:r>
            <a:endParaRPr lang="en-US" altLang="zh-TW" dirty="0"/>
          </a:p>
          <a:p>
            <a:pPr lvl="1"/>
            <a:r>
              <a:rPr lang="en-US" altLang="zh-TW" dirty="0" err="1" smtClean="0"/>
              <a:t>weekday_working_hours_average</a:t>
            </a:r>
            <a:endParaRPr lang="en-US" altLang="zh-TW" dirty="0" smtClean="0"/>
          </a:p>
          <a:p>
            <a:pPr lvl="1"/>
            <a:r>
              <a:rPr lang="en-US" altLang="zh-TW" dirty="0" err="1"/>
              <a:t>park_counts</a:t>
            </a:r>
            <a:endParaRPr lang="en-US" altLang="zh-TW" dirty="0"/>
          </a:p>
          <a:p>
            <a:r>
              <a:rPr lang="zh-TW" altLang="en-US" dirty="0" smtClean="0"/>
              <a:t>由此可表示，在考慮開店地點合適時需要優先考慮地區收入、工作時間、公園數量。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99" y="1732449"/>
            <a:ext cx="6816434" cy="3820453"/>
          </a:xfrm>
          <a:prstGeom prst="rect">
            <a:avLst/>
          </a:prstGeom>
        </p:spPr>
      </p:pic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414603"/>
              </p:ext>
            </p:extLst>
          </p:nvPr>
        </p:nvGraphicFramePr>
        <p:xfrm>
          <a:off x="12681065" y="166254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0.129555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0.115385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0.107287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0.103239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0.08502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0.08502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0.076923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0.05668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0.04251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0.036437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0.034413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0.032389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0.030364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0.026316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0.016194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0.006073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0.002024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1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110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列表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14646"/>
              </p:ext>
            </p:extLst>
          </p:nvPr>
        </p:nvGraphicFramePr>
        <p:xfrm>
          <a:off x="913796" y="2093044"/>
          <a:ext cx="856358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4177">
                  <a:extLst>
                    <a:ext uri="{9D8B030D-6E8A-4147-A177-3AD203B41FA5}">
                      <a16:colId xmlns:a16="http://schemas.microsoft.com/office/drawing/2014/main" val="2083643724"/>
                    </a:ext>
                  </a:extLst>
                </a:gridCol>
                <a:gridCol w="1464844">
                  <a:extLst>
                    <a:ext uri="{9D8B030D-6E8A-4147-A177-3AD203B41FA5}">
                      <a16:colId xmlns:a16="http://schemas.microsoft.com/office/drawing/2014/main" val="1741305479"/>
                    </a:ext>
                  </a:extLst>
                </a:gridCol>
                <a:gridCol w="1830058">
                  <a:extLst>
                    <a:ext uri="{9D8B030D-6E8A-4147-A177-3AD203B41FA5}">
                      <a16:colId xmlns:a16="http://schemas.microsoft.com/office/drawing/2014/main" val="654850875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8274666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模型名稱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處理前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1~4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組：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處理後</a:t>
                      </a:r>
                      <a:r>
                        <a:rPr lang="en-US" altLang="zh-TW" dirty="0" smtClean="0"/>
                        <a:t>1~4</a:t>
                      </a:r>
                      <a:r>
                        <a:rPr lang="zh-TW" altLang="en-US" dirty="0" smtClean="0"/>
                        <a:t>組：</a:t>
                      </a:r>
                      <a:r>
                        <a:rPr lang="en-US" altLang="zh-TW" dirty="0" smtClean="0"/>
                        <a:t>39.1 %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3048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最佳準確率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變數篩選後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6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XGBOOST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69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19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RandomFroest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56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LogisticRegression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9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高斯貝式分類器 </a:t>
                      </a:r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GaussianNB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3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SVM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AdaBoost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6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多項式貝氏分類器 </a:t>
                      </a:r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MultinomialNB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296913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126362"/>
              </p:ext>
            </p:extLst>
          </p:nvPr>
        </p:nvGraphicFramePr>
        <p:xfrm>
          <a:off x="986332" y="5760098"/>
          <a:ext cx="900545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076">
                  <a:extLst>
                    <a:ext uri="{9D8B030D-6E8A-4147-A177-3AD203B41FA5}">
                      <a16:colId xmlns:a16="http://schemas.microsoft.com/office/drawing/2014/main" val="1733341633"/>
                    </a:ext>
                  </a:extLst>
                </a:gridCol>
                <a:gridCol w="1779127">
                  <a:extLst>
                    <a:ext uri="{9D8B030D-6E8A-4147-A177-3AD203B41FA5}">
                      <a16:colId xmlns:a16="http://schemas.microsoft.com/office/drawing/2014/main" val="1316535106"/>
                    </a:ext>
                  </a:extLst>
                </a:gridCol>
                <a:gridCol w="1779127">
                  <a:extLst>
                    <a:ext uri="{9D8B030D-6E8A-4147-A177-3AD203B41FA5}">
                      <a16:colId xmlns:a16="http://schemas.microsoft.com/office/drawing/2014/main" val="3133073787"/>
                    </a:ext>
                  </a:extLst>
                </a:gridCol>
                <a:gridCol w="1779127">
                  <a:extLst>
                    <a:ext uri="{9D8B030D-6E8A-4147-A177-3AD203B41FA5}">
                      <a16:colId xmlns:a16="http://schemas.microsoft.com/office/drawing/2014/main" val="97011407"/>
                    </a:ext>
                  </a:extLst>
                </a:gridCol>
              </a:tblGrid>
              <a:tr h="33273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集成式學習模式</a:t>
                      </a:r>
                      <a:endParaRPr lang="zh-TW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準確率</a:t>
                      </a:r>
                      <a:endParaRPr lang="zh-TW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變數篩選後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拿掉 </a:t>
                      </a:r>
                      <a:r>
                        <a:rPr lang="en-US" altLang="zh-TW" sz="1800" b="0" kern="1200" dirty="0" err="1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endParaRPr lang="zh-TW" altLang="en-US" sz="1800" b="0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1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voting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4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72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12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Boosting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49 %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Bagging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47 %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</a:t>
                      </a:r>
                      <a:r>
                        <a:rPr lang="zh-TW" altLang="en-US" dirty="0" smtClean="0"/>
                        <a:t> 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6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46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砍掉零</a:t>
            </a:r>
            <a:r>
              <a:rPr lang="zh-TW" altLang="en-US" dirty="0" smtClean="0"/>
              <a:t>值、取</a:t>
            </a:r>
            <a:r>
              <a:rPr lang="en-US" altLang="zh-TW" dirty="0" smtClean="0"/>
              <a:t>log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692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參數取對數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35380"/>
              </p:ext>
            </p:extLst>
          </p:nvPr>
        </p:nvGraphicFramePr>
        <p:xfrm>
          <a:off x="7164290" y="1817249"/>
          <a:ext cx="46874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3">
                  <a:extLst>
                    <a:ext uri="{9D8B030D-6E8A-4147-A177-3AD203B41FA5}">
                      <a16:colId xmlns:a16="http://schemas.microsoft.com/office/drawing/2014/main" val="469323650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56165485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3990740194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878363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popularity_category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最小值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數量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50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441.2277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937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441.2574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882.5149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3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882.6379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1320.782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40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1325.771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1758.007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457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1767.739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2206.287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09272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圖表 5"/>
              <p:cNvGraphicFramePr/>
              <p:nvPr>
                <p:extLst>
                  <p:ext uri="{D42A27DB-BD31-4B8C-83A1-F6EECF244321}">
                    <p14:modId xmlns:p14="http://schemas.microsoft.com/office/powerpoint/2010/main" val="3543630575"/>
                  </p:ext>
                </p:extLst>
              </p:nvPr>
            </p:nvGraphicFramePr>
            <p:xfrm>
              <a:off x="1112608" y="1732449"/>
              <a:ext cx="4521573" cy="27058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圖表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608" y="1732449"/>
                <a:ext cx="4521573" cy="2705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圖表 6"/>
              <p:cNvGraphicFramePr/>
              <p:nvPr>
                <p:extLst>
                  <p:ext uri="{D42A27DB-BD31-4B8C-83A1-F6EECF244321}">
                    <p14:modId xmlns:p14="http://schemas.microsoft.com/office/powerpoint/2010/main" val="2261882982"/>
                  </p:ext>
                </p:extLst>
              </p:nvPr>
            </p:nvGraphicFramePr>
            <p:xfrm>
              <a:off x="1112608" y="4227074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圖表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2608" y="4227074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870623"/>
              </p:ext>
            </p:extLst>
          </p:nvPr>
        </p:nvGraphicFramePr>
        <p:xfrm>
          <a:off x="7164290" y="4244098"/>
          <a:ext cx="46874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3">
                  <a:extLst>
                    <a:ext uri="{9D8B030D-6E8A-4147-A177-3AD203B41FA5}">
                      <a16:colId xmlns:a16="http://schemas.microsoft.com/office/drawing/2014/main" val="469323650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56165485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3990740194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878363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popularity_category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最小值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數量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50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-3.00777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-1.73789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937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-1.73537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-0.46748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3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-0.45371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0.799761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40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0.806709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2.072348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457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2.073407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3.343662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0927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74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列表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780243"/>
              </p:ext>
            </p:extLst>
          </p:nvPr>
        </p:nvGraphicFramePr>
        <p:xfrm>
          <a:off x="913796" y="2093044"/>
          <a:ext cx="1033522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327">
                  <a:extLst>
                    <a:ext uri="{9D8B030D-6E8A-4147-A177-3AD203B41FA5}">
                      <a16:colId xmlns:a16="http://schemas.microsoft.com/office/drawing/2014/main" val="2083643724"/>
                    </a:ext>
                  </a:extLst>
                </a:gridCol>
                <a:gridCol w="1562584">
                  <a:extLst>
                    <a:ext uri="{9D8B030D-6E8A-4147-A177-3AD203B41FA5}">
                      <a16:colId xmlns:a16="http://schemas.microsoft.com/office/drawing/2014/main" val="1741305479"/>
                    </a:ext>
                  </a:extLst>
                </a:gridCol>
                <a:gridCol w="1952166">
                  <a:extLst>
                    <a:ext uri="{9D8B030D-6E8A-4147-A177-3AD203B41FA5}">
                      <a16:colId xmlns:a16="http://schemas.microsoft.com/office/drawing/2014/main" val="654850875"/>
                    </a:ext>
                  </a:extLst>
                </a:gridCol>
                <a:gridCol w="1828901">
                  <a:extLst>
                    <a:ext uri="{9D8B030D-6E8A-4147-A177-3AD203B41FA5}">
                      <a16:colId xmlns:a16="http://schemas.microsoft.com/office/drawing/2014/main" val="2082746661"/>
                    </a:ext>
                  </a:extLst>
                </a:gridCol>
                <a:gridCol w="1200251">
                  <a:extLst>
                    <a:ext uri="{9D8B030D-6E8A-4147-A177-3AD203B41FA5}">
                      <a16:colId xmlns:a16="http://schemas.microsoft.com/office/drawing/2014/main" val="30180403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模型名稱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處理前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1~4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組：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處理後</a:t>
                      </a:r>
                      <a:r>
                        <a:rPr lang="en-US" altLang="zh-TW" dirty="0" smtClean="0"/>
                        <a:t>1~4</a:t>
                      </a:r>
                      <a:r>
                        <a:rPr lang="zh-TW" altLang="en-US" dirty="0" smtClean="0"/>
                        <a:t>組：</a:t>
                      </a:r>
                      <a:r>
                        <a:rPr lang="en-US" altLang="zh-TW" dirty="0" smtClean="0"/>
                        <a:t>39.1 %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取 </a:t>
                      </a:r>
                      <a:r>
                        <a:rPr lang="en-US" altLang="zh-TW" dirty="0" smtClean="0"/>
                        <a:t>log10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3048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最佳準確率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變數篩選後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altLang="zh-TW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46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XGBOOST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69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19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RandomFroest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67</a:t>
                      </a:r>
                      <a:r>
                        <a:rPr lang="zh-TW" altLang="en-US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56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LogisticRegression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63 %</a:t>
                      </a:r>
                      <a:endParaRPr lang="zh-TW" altLang="en-US" b="1" i="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9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高斯貝式分類器 </a:t>
                      </a:r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GaussianNB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57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3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SVM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63 %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AdaBoost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38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</a:t>
                      </a:r>
                      <a:r>
                        <a:rPr lang="zh-TW" altLang="en-US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6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多項式貝氏分類器 </a:t>
                      </a:r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MultinomialNB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29 %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37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55</a:t>
                      </a:r>
                      <a:r>
                        <a:rPr lang="zh-TW" altLang="en-US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endParaRPr lang="zh-TW" altLang="en-US" b="1" i="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296913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454969"/>
              </p:ext>
            </p:extLst>
          </p:nvPr>
        </p:nvGraphicFramePr>
        <p:xfrm>
          <a:off x="1524000" y="5760098"/>
          <a:ext cx="9725024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748">
                  <a:extLst>
                    <a:ext uri="{9D8B030D-6E8A-4147-A177-3AD203B41FA5}">
                      <a16:colId xmlns:a16="http://schemas.microsoft.com/office/drawing/2014/main" val="1733341633"/>
                    </a:ext>
                  </a:extLst>
                </a:gridCol>
                <a:gridCol w="1507339">
                  <a:extLst>
                    <a:ext uri="{9D8B030D-6E8A-4147-A177-3AD203B41FA5}">
                      <a16:colId xmlns:a16="http://schemas.microsoft.com/office/drawing/2014/main" val="1316535106"/>
                    </a:ext>
                  </a:extLst>
                </a:gridCol>
                <a:gridCol w="1597598">
                  <a:extLst>
                    <a:ext uri="{9D8B030D-6E8A-4147-A177-3AD203B41FA5}">
                      <a16:colId xmlns:a16="http://schemas.microsoft.com/office/drawing/2014/main" val="3133073787"/>
                    </a:ext>
                  </a:extLst>
                </a:gridCol>
                <a:gridCol w="1760066">
                  <a:extLst>
                    <a:ext uri="{9D8B030D-6E8A-4147-A177-3AD203B41FA5}">
                      <a16:colId xmlns:a16="http://schemas.microsoft.com/office/drawing/2014/main" val="97011407"/>
                    </a:ext>
                  </a:extLst>
                </a:gridCol>
                <a:gridCol w="1832273">
                  <a:extLst>
                    <a:ext uri="{9D8B030D-6E8A-4147-A177-3AD203B41FA5}">
                      <a16:colId xmlns:a16="http://schemas.microsoft.com/office/drawing/2014/main" val="2596786930"/>
                    </a:ext>
                  </a:extLst>
                </a:gridCol>
              </a:tblGrid>
              <a:tr h="332739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集成式學習模式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準確率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變數篩選後</a:t>
                      </a:r>
                      <a:endParaRPr lang="en-US" altLang="zh-TW" sz="18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拿掉 </a:t>
                      </a:r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取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log10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GaussianNB</a:t>
                      </a:r>
                      <a:endParaRPr lang="zh-TW" altLang="en-US" b="1" i="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MultinomialNB</a:t>
                      </a:r>
                      <a:endParaRPr lang="zh-TW" altLang="en-US" b="1" i="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XGBOOST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1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voting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4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72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12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Boosting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49 %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Bagging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47 %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</a:t>
                      </a:r>
                      <a:r>
                        <a:rPr lang="zh-TW" altLang="en-US" dirty="0" smtClean="0"/>
                        <a:t> 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6321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591675" y="1723712"/>
            <a:ext cx="1943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有匯入模型的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604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effectLst/>
              </a:rPr>
              <a:t>LogisticRegression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0.63</a:t>
            </a:r>
            <a:endParaRPr lang="zh-TW" altLang="en-US" dirty="0"/>
          </a:p>
        </p:txBody>
      </p:sp>
      <p:graphicFrame>
        <p:nvGraphicFramePr>
          <p:cNvPr id="5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852807"/>
              </p:ext>
            </p:extLst>
          </p:nvPr>
        </p:nvGraphicFramePr>
        <p:xfrm>
          <a:off x="8330794" y="1823154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Coefficient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0.402238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75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0.348159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0.265045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0.239836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0.120396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0.066493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0.062818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0.03121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-0.00156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-0.00162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-0.00239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-0.00707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-0.09652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-0.28077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-0.28434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-5.58584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-7.29418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-16.6079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63" y="4369594"/>
            <a:ext cx="5392299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LogisticRegression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4" y="1732449"/>
            <a:ext cx="4623406" cy="4058751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</a:rPr>
              <a:t>交叉驗證結果，平均</a:t>
            </a:r>
            <a:r>
              <a:rPr lang="zh-TW" altLang="en-US" dirty="0" smtClean="0">
                <a:effectLst/>
              </a:rPr>
              <a:t>準確率：</a:t>
            </a:r>
            <a:r>
              <a:rPr lang="en-US" altLang="zh-TW" dirty="0" smtClean="0">
                <a:effectLst/>
              </a:rPr>
              <a:t> 39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%</a:t>
            </a:r>
          </a:p>
          <a:p>
            <a:r>
              <a:rPr lang="zh-TW" altLang="en-US" dirty="0">
                <a:effectLst/>
              </a:rPr>
              <a:t>超參數調整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Hyperparameter</a:t>
            </a:r>
            <a:r>
              <a:rPr lang="en-US" altLang="zh-TW" dirty="0">
                <a:effectLst/>
              </a:rPr>
              <a:t> tuning)</a:t>
            </a:r>
          </a:p>
          <a:p>
            <a:pPr lvl="1"/>
            <a:r>
              <a:rPr lang="zh-TW" altLang="en-US" dirty="0" smtClean="0">
                <a:effectLst/>
              </a:rPr>
              <a:t>超參數調整如表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 smtClean="0">
                <a:effectLst/>
              </a:rPr>
              <a:t>最佳參數為：</a:t>
            </a:r>
            <a:endParaRPr lang="en-US" altLang="zh-TW" dirty="0">
              <a:effectLst/>
            </a:endParaRPr>
          </a:p>
          <a:p>
            <a:pPr lvl="2"/>
            <a:r>
              <a:rPr lang="zh-TW" altLang="en-US" dirty="0">
                <a:effectLst/>
              </a:rPr>
              <a:t>懲罰</a:t>
            </a:r>
            <a:r>
              <a:rPr lang="zh-TW" altLang="en-US" dirty="0" smtClean="0">
                <a:effectLst/>
              </a:rPr>
              <a:t>係數</a:t>
            </a:r>
            <a:r>
              <a:rPr lang="en-US" altLang="zh-TW" dirty="0" smtClean="0">
                <a:effectLst/>
              </a:rPr>
              <a:t>(C)</a:t>
            </a:r>
            <a:r>
              <a:rPr lang="zh-TW" altLang="en-US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 278.25</a:t>
            </a:r>
          </a:p>
          <a:p>
            <a:pPr lvl="2"/>
            <a:r>
              <a:rPr lang="en-US" altLang="zh-TW" dirty="0" smtClean="0">
                <a:effectLst/>
              </a:rPr>
              <a:t>penalty</a:t>
            </a:r>
            <a:r>
              <a:rPr lang="zh-TW" altLang="en-US" dirty="0" smtClean="0">
                <a:effectLst/>
              </a:rPr>
              <a:t>： </a:t>
            </a:r>
            <a:r>
              <a:rPr lang="en-US" altLang="zh-TW" dirty="0" smtClean="0">
                <a:effectLst/>
              </a:rPr>
              <a:t>L1</a:t>
            </a:r>
            <a:endParaRPr lang="zh-TW" altLang="en-US" dirty="0"/>
          </a:p>
          <a:p>
            <a:r>
              <a:rPr lang="zh-TW" altLang="en-US" dirty="0">
                <a:effectLst/>
              </a:rPr>
              <a:t>超參數調整後，平均準確率：</a:t>
            </a:r>
            <a:r>
              <a:rPr lang="en-US" altLang="zh-TW" dirty="0" smtClean="0">
                <a:effectLst/>
              </a:rPr>
              <a:t> 45 %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3" y="1580050"/>
            <a:ext cx="5100172" cy="26495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63" y="4329403"/>
            <a:ext cx="5100172" cy="23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effectLst/>
              </a:rPr>
              <a:t>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平均交叉驗證準確率</a:t>
            </a:r>
            <a:r>
              <a:rPr lang="en-US" altLang="zh-TW" dirty="0">
                <a:effectLst/>
              </a:rPr>
              <a:t>: 0.63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1358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effectLst/>
              </a:rPr>
              <a:t>AdaBoost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0.60</a:t>
            </a:r>
            <a:endParaRPr lang="zh-TW" altLang="en-US" dirty="0"/>
          </a:p>
        </p:txBody>
      </p:sp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464715"/>
              </p:ext>
            </p:extLst>
          </p:nvPr>
        </p:nvGraphicFramePr>
        <p:xfrm>
          <a:off x="8330794" y="1823154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0.336303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75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0.291759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0.180401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0.169265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0.022272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3636018"/>
            <a:ext cx="5700713" cy="31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34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>
                <a:effectLst/>
              </a:rPr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0.47</a:t>
            </a:r>
            <a:endParaRPr lang="zh-TW" altLang="en-US" dirty="0"/>
          </a:p>
        </p:txBody>
      </p:sp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485190"/>
              </p:ext>
            </p:extLst>
          </p:nvPr>
        </p:nvGraphicFramePr>
        <p:xfrm>
          <a:off x="8330794" y="1823154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0.29305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75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0.148425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0.117693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0.050141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0.049584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0.036235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0.032124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0.024399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0.024055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0.023699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0.022517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0.020757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0.018822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0.018192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0.014776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0.012974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0.012538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13196"/>
            <a:ext cx="6762529" cy="37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82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ffectLst/>
              </a:rPr>
              <a:t>RandomForest</a:t>
            </a:r>
            <a:endParaRPr lang="en-US" altLang="zh-TW" dirty="0">
              <a:effectLst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0.67</a:t>
            </a:r>
            <a:endParaRPr lang="zh-TW" altLang="en-US" dirty="0"/>
          </a:p>
        </p:txBody>
      </p:sp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629529"/>
              </p:ext>
            </p:extLst>
          </p:nvPr>
        </p:nvGraphicFramePr>
        <p:xfrm>
          <a:off x="9346554" y="1617049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0.112013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75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0.110422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0.084783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0.078477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0.076611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0.067985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0.066567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0.060647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0.055347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0.052124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0.049442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0.043335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0.041822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0.031544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0.02168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0.017114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0.01228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0.011466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0.006339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52638"/>
            <a:ext cx="6619875" cy="341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84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effectLst/>
              </a:rPr>
              <a:t>多項式貝氏分類器 </a:t>
            </a:r>
            <a:r>
              <a:rPr lang="en-US" altLang="zh-TW" b="1" dirty="0" err="1" smtClean="0">
                <a:effectLst/>
              </a:rPr>
              <a:t>MultinomialNB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平均</a:t>
            </a:r>
            <a:r>
              <a:rPr lang="zh-TW" altLang="en-US" dirty="0">
                <a:effectLst/>
              </a:rPr>
              <a:t>準確率</a:t>
            </a:r>
            <a:r>
              <a:rPr lang="en-US" altLang="zh-TW" dirty="0">
                <a:effectLst/>
              </a:rPr>
              <a:t>: 0.55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3272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effectLst/>
              </a:rPr>
              <a:t>高</a:t>
            </a:r>
            <a:r>
              <a:rPr lang="zh-TW" altLang="en-US" b="1" dirty="0">
                <a:effectLst/>
              </a:rPr>
              <a:t>斯貝式分類器 </a:t>
            </a:r>
            <a:r>
              <a:rPr lang="en-US" altLang="zh-TW" b="1" dirty="0" err="1" smtClean="0">
                <a:effectLst/>
              </a:rPr>
              <a:t>GaussianNB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0.57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526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426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79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LogisticRegression</a:t>
            </a:r>
            <a:r>
              <a:rPr lang="zh-TW" altLang="en-US" b="1" dirty="0" smtClean="0"/>
              <a:t> 變數重要性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4813905" cy="405875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由 </a:t>
            </a:r>
            <a:r>
              <a:rPr lang="en-US" altLang="zh-TW" dirty="0" err="1" smtClean="0"/>
              <a:t>LogisticRegression</a:t>
            </a:r>
            <a:r>
              <a:rPr lang="zh-TW" altLang="en-US" dirty="0" smtClean="0"/>
              <a:t> 結果可得出，重要性前的三名為</a:t>
            </a:r>
            <a:endParaRPr lang="en-US" altLang="zh-TW" dirty="0" smtClean="0"/>
          </a:p>
          <a:p>
            <a:pPr lvl="1" fontAlgn="ctr"/>
            <a:r>
              <a:rPr lang="en-US" altLang="zh-TW" dirty="0" err="1"/>
              <a:t>train_counts</a:t>
            </a:r>
            <a:endParaRPr lang="zh-TW" altLang="zh-TW" sz="3000" dirty="0">
              <a:effectLst/>
            </a:endParaRPr>
          </a:p>
          <a:p>
            <a:pPr lvl="1" fontAlgn="ctr"/>
            <a:r>
              <a:rPr lang="en-US" altLang="zh-TW" dirty="0" err="1">
                <a:effectLst/>
              </a:rPr>
              <a:t>movie_theater_counts</a:t>
            </a:r>
            <a:endParaRPr lang="zh-TW" altLang="zh-TW" sz="3000" dirty="0">
              <a:effectLst/>
            </a:endParaRPr>
          </a:p>
          <a:p>
            <a:pPr lvl="1" fontAlgn="ctr"/>
            <a:r>
              <a:rPr lang="en-US" altLang="zh-TW" dirty="0" err="1" smtClean="0">
                <a:effectLst/>
              </a:rPr>
              <a:t>hospital_counts</a:t>
            </a:r>
            <a:endParaRPr lang="en-US" altLang="zh-TW" dirty="0"/>
          </a:p>
          <a:p>
            <a:r>
              <a:rPr lang="zh-TW" altLang="en-US" dirty="0" smtClean="0"/>
              <a:t>由此可表示，在考慮開店地點合適時需要優先考慮周遭火車站數量、電影院數量、醫院數量。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295138"/>
              </p:ext>
            </p:extLst>
          </p:nvPr>
        </p:nvGraphicFramePr>
        <p:xfrm>
          <a:off x="12497616" y="508000"/>
          <a:ext cx="3285828" cy="734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296881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Coefficient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0.743272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0.478435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0.234261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0.119488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0.110515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0.091454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0.012343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-0.000033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-0.000165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-0.004689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-0.017495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-0.032587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-0.052289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-0.08239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-0.110884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-0.470156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-0.680448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-1.43428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-8.091701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16915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001" y="1798190"/>
            <a:ext cx="5770801" cy="32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ffectLst/>
              </a:rPr>
              <a:t>RandomForest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5153176" cy="4668351"/>
          </a:xfrm>
        </p:spPr>
        <p:txBody>
          <a:bodyPr/>
          <a:lstStyle/>
          <a:p>
            <a:r>
              <a:rPr lang="zh-TW" altLang="en-US" dirty="0">
                <a:effectLst/>
              </a:rPr>
              <a:t>交叉驗證結果，平均準確率：</a:t>
            </a:r>
            <a:r>
              <a:rPr lang="en-US" altLang="zh-TW" dirty="0">
                <a:effectLst/>
              </a:rPr>
              <a:t> 48 %</a:t>
            </a:r>
          </a:p>
          <a:p>
            <a:r>
              <a:rPr lang="zh-TW" altLang="en-US" dirty="0">
                <a:effectLst/>
              </a:rPr>
              <a:t>超參數調整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Hyperparameter</a:t>
            </a:r>
            <a:r>
              <a:rPr lang="en-US" altLang="zh-TW" dirty="0">
                <a:effectLst/>
              </a:rPr>
              <a:t> tuning)</a:t>
            </a:r>
          </a:p>
          <a:p>
            <a:pPr lvl="1"/>
            <a:r>
              <a:rPr lang="zh-TW" altLang="en-US" dirty="0">
                <a:effectLst/>
              </a:rPr>
              <a:t>最佳參數：</a:t>
            </a:r>
            <a:endParaRPr lang="en-US" altLang="zh-TW" dirty="0">
              <a:effectLst/>
            </a:endParaRPr>
          </a:p>
          <a:p>
            <a:pPr lvl="2"/>
            <a:r>
              <a:rPr lang="zh-TW" altLang="en-US" dirty="0">
                <a:effectLst/>
              </a:rPr>
              <a:t>每棵決策樹的最大深度：</a:t>
            </a:r>
            <a:r>
              <a:rPr lang="en-US" altLang="zh-TW" dirty="0">
                <a:effectLst/>
              </a:rPr>
              <a:t> 10</a:t>
            </a:r>
          </a:p>
          <a:p>
            <a:pPr lvl="2"/>
            <a:r>
              <a:rPr lang="zh-TW" altLang="en-US" dirty="0">
                <a:effectLst/>
              </a:rPr>
              <a:t>最大特徵數：</a:t>
            </a:r>
            <a:r>
              <a:rPr lang="en-US" altLang="zh-TW" dirty="0" err="1">
                <a:effectLst/>
              </a:rPr>
              <a:t>sqrt</a:t>
            </a:r>
            <a:endParaRPr lang="en-US" altLang="zh-TW" dirty="0">
              <a:effectLst/>
            </a:endParaRPr>
          </a:p>
          <a:p>
            <a:pPr lvl="2"/>
            <a:r>
              <a:rPr lang="zh-TW" altLang="en-US" dirty="0">
                <a:effectLst/>
              </a:rPr>
              <a:t>葉節點所需的最小樣本數：</a:t>
            </a:r>
            <a:r>
              <a:rPr lang="en-US" altLang="zh-TW" dirty="0">
                <a:effectLst/>
              </a:rPr>
              <a:t> 8</a:t>
            </a:r>
          </a:p>
          <a:p>
            <a:pPr lvl="2"/>
            <a:r>
              <a:rPr lang="zh-TW" altLang="en-US" dirty="0">
                <a:effectLst/>
              </a:rPr>
              <a:t>節點分裂所需的最小樣本數：</a:t>
            </a:r>
            <a:r>
              <a:rPr lang="en-US" altLang="zh-TW" dirty="0">
                <a:effectLst/>
              </a:rPr>
              <a:t> 2 </a:t>
            </a:r>
          </a:p>
          <a:p>
            <a:pPr lvl="2"/>
            <a:r>
              <a:rPr lang="zh-TW" altLang="en-US" dirty="0">
                <a:effectLst/>
              </a:rPr>
              <a:t>決策樹數量：</a:t>
            </a:r>
            <a:r>
              <a:rPr lang="en-US" altLang="zh-TW" dirty="0">
                <a:effectLst/>
              </a:rPr>
              <a:t> 400</a:t>
            </a:r>
          </a:p>
          <a:p>
            <a:r>
              <a:rPr lang="zh-TW" altLang="en-US" dirty="0">
                <a:effectLst/>
              </a:rPr>
              <a:t>最佳參數的混淆矩陣如右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超參數調整後，</a:t>
            </a:r>
            <a:r>
              <a:rPr lang="zh-TW" altLang="en-US" dirty="0" smtClean="0">
                <a:effectLst/>
              </a:rPr>
              <a:t>平均</a:t>
            </a:r>
            <a:r>
              <a:rPr lang="zh-TW" altLang="en-US" dirty="0">
                <a:effectLst/>
              </a:rPr>
              <a:t>準確率：</a:t>
            </a:r>
            <a:r>
              <a:rPr lang="en-US" altLang="zh-TW" dirty="0">
                <a:effectLst/>
              </a:rPr>
              <a:t> 51 %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732449"/>
            <a:ext cx="4791034" cy="47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ffectLst/>
              </a:rPr>
              <a:t>RandomForest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5153" y="2441576"/>
            <a:ext cx="4460638" cy="4304457"/>
          </a:xfrm>
        </p:spPr>
        <p:txBody>
          <a:bodyPr/>
          <a:lstStyle/>
          <a:p>
            <a:r>
              <a:rPr lang="zh-TW" altLang="en-US" dirty="0"/>
              <a:t>由 </a:t>
            </a:r>
            <a:r>
              <a:rPr lang="en-US" altLang="zh-TW" dirty="0" err="1" smtClean="0"/>
              <a:t>RandomForest</a:t>
            </a:r>
            <a:r>
              <a:rPr lang="zh-TW" altLang="en-US" dirty="0" smtClean="0"/>
              <a:t> </a:t>
            </a:r>
            <a:r>
              <a:rPr lang="zh-TW" altLang="en-US" dirty="0"/>
              <a:t>結果可得出，重要性</a:t>
            </a:r>
            <a:r>
              <a:rPr lang="zh-TW" altLang="en-US" dirty="0" smtClean="0"/>
              <a:t>前三</a:t>
            </a:r>
            <a:r>
              <a:rPr lang="zh-TW" altLang="en-US" dirty="0"/>
              <a:t>名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star</a:t>
            </a:r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rink_counts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weekday_working_hours_average</a:t>
            </a:r>
            <a:endParaRPr lang="en-US" altLang="zh-TW" dirty="0"/>
          </a:p>
          <a:p>
            <a:r>
              <a:rPr lang="zh-TW" altLang="en-US" dirty="0"/>
              <a:t>由此可表示，在考慮開店地點合適時需要優先考慮</a:t>
            </a:r>
            <a:r>
              <a:rPr lang="zh-TW" altLang="en-US" dirty="0" smtClean="0"/>
              <a:t>周遭</a:t>
            </a:r>
            <a:r>
              <a:rPr lang="zh-TW" altLang="en-US" dirty="0"/>
              <a:t>評論星</a:t>
            </a:r>
            <a:r>
              <a:rPr lang="zh-TW" altLang="en-US" dirty="0" smtClean="0"/>
              <a:t>數、週邊</a:t>
            </a:r>
            <a:r>
              <a:rPr lang="zh-TW" altLang="en-US" dirty="0"/>
              <a:t>飲料店</a:t>
            </a:r>
            <a:r>
              <a:rPr lang="zh-TW" altLang="en-US" dirty="0" smtClean="0"/>
              <a:t>數量、每週平均營業時間。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459" y="2267330"/>
            <a:ext cx="6174547" cy="42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effectLst/>
              </a:rPr>
              <a:t>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5153630" cy="4058751"/>
          </a:xfrm>
        </p:spPr>
        <p:txBody>
          <a:bodyPr/>
          <a:lstStyle/>
          <a:p>
            <a:r>
              <a:rPr lang="zh-TW" altLang="en-US" dirty="0" smtClean="0">
                <a:effectLst/>
              </a:rPr>
              <a:t>交叉驗證結果，平均準確率：</a:t>
            </a:r>
            <a:r>
              <a:rPr lang="en-US" altLang="zh-TW" dirty="0" smtClean="0">
                <a:effectLst/>
              </a:rPr>
              <a:t> 35 %</a:t>
            </a:r>
          </a:p>
          <a:p>
            <a:r>
              <a:rPr lang="zh-TW" altLang="en-US" dirty="0" smtClean="0">
                <a:effectLst/>
              </a:rPr>
              <a:t>超參數調整</a:t>
            </a:r>
            <a:r>
              <a:rPr lang="en-US" altLang="zh-TW" dirty="0" smtClean="0">
                <a:effectLst/>
              </a:rPr>
              <a:t>(</a:t>
            </a:r>
            <a:r>
              <a:rPr lang="en-US" altLang="zh-TW" dirty="0" err="1" smtClean="0">
                <a:effectLst/>
              </a:rPr>
              <a:t>Hyperparameter</a:t>
            </a:r>
            <a:r>
              <a:rPr lang="en-US" altLang="zh-TW" dirty="0" smtClean="0">
                <a:effectLst/>
              </a:rPr>
              <a:t> tuning)</a:t>
            </a:r>
            <a:endParaRPr lang="en-US" altLang="zh-TW" dirty="0">
              <a:effectLst/>
            </a:endParaRPr>
          </a:p>
          <a:p>
            <a:r>
              <a:rPr lang="zh-TW" altLang="en-US" dirty="0" smtClean="0">
                <a:effectLst/>
              </a:rPr>
              <a:t>最佳參數：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>
                <a:effectLst/>
              </a:rPr>
              <a:t>懲罰</a:t>
            </a:r>
            <a:r>
              <a:rPr lang="zh-TW" altLang="en-US" dirty="0" smtClean="0">
                <a:effectLst/>
              </a:rPr>
              <a:t>係數：</a:t>
            </a:r>
            <a:r>
              <a:rPr lang="en-US" altLang="zh-TW" dirty="0" smtClean="0">
                <a:effectLst/>
              </a:rPr>
              <a:t>1</a:t>
            </a:r>
          </a:p>
          <a:p>
            <a:pPr lvl="1"/>
            <a:r>
              <a:rPr lang="zh-TW" altLang="en-US" dirty="0">
                <a:effectLst/>
              </a:rPr>
              <a:t>核函數</a:t>
            </a:r>
            <a:r>
              <a:rPr lang="zh-TW" altLang="en-US" dirty="0" smtClean="0">
                <a:effectLst/>
              </a:rPr>
              <a:t>係數：</a:t>
            </a:r>
            <a:r>
              <a:rPr lang="en-US" altLang="zh-TW" dirty="0" smtClean="0">
                <a:effectLst/>
              </a:rPr>
              <a:t>0.001</a:t>
            </a:r>
          </a:p>
          <a:p>
            <a:r>
              <a:rPr lang="zh-TW" altLang="en-US" dirty="0">
                <a:effectLst/>
              </a:rPr>
              <a:t>超參數調整後，平均準確率：</a:t>
            </a:r>
            <a:r>
              <a:rPr lang="en-US" altLang="zh-TW" dirty="0" smtClean="0">
                <a:effectLst/>
              </a:rPr>
              <a:t> 41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%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66" y="1580050"/>
            <a:ext cx="5763791" cy="449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高斯貝式分類器 </a:t>
            </a:r>
            <a:r>
              <a:rPr lang="en-US" altLang="zh-TW" dirty="0" err="1"/>
              <a:t>GaussianNB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8645" y="1723118"/>
            <a:ext cx="3368956" cy="4058751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</a:rPr>
              <a:t>交叉驗證結果，平均準確率：</a:t>
            </a:r>
            <a:r>
              <a:rPr lang="en-US" altLang="zh-TW" dirty="0" smtClean="0">
                <a:effectLst/>
              </a:rPr>
              <a:t> 44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%</a:t>
            </a:r>
          </a:p>
          <a:p>
            <a:r>
              <a:rPr lang="zh-TW" altLang="en-US" dirty="0" smtClean="0"/>
              <a:t>最佳參數：</a:t>
            </a:r>
            <a:endParaRPr lang="en-US" altLang="zh-TW" dirty="0" smtClean="0"/>
          </a:p>
          <a:p>
            <a:pPr lvl="1"/>
            <a:r>
              <a:rPr lang="en-US" altLang="zh-TW" smtClean="0">
                <a:effectLst/>
              </a:rPr>
              <a:t>alpha</a:t>
            </a:r>
            <a:r>
              <a:rPr lang="zh-TW" altLang="en-US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3.05 e-12</a:t>
            </a:r>
            <a:endParaRPr lang="en-US" altLang="zh-TW" dirty="0" smtClean="0"/>
          </a:p>
          <a:p>
            <a:r>
              <a:rPr lang="zh-TW" altLang="en-US" dirty="0" smtClean="0">
                <a:effectLst/>
              </a:rPr>
              <a:t>超參數調整後，平均準確率：</a:t>
            </a:r>
            <a:r>
              <a:rPr lang="en-US" altLang="zh-TW" dirty="0" smtClean="0">
                <a:effectLst/>
              </a:rPr>
              <a:t> 44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%</a:t>
            </a:r>
            <a:endParaRPr lang="en-US" altLang="zh-TW" dirty="0" smtClean="0"/>
          </a:p>
          <a:p>
            <a:r>
              <a:rPr lang="zh-TW" altLang="en-US" dirty="0" smtClean="0">
                <a:effectLst/>
              </a:rPr>
              <a:t>訓練</a:t>
            </a:r>
            <a:r>
              <a:rPr lang="zh-TW" altLang="en-US" dirty="0">
                <a:effectLst/>
              </a:rPr>
              <a:t>和測試分數的差異</a:t>
            </a:r>
            <a:r>
              <a:rPr lang="zh-TW" altLang="en-US" dirty="0" smtClean="0">
                <a:effectLst/>
              </a:rPr>
              <a:t>百分比：</a:t>
            </a:r>
            <a:r>
              <a:rPr lang="en-US" altLang="zh-TW" dirty="0" smtClean="0">
                <a:effectLst/>
              </a:rPr>
              <a:t>0.89</a:t>
            </a:r>
            <a:r>
              <a:rPr lang="en-US" altLang="zh-TW" dirty="0">
                <a:effectLst/>
              </a:rPr>
              <a:t>% </a:t>
            </a:r>
          </a:p>
          <a:p>
            <a:pPr marL="36900" indent="0">
              <a:buNone/>
            </a:pP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99" y="1723118"/>
            <a:ext cx="2794519" cy="2038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1723118"/>
            <a:ext cx="4883536" cy="48601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599" y="3904511"/>
            <a:ext cx="2794519" cy="28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2652</TotalTime>
  <Words>2586</Words>
  <Application>Microsoft Office PowerPoint</Application>
  <PresentationFormat>寬螢幕</PresentationFormat>
  <Paragraphs>1208</Paragraphs>
  <Slides>47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4" baseType="lpstr">
      <vt:lpstr>微軟正黑體</vt:lpstr>
      <vt:lpstr>新細明體</vt:lpstr>
      <vt:lpstr>Calibri</vt:lpstr>
      <vt:lpstr>Calisto MT</vt:lpstr>
      <vt:lpstr>Trebuchet MS</vt:lpstr>
      <vt:lpstr>Wingdings 2</vt:lpstr>
      <vt:lpstr>石板</vt:lpstr>
      <vt:lpstr>PowerPoint 簡報</vt:lpstr>
      <vt:lpstr>預測值轉換</vt:lpstr>
      <vt:lpstr>熱力圖</vt:lpstr>
      <vt:lpstr>LogisticRegression</vt:lpstr>
      <vt:lpstr>LogisticRegression 變數重要性</vt:lpstr>
      <vt:lpstr>RandomForest</vt:lpstr>
      <vt:lpstr>RandomForest</vt:lpstr>
      <vt:lpstr>SVM</vt:lpstr>
      <vt:lpstr>高斯貝式分類器 GaussianNB</vt:lpstr>
      <vt:lpstr>多項式貝氏分類器 MultinomialNB</vt:lpstr>
      <vt:lpstr>XGBOOST</vt:lpstr>
      <vt:lpstr>XGBOOST</vt:lpstr>
      <vt:lpstr>AdaBoost</vt:lpstr>
      <vt:lpstr>AdaBoost</vt:lpstr>
      <vt:lpstr>模型資料統整</vt:lpstr>
      <vt:lpstr>PowerPoint 簡報</vt:lpstr>
      <vt:lpstr>集呈式學習</vt:lpstr>
      <vt:lpstr>集成式學習</vt:lpstr>
      <vt:lpstr>PowerPoint 簡報</vt:lpstr>
      <vt:lpstr>K-means</vt:lpstr>
      <vt:lpstr>LogisticRegression</vt:lpstr>
      <vt:lpstr>利用XGBOOST篩選變數</vt:lpstr>
      <vt:lpstr>將變數依據值分成五類</vt:lpstr>
      <vt:lpstr>分類問題Y</vt:lpstr>
      <vt:lpstr>RandomForest</vt:lpstr>
      <vt:lpstr>RandomForest</vt:lpstr>
      <vt:lpstr>高斯貝式分類器 GaussianNB</vt:lpstr>
      <vt:lpstr>多項式貝氏分類器 MultinomialNB</vt:lpstr>
      <vt:lpstr>多項式貝氏分類器 MultinomialNB</vt:lpstr>
      <vt:lpstr>SVM</vt:lpstr>
      <vt:lpstr>XGboost</vt:lpstr>
      <vt:lpstr>XGboost</vt:lpstr>
      <vt:lpstr>AdaBoost</vt:lpstr>
      <vt:lpstr>AdaBoost</vt:lpstr>
      <vt:lpstr>列表</vt:lpstr>
      <vt:lpstr>砍掉零值、取log10</vt:lpstr>
      <vt:lpstr>參數取對數</vt:lpstr>
      <vt:lpstr>列表</vt:lpstr>
      <vt:lpstr>LogisticRegression</vt:lpstr>
      <vt:lpstr>SVM</vt:lpstr>
      <vt:lpstr>AdaBoost</vt:lpstr>
      <vt:lpstr>XGboost</vt:lpstr>
      <vt:lpstr>RandomForest</vt:lpstr>
      <vt:lpstr>多項式貝氏分類器 MultinomialNB</vt:lpstr>
      <vt:lpstr>高斯貝式分類器 GaussianNB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100</cp:revision>
  <dcterms:created xsi:type="dcterms:W3CDTF">2024-03-11T07:00:51Z</dcterms:created>
  <dcterms:modified xsi:type="dcterms:W3CDTF">2024-03-16T05:49:34Z</dcterms:modified>
</cp:coreProperties>
</file>