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845" userDrawn="1">
          <p15:clr>
            <a:srgbClr val="A4A3A4"/>
          </p15:clr>
        </p15:guide>
        <p15:guide id="3" pos="5355" userDrawn="1">
          <p15:clr>
            <a:srgbClr val="A4A3A4"/>
          </p15:clr>
        </p15:guide>
        <p15:guide id="4" pos="235" userDrawn="1">
          <p15:clr>
            <a:srgbClr val="A4A3A4"/>
          </p15:clr>
        </p15:guide>
        <p15:guide id="5" pos="661" userDrawn="1">
          <p15:clr>
            <a:srgbClr val="A4A3A4"/>
          </p15:clr>
        </p15:guide>
        <p15:guide id="6" orient="horz"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EF1"/>
    <a:srgbClr val="5067F2"/>
    <a:srgbClr val="5067C8"/>
    <a:srgbClr val="FFF9C4"/>
    <a:srgbClr val="FFD54F"/>
    <a:srgbClr val="263238"/>
    <a:srgbClr val="311B92"/>
    <a:srgbClr val="8B1616"/>
    <a:srgbClr val="8C1616"/>
    <a:srgbClr val="B7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5232" autoAdjust="0"/>
  </p:normalViewPr>
  <p:slideViewPr>
    <p:cSldViewPr snapToGrid="0" showGuides="1">
      <p:cViewPr varScale="1">
        <p:scale>
          <a:sx n="18" d="100"/>
          <a:sy n="18" d="100"/>
        </p:scale>
        <p:origin x="585" y="60"/>
      </p:cViewPr>
      <p:guideLst>
        <p:guide pos="13845"/>
        <p:guide pos="5355"/>
        <p:guide pos="235"/>
        <p:guide pos="661"/>
        <p:guide orient="horz"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CB04D-1C75-43E0-9B64-B7DDAA42BB2C}" type="datetimeFigureOut">
              <a:rPr lang="en-US" smtClean="0"/>
              <a:t>4/17/2019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13665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4757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3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2826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2494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26687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13625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0015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62204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38088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1128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992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4/17/2019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102850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1RwJbhkCA5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67F2">
            <a:alpha val="67000"/>
          </a:srgb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8733BE-059C-47B7-9415-5ADF2F3024F1}"/>
              </a:ext>
            </a:extLst>
          </p:cNvPr>
          <p:cNvSpPr/>
          <p:nvPr/>
        </p:nvSpPr>
        <p:spPr>
          <a:xfrm>
            <a:off x="914400" y="914400"/>
            <a:ext cx="42062400" cy="466344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8000" b="1" dirty="0">
                <a:solidFill>
                  <a:prstClr val="black"/>
                </a:solidFill>
                <a:latin typeface="Helvetica" panose="020B0604020202020204" pitchFamily="34" charset="0"/>
                <a:cs typeface="Helvetica" panose="020B0604020202020204" pitchFamily="34" charset="0"/>
              </a:rPr>
              <a:t>Short but Descriptive Title Here</a:t>
            </a:r>
            <a:endParaRPr lang="en-US" sz="8000" dirty="0">
              <a:solidFill>
                <a:prstClr val="black"/>
              </a:solidFill>
              <a:latin typeface="Helvetica" panose="020B0604020202020204" pitchFamily="34" charset="0"/>
              <a:cs typeface="Helvetica" panose="020B0604020202020204" pitchFamily="34" charset="0"/>
            </a:endParaRPr>
          </a:p>
          <a:p>
            <a:pPr lvl="0" algn="ctr"/>
            <a:r>
              <a:rPr lang="en-US" sz="6000" dirty="0">
                <a:solidFill>
                  <a:prstClr val="black"/>
                </a:solidFill>
                <a:latin typeface="Helvetica" panose="020B0604020202020204" pitchFamily="34" charset="0"/>
                <a:cs typeface="Helvetica" panose="020B0604020202020204" pitchFamily="34" charset="0"/>
              </a:rPr>
              <a:t>First Last</a:t>
            </a:r>
            <a:r>
              <a:rPr lang="en-US" sz="6000" baseline="30000" dirty="0">
                <a:solidFill>
                  <a:prstClr val="black"/>
                </a:solidFill>
                <a:latin typeface="Helvetica" panose="020B0604020202020204" pitchFamily="34" charset="0"/>
                <a:cs typeface="Helvetica" panose="020B0604020202020204" pitchFamily="34" charset="0"/>
              </a:rPr>
              <a:t>1,2</a:t>
            </a:r>
            <a:endParaRPr lang="en-US" sz="6000" dirty="0">
              <a:solidFill>
                <a:prstClr val="black"/>
              </a:solidFill>
              <a:latin typeface="Helvetica" panose="020B0604020202020204" pitchFamily="34" charset="0"/>
              <a:cs typeface="Helvetica" panose="020B0604020202020204" pitchFamily="34" charset="0"/>
            </a:endParaRPr>
          </a:p>
          <a:p>
            <a:pPr algn="ctr"/>
            <a:r>
              <a:rPr lang="en-US" sz="4200" baseline="30000" dirty="0">
                <a:solidFill>
                  <a:prstClr val="black"/>
                </a:solidFill>
                <a:latin typeface="Helvetica" panose="020B0604020202020204" pitchFamily="34" charset="0"/>
                <a:cs typeface="Helvetica" panose="020B0604020202020204" pitchFamily="34" charset="0"/>
              </a:rPr>
              <a:t>1</a:t>
            </a:r>
            <a:r>
              <a:rPr lang="en-US" sz="4200" dirty="0">
                <a:solidFill>
                  <a:prstClr val="black"/>
                </a:solidFill>
                <a:latin typeface="Helvetica" panose="020B0604020202020204" pitchFamily="34" charset="0"/>
                <a:cs typeface="Helvetica" panose="020B0604020202020204" pitchFamily="34" charset="0"/>
              </a:rPr>
              <a:t>Affiliation One</a:t>
            </a:r>
          </a:p>
          <a:p>
            <a:pPr algn="ctr"/>
            <a:r>
              <a:rPr lang="en-US" sz="4200" baseline="30000" dirty="0">
                <a:solidFill>
                  <a:prstClr val="black"/>
                </a:solidFill>
                <a:latin typeface="Helvetica" panose="020B0604020202020204" pitchFamily="34" charset="0"/>
                <a:cs typeface="Helvetica" panose="020B0604020202020204" pitchFamily="34" charset="0"/>
              </a:rPr>
              <a:t>2</a:t>
            </a:r>
            <a:r>
              <a:rPr lang="en-US" sz="4200" dirty="0">
                <a:solidFill>
                  <a:prstClr val="black"/>
                </a:solidFill>
                <a:latin typeface="Helvetica" panose="020B0604020202020204" pitchFamily="34" charset="0"/>
                <a:cs typeface="Helvetica" panose="020B0604020202020204" pitchFamily="34" charset="0"/>
              </a:rPr>
              <a:t>Affiliation Two</a:t>
            </a:r>
          </a:p>
        </p:txBody>
      </p:sp>
      <p:sp>
        <p:nvSpPr>
          <p:cNvPr id="16" name="Rectangle 15">
            <a:extLst>
              <a:ext uri="{FF2B5EF4-FFF2-40B4-BE49-F238E27FC236}">
                <a16:creationId xmlns:a16="http://schemas.microsoft.com/office/drawing/2014/main" id="{678733BE-059C-47B7-9415-5ADF2F3024F1}"/>
              </a:ext>
            </a:extLst>
          </p:cNvPr>
          <p:cNvSpPr/>
          <p:nvPr/>
        </p:nvSpPr>
        <p:spPr>
          <a:xfrm>
            <a:off x="914400" y="6492240"/>
            <a:ext cx="10972800" cy="2552090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28600" tIns="91440" rIns="228600" bIns="91440" rtlCol="0" anchor="t" anchorCtr="0"/>
          <a:lstStyle/>
          <a:p>
            <a:pPr>
              <a:spcAft>
                <a:spcPts val="1200"/>
              </a:spcAft>
            </a:pPr>
            <a:r>
              <a:rPr lang="en-US" sz="3800" b="1" dirty="0">
                <a:solidFill>
                  <a:schemeClr val="tx1"/>
                </a:solidFill>
                <a:latin typeface="Palatino Linotype" panose="02040502050505030304" pitchFamily="18" charset="0"/>
                <a:cs typeface="Arial" panose="020B0604020202020204" pitchFamily="34" charset="0"/>
              </a:rPr>
              <a:t>Section One (Intro/Background)</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Some text here, maybe a figure or something</a:t>
            </a: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r>
              <a:rPr lang="en-US" sz="3800" b="1" dirty="0">
                <a:solidFill>
                  <a:schemeClr val="tx1"/>
                </a:solidFill>
                <a:latin typeface="Palatino Linotype" panose="02040502050505030304" pitchFamily="18" charset="0"/>
                <a:cs typeface="Arial" panose="020B0604020202020204" pitchFamily="34" charset="0"/>
              </a:rPr>
              <a:t>Another Section (More Background/Methods)</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More words and pictures go here</a:t>
            </a: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48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r>
              <a:rPr lang="en-US" sz="3800" b="1" dirty="0">
                <a:solidFill>
                  <a:schemeClr val="tx1"/>
                </a:solidFill>
                <a:latin typeface="Palatino Linotype" panose="02040502050505030304" pitchFamily="18" charset="0"/>
                <a:cs typeface="Arial" panose="020B0604020202020204" pitchFamily="34" charset="0"/>
              </a:rPr>
              <a:t>A Third Section!? (Methods/Results)</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Blah blah blah</a:t>
            </a:r>
            <a:endParaRPr lang="en-US" sz="4800" dirty="0">
              <a:solidFill>
                <a:schemeClr val="tx1"/>
              </a:solidFill>
              <a:latin typeface="Palatino Linotype" panose="02040502050505030304" pitchFamily="18" charset="0"/>
              <a:cs typeface="Arial" panose="020B0604020202020204" pitchFamily="34" charset="0"/>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3354031" y="6658554"/>
            <a:ext cx="17375255" cy="18248244"/>
          </a:xfrm>
        </p:spPr>
        <p:txBody>
          <a:bodyPr anchor="t">
            <a:noAutofit/>
          </a:bodyPr>
          <a:lstStyle/>
          <a:p>
            <a:pPr>
              <a:lnSpc>
                <a:spcPct val="100000"/>
              </a:lnSpc>
            </a:pP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Put your main findings/points in giant text here so </a:t>
            </a:r>
            <a:r>
              <a:rPr lang="en-US" sz="9600" b="1" dirty="0">
                <a:solidFill>
                  <a:schemeClr val="bg1"/>
                </a:solidFill>
                <a:latin typeface="Arial" panose="020B0604020202020204" pitchFamily="34" charset="0"/>
                <a:ea typeface="Roboto" panose="02000000000000000000" pitchFamily="2" charset="0"/>
                <a:cs typeface="Arial" panose="020B0604020202020204" pitchFamily="34" charset="0"/>
              </a:rPr>
              <a:t>everyone can easily see it when they’re walking by</a:t>
            </a: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a:t>
            </a:r>
            <a:b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br>
            <a:b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b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This way, even if they don’t want to talk or even have time to stop they’ll </a:t>
            </a:r>
            <a:r>
              <a:rPr lang="en-US" sz="9600" b="1" dirty="0">
                <a:solidFill>
                  <a:schemeClr val="bg1"/>
                </a:solidFill>
                <a:latin typeface="Arial" panose="020B0604020202020204" pitchFamily="34" charset="0"/>
                <a:ea typeface="Roboto" panose="02000000000000000000" pitchFamily="2" charset="0"/>
                <a:cs typeface="Arial" panose="020B0604020202020204" pitchFamily="34" charset="0"/>
              </a:rPr>
              <a:t>at least know something about your work</a:t>
            </a:r>
            <a:r>
              <a:rPr lang="en-US" sz="9600" dirty="0">
                <a:solidFill>
                  <a:schemeClr val="bg1"/>
                </a:solidFill>
                <a:latin typeface="Arial" panose="020B0604020202020204" pitchFamily="34" charset="0"/>
                <a:ea typeface="Roboto" panose="02000000000000000000" pitchFamily="2" charset="0"/>
                <a:cs typeface="Arial" panose="020B0604020202020204" pitchFamily="34" charset="0"/>
              </a:rPr>
              <a:t>.</a:t>
            </a:r>
          </a:p>
        </p:txBody>
      </p:sp>
      <p:sp>
        <p:nvSpPr>
          <p:cNvPr id="2" name="Rectangle 1">
            <a:extLst>
              <a:ext uri="{FF2B5EF4-FFF2-40B4-BE49-F238E27FC236}">
                <a16:creationId xmlns:a16="http://schemas.microsoft.com/office/drawing/2014/main" id="{B0C5B857-0E51-4898-BAEF-B471D5E63813}"/>
              </a:ext>
            </a:extLst>
          </p:cNvPr>
          <p:cNvSpPr/>
          <p:nvPr/>
        </p:nvSpPr>
        <p:spPr>
          <a:xfrm>
            <a:off x="32030894" y="6492240"/>
            <a:ext cx="10972800" cy="2552090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28600" tIns="91440" rIns="228600" bIns="91440" rtlCol="0" anchor="t" anchorCtr="0"/>
          <a:lstStyle/>
          <a:p>
            <a:pPr>
              <a:spcAft>
                <a:spcPts val="1200"/>
              </a:spcAft>
            </a:pPr>
            <a:r>
              <a:rPr lang="en-US" sz="3800" b="1" dirty="0">
                <a:solidFill>
                  <a:schemeClr val="tx1"/>
                </a:solidFill>
                <a:latin typeface="Palatino Linotype" panose="02040502050505030304" pitchFamily="18" charset="0"/>
                <a:cs typeface="Arial" panose="020B0604020202020204" pitchFamily="34" charset="0"/>
              </a:rPr>
              <a:t>Section Four (Results)</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Try to limit text by using more plots that you can describe in person. This poster design sacrifices some of the text space of traditional posters in order to announce your key findings so it’s important to be concise</a:t>
            </a: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dirty="0">
              <a:solidFill>
                <a:schemeClr val="tx1"/>
              </a:solidFill>
              <a:latin typeface="Palatino Linotype" panose="02040502050505030304" pitchFamily="18" charset="0"/>
              <a:cs typeface="Arial" panose="020B0604020202020204" pitchFamily="34" charset="0"/>
            </a:endParaRPr>
          </a:p>
          <a:p>
            <a:pPr>
              <a:spcAft>
                <a:spcPts val="1200"/>
              </a:spcAft>
            </a:pPr>
            <a:endParaRPr lang="en-US" sz="3200" b="1" dirty="0">
              <a:solidFill>
                <a:schemeClr val="tx1"/>
              </a:solidFill>
              <a:latin typeface="Palatino Linotype" panose="02040502050505030304" pitchFamily="18" charset="0"/>
              <a:cs typeface="Arial" panose="020B0604020202020204" pitchFamily="34" charset="0"/>
            </a:endParaRPr>
          </a:p>
          <a:p>
            <a:pPr>
              <a:spcAft>
                <a:spcPts val="1200"/>
              </a:spcAft>
            </a:pPr>
            <a:r>
              <a:rPr lang="en-US" sz="3800" b="1" dirty="0">
                <a:solidFill>
                  <a:schemeClr val="tx1"/>
                </a:solidFill>
                <a:latin typeface="Palatino Linotype" panose="02040502050505030304" pitchFamily="18" charset="0"/>
                <a:cs typeface="Arial" panose="020B0604020202020204" pitchFamily="34" charset="0"/>
              </a:rPr>
              <a:t>Last Section (Discussion)</a:t>
            </a:r>
          </a:p>
          <a:p>
            <a:pPr>
              <a:spcAft>
                <a:spcPts val="1200"/>
              </a:spcAft>
            </a:pPr>
            <a:r>
              <a:rPr lang="en-US" sz="3200" dirty="0">
                <a:solidFill>
                  <a:schemeClr val="tx1"/>
                </a:solidFill>
                <a:latin typeface="Palatino Linotype" panose="02040502050505030304" pitchFamily="18" charset="0"/>
                <a:cs typeface="Arial" panose="020B0604020202020204" pitchFamily="34" charset="0"/>
              </a:rPr>
              <a:t>And done</a:t>
            </a:r>
          </a:p>
        </p:txBody>
      </p:sp>
      <p:sp>
        <p:nvSpPr>
          <p:cNvPr id="21" name="Rectangle 20">
            <a:extLst>
              <a:ext uri="{FF2B5EF4-FFF2-40B4-BE49-F238E27FC236}">
                <a16:creationId xmlns:a16="http://schemas.microsoft.com/office/drawing/2014/main" id="{678733BE-059C-47B7-9415-5ADF2F3024F1}"/>
              </a:ext>
            </a:extLst>
          </p:cNvPr>
          <p:cNvSpPr/>
          <p:nvPr/>
        </p:nvSpPr>
        <p:spPr>
          <a:xfrm>
            <a:off x="12801600" y="26974800"/>
            <a:ext cx="18288002" cy="50292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28600" tIns="91440" rIns="228600" bIns="91440" rtlCol="0" anchor="t" anchorCtr="0"/>
          <a:lstStyle/>
          <a:p>
            <a:r>
              <a:rPr lang="en-US" sz="3800" b="1" dirty="0">
                <a:solidFill>
                  <a:schemeClr val="tx1"/>
                </a:solidFill>
                <a:latin typeface="Palatino Linotype" panose="02040502050505030304" pitchFamily="18" charset="0"/>
                <a:cs typeface="Arial" panose="020B0604020202020204" pitchFamily="34" charset="0"/>
              </a:rPr>
              <a:t>Contact Information</a:t>
            </a:r>
          </a:p>
          <a:p>
            <a:r>
              <a:rPr lang="en-US" sz="3800" b="1" dirty="0">
                <a:solidFill>
                  <a:schemeClr val="tx1"/>
                </a:solidFill>
                <a:latin typeface="Palatino Linotype" panose="02040502050505030304" pitchFamily="18" charset="0"/>
                <a:cs typeface="Arial" panose="020B0604020202020204" pitchFamily="34" charset="0"/>
              </a:rPr>
              <a:t>	</a:t>
            </a:r>
            <a:r>
              <a:rPr lang="en-US" sz="3200" dirty="0">
                <a:solidFill>
                  <a:schemeClr val="tx1"/>
                </a:solidFill>
                <a:latin typeface="Palatino Linotype" panose="02040502050505030304" pitchFamily="18" charset="0"/>
                <a:cs typeface="Arial" panose="020B0604020202020204" pitchFamily="34" charset="0"/>
              </a:rPr>
              <a:t>Email:</a:t>
            </a:r>
          </a:p>
          <a:p>
            <a:r>
              <a:rPr lang="en-US" sz="3200" b="1" dirty="0">
                <a:solidFill>
                  <a:schemeClr val="tx1"/>
                </a:solidFill>
                <a:latin typeface="Palatino Linotype" panose="02040502050505030304" pitchFamily="18" charset="0"/>
                <a:cs typeface="Arial" panose="020B0604020202020204" pitchFamily="34" charset="0"/>
              </a:rPr>
              <a:t>	</a:t>
            </a:r>
            <a:r>
              <a:rPr lang="en-US" sz="3200" dirty="0">
                <a:solidFill>
                  <a:schemeClr val="tx1"/>
                </a:solidFill>
                <a:latin typeface="Palatino Linotype" panose="02040502050505030304" pitchFamily="18" charset="0"/>
                <a:cs typeface="Arial" panose="020B0604020202020204" pitchFamily="34" charset="0"/>
              </a:rPr>
              <a:t>Twitter:</a:t>
            </a:r>
          </a:p>
          <a:p>
            <a:endParaRPr lang="en-US" sz="3200" dirty="0">
              <a:solidFill>
                <a:schemeClr val="tx1"/>
              </a:solidFill>
              <a:latin typeface="Palatino Linotype" panose="02040502050505030304" pitchFamily="18" charset="0"/>
              <a:cs typeface="Arial" panose="020B0604020202020204" pitchFamily="34" charset="0"/>
            </a:endParaRPr>
          </a:p>
          <a:p>
            <a:r>
              <a:rPr lang="en-US" sz="3800" b="1" dirty="0">
                <a:solidFill>
                  <a:schemeClr val="tx1"/>
                </a:solidFill>
                <a:latin typeface="Palatino Linotype" panose="02040502050505030304" pitchFamily="18" charset="0"/>
                <a:cs typeface="Arial" panose="020B0604020202020204" pitchFamily="34" charset="0"/>
              </a:rPr>
              <a:t>Acknowledgments</a:t>
            </a:r>
            <a:endParaRPr lang="en-US" sz="3800" dirty="0">
              <a:solidFill>
                <a:schemeClr val="tx1"/>
              </a:solidFill>
              <a:latin typeface="Palatino Linotype" panose="02040502050505030304" pitchFamily="18" charset="0"/>
              <a:cs typeface="Arial" panose="020B0604020202020204" pitchFamily="34" charset="0"/>
            </a:endParaRPr>
          </a:p>
          <a:p>
            <a:r>
              <a:rPr lang="en-US" sz="3200" dirty="0">
                <a:solidFill>
                  <a:schemeClr val="tx1"/>
                </a:solidFill>
                <a:latin typeface="Palatino Linotype" panose="02040502050505030304" pitchFamily="18" charset="0"/>
                <a:cs typeface="Arial" panose="020B0604020202020204" pitchFamily="34" charset="0"/>
              </a:rPr>
              <a:t>Poster design inspired by Mike Morrison (@</a:t>
            </a:r>
            <a:r>
              <a:rPr lang="en-US" sz="3200" dirty="0" err="1">
                <a:solidFill>
                  <a:schemeClr val="tx1"/>
                </a:solidFill>
                <a:latin typeface="Palatino Linotype" panose="02040502050505030304" pitchFamily="18" charset="0"/>
                <a:cs typeface="Arial" panose="020B0604020202020204" pitchFamily="34" charset="0"/>
              </a:rPr>
              <a:t>mikemorrison</a:t>
            </a:r>
            <a:r>
              <a:rPr lang="en-US" sz="3200" dirty="0">
                <a:solidFill>
                  <a:schemeClr val="tx1"/>
                </a:solidFill>
                <a:latin typeface="Palatino Linotype" panose="02040502050505030304" pitchFamily="18" charset="0"/>
                <a:cs typeface="Arial" panose="020B0604020202020204" pitchFamily="34" charset="0"/>
              </a:rPr>
              <a:t> on Twitter). A thorough description of his ideas and his original templates can be found on his </a:t>
            </a:r>
            <a:r>
              <a:rPr lang="en-US" sz="3200" dirty="0" err="1">
                <a:solidFill>
                  <a:schemeClr val="tx1"/>
                </a:solidFill>
                <a:latin typeface="Palatino Linotype" panose="02040502050505030304" pitchFamily="18" charset="0"/>
                <a:cs typeface="Arial" panose="020B0604020202020204" pitchFamily="34" charset="0"/>
                <a:hlinkClick r:id="rId3"/>
              </a:rPr>
              <a:t>Youtube</a:t>
            </a:r>
            <a:r>
              <a:rPr lang="en-US" sz="3200" dirty="0">
                <a:solidFill>
                  <a:schemeClr val="tx1"/>
                </a:solidFill>
                <a:latin typeface="Palatino Linotype" panose="02040502050505030304" pitchFamily="18" charset="0"/>
                <a:cs typeface="Arial" panose="020B0604020202020204" pitchFamily="34" charset="0"/>
              </a:rPr>
              <a:t> video (above QR code)</a:t>
            </a:r>
          </a:p>
        </p:txBody>
      </p:sp>
      <p:cxnSp>
        <p:nvCxnSpPr>
          <p:cNvPr id="14" name="Straight Connector 13">
            <a:extLst>
              <a:ext uri="{FF2B5EF4-FFF2-40B4-BE49-F238E27FC236}">
                <a16:creationId xmlns:a16="http://schemas.microsoft.com/office/drawing/2014/main" id="{39D2F3EE-2FB9-4AE8-BE03-F98463D855BA}"/>
              </a:ext>
            </a:extLst>
          </p:cNvPr>
          <p:cNvCxnSpPr/>
          <p:nvPr/>
        </p:nvCxnSpPr>
        <p:spPr>
          <a:xfrm>
            <a:off x="1828800" y="13352929"/>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F7DA791-4C6D-4310-8348-D343F9015104}"/>
              </a:ext>
            </a:extLst>
          </p:cNvPr>
          <p:cNvCxnSpPr/>
          <p:nvPr/>
        </p:nvCxnSpPr>
        <p:spPr>
          <a:xfrm>
            <a:off x="32945294" y="25284953"/>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30AC65A-36D3-45F5-B427-026A9EF9E56A}"/>
              </a:ext>
            </a:extLst>
          </p:cNvPr>
          <p:cNvSpPr txBox="1"/>
          <p:nvPr/>
        </p:nvSpPr>
        <p:spPr>
          <a:xfrm>
            <a:off x="19645086" y="27023832"/>
            <a:ext cx="9506859" cy="2308324"/>
          </a:xfrm>
          <a:prstGeom prst="rect">
            <a:avLst/>
          </a:prstGeom>
          <a:noFill/>
        </p:spPr>
        <p:txBody>
          <a:bodyPr wrap="square" lIns="228600" tIns="91440" rIns="228600" bIns="91440" rtlCol="0">
            <a:spAutoFit/>
          </a:bodyPr>
          <a:lstStyle/>
          <a:p>
            <a:r>
              <a:rPr lang="en-US" sz="3200" b="1" dirty="0">
                <a:latin typeface="Palatino Linotype" panose="02040502050505030304" pitchFamily="18" charset="0"/>
                <a:cs typeface="Arial" panose="020B0604020202020204" pitchFamily="34" charset="0"/>
              </a:rPr>
              <a:t>Scan QR Code to view full publication: </a:t>
            </a:r>
          </a:p>
          <a:p>
            <a:r>
              <a:rPr lang="en-US" sz="3200" dirty="0">
                <a:latin typeface="Palatino Linotype" panose="02040502050505030304" pitchFamily="18" charset="0"/>
                <a:cs typeface="Arial" panose="020B0604020202020204" pitchFamily="34" charset="0"/>
              </a:rPr>
              <a:t>Use QR codes to easily link to any relevant publications or explanatory materials, etc. </a:t>
            </a:r>
          </a:p>
          <a:p>
            <a:r>
              <a:rPr lang="en-US" sz="3200" dirty="0">
                <a:latin typeface="Palatino Linotype" panose="02040502050505030304" pitchFamily="18" charset="0"/>
                <a:cs typeface="Arial" panose="020B0604020202020204" pitchFamily="34" charset="0"/>
              </a:rPr>
              <a:t>They’re easy to make at qr-code-generator.com</a:t>
            </a:r>
          </a:p>
          <a:p>
            <a:endParaRPr lang="en-US" sz="1000" dirty="0">
              <a:latin typeface="Palatino Linotype" panose="02040502050505030304" pitchFamily="18" charset="0"/>
              <a:cs typeface="Arial" panose="020B0604020202020204" pitchFamily="34" charset="0"/>
            </a:endParaRPr>
          </a:p>
        </p:txBody>
      </p:sp>
      <p:cxnSp>
        <p:nvCxnSpPr>
          <p:cNvPr id="53" name="Straight Connector 52">
            <a:extLst>
              <a:ext uri="{FF2B5EF4-FFF2-40B4-BE49-F238E27FC236}">
                <a16:creationId xmlns:a16="http://schemas.microsoft.com/office/drawing/2014/main" id="{D00906AC-23B3-4236-9B4A-5EEC061CEB46}"/>
              </a:ext>
            </a:extLst>
          </p:cNvPr>
          <p:cNvCxnSpPr/>
          <p:nvPr/>
        </p:nvCxnSpPr>
        <p:spPr>
          <a:xfrm>
            <a:off x="1828800" y="21574699"/>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E6D2763C-3A08-4CCE-A49F-002804AC0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88526" y="27023832"/>
            <a:ext cx="2113270" cy="2113270"/>
          </a:xfrm>
          <a:prstGeom prst="rect">
            <a:avLst/>
          </a:prstGeom>
        </p:spPr>
      </p:pic>
      <p:pic>
        <p:nvPicPr>
          <p:cNvPr id="1026" name="Picture 2" descr="ATOC-CU Logo">
            <a:extLst>
              <a:ext uri="{FF2B5EF4-FFF2-40B4-BE49-F238E27FC236}">
                <a16:creationId xmlns:a16="http://schemas.microsoft.com/office/drawing/2014/main" id="{179CDC55-0871-4E62-AA34-2D5DD99796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2478" y="1509882"/>
            <a:ext cx="6254616" cy="155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856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4606</TotalTime>
  <Words>280</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Palatino Linotype</vt:lpstr>
      <vt:lpstr>Office Theme</vt:lpstr>
      <vt:lpstr>Put your main findings/points in giant text here so everyone can easily see it when they’re walking by.  This way, even if they don’t want to talk or even have time to stop they’ll at least know something about your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Ryan Harp</cp:lastModifiedBy>
  <cp:revision>147</cp:revision>
  <dcterms:created xsi:type="dcterms:W3CDTF">2018-09-16T19:13:41Z</dcterms:created>
  <dcterms:modified xsi:type="dcterms:W3CDTF">2019-04-19T06:36:19Z</dcterms:modified>
</cp:coreProperties>
</file>