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0"/>
  </p:notesMasterIdLst>
  <p:sldIdLst>
    <p:sldId id="256" r:id="rId2"/>
    <p:sldId id="261" r:id="rId3"/>
    <p:sldId id="262" r:id="rId4"/>
    <p:sldId id="258" r:id="rId5"/>
    <p:sldId id="265" r:id="rId6"/>
    <p:sldId id="263" r:id="rId7"/>
    <p:sldId id="260"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FFEC81-D502-4CC0-8449-C238338802ED}" v="606" dt="2022-09-08T15:59:54.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5992" autoAdjust="0"/>
  </p:normalViewPr>
  <p:slideViewPr>
    <p:cSldViewPr snapToGrid="0" showGuides="1">
      <p:cViewPr varScale="1">
        <p:scale>
          <a:sx n="44" d="100"/>
          <a:sy n="44" d="100"/>
        </p:scale>
        <p:origin x="636"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cLean" userId="871144fd5cbe2773" providerId="LiveId" clId="{EAFFEC81-D502-4CC0-8449-C238338802ED}"/>
    <pc:docChg chg="undo custSel addSld delSld modSld sldOrd">
      <pc:chgData name="Ryan McLean" userId="871144fd5cbe2773" providerId="LiveId" clId="{EAFFEC81-D502-4CC0-8449-C238338802ED}" dt="2022-09-08T16:02:47.287" v="10584" actId="20577"/>
      <pc:docMkLst>
        <pc:docMk/>
      </pc:docMkLst>
      <pc:sldChg chg="addSp delSp modSp mod addAnim modAnim setClrOvrMap modNotesTx">
        <pc:chgData name="Ryan McLean" userId="871144fd5cbe2773" providerId="LiveId" clId="{EAFFEC81-D502-4CC0-8449-C238338802ED}" dt="2022-09-07T22:48:30.399" v="8768" actId="20577"/>
        <pc:sldMkLst>
          <pc:docMk/>
          <pc:sldMk cId="2093879684" sldId="256"/>
        </pc:sldMkLst>
        <pc:spChg chg="mod">
          <ac:chgData name="Ryan McLean" userId="871144fd5cbe2773" providerId="LiveId" clId="{EAFFEC81-D502-4CC0-8449-C238338802ED}" dt="2022-09-07T17:30:42.715" v="3488" actId="26606"/>
          <ac:spMkLst>
            <pc:docMk/>
            <pc:sldMk cId="2093879684" sldId="256"/>
            <ac:spMk id="2" creationId="{1CA5E8C5-C821-39E2-3E93-8310D345A496}"/>
          </ac:spMkLst>
        </pc:spChg>
        <pc:spChg chg="mod">
          <ac:chgData name="Ryan McLean" userId="871144fd5cbe2773" providerId="LiveId" clId="{EAFFEC81-D502-4CC0-8449-C238338802ED}" dt="2022-09-07T17:30:42.715" v="3488" actId="26606"/>
          <ac:spMkLst>
            <pc:docMk/>
            <pc:sldMk cId="2093879684" sldId="256"/>
            <ac:spMk id="3" creationId="{9CBD2A74-4850-36A2-AC90-853A4313798E}"/>
          </ac:spMkLst>
        </pc:spChg>
        <pc:spChg chg="del">
          <ac:chgData name="Ryan McLean" userId="871144fd5cbe2773" providerId="LiveId" clId="{EAFFEC81-D502-4CC0-8449-C238338802ED}" dt="2022-09-07T17:30:42.715" v="3488" actId="26606"/>
          <ac:spMkLst>
            <pc:docMk/>
            <pc:sldMk cId="2093879684" sldId="256"/>
            <ac:spMk id="9" creationId="{0AF4F2BA-3C03-4E2C-8ABC-0949B61B3C5E}"/>
          </ac:spMkLst>
        </pc:spChg>
        <pc:spChg chg="del">
          <ac:chgData name="Ryan McLean" userId="871144fd5cbe2773" providerId="LiveId" clId="{EAFFEC81-D502-4CC0-8449-C238338802ED}" dt="2022-09-07T17:30:42.715" v="3488" actId="26606"/>
          <ac:spMkLst>
            <pc:docMk/>
            <pc:sldMk cId="2093879684" sldId="256"/>
            <ac:spMk id="13" creationId="{B40A8CA7-7D5A-43B0-A1A0-B558ECA9EED1}"/>
          </ac:spMkLst>
        </pc:spChg>
        <pc:spChg chg="add">
          <ac:chgData name="Ryan McLean" userId="871144fd5cbe2773" providerId="LiveId" clId="{EAFFEC81-D502-4CC0-8449-C238338802ED}" dt="2022-09-07T17:30:42.715" v="3488" actId="26606"/>
          <ac:spMkLst>
            <pc:docMk/>
            <pc:sldMk cId="2093879684" sldId="256"/>
            <ac:spMk id="18" creationId="{E75F8FC7-2268-462F-AFF6-A4A975C3444E}"/>
          </ac:spMkLst>
        </pc:spChg>
        <pc:spChg chg="add">
          <ac:chgData name="Ryan McLean" userId="871144fd5cbe2773" providerId="LiveId" clId="{EAFFEC81-D502-4CC0-8449-C238338802ED}" dt="2022-09-07T17:30:42.715" v="3488" actId="26606"/>
          <ac:spMkLst>
            <pc:docMk/>
            <pc:sldMk cId="2093879684" sldId="256"/>
            <ac:spMk id="22" creationId="{7EE051E9-6C07-4FBB-B4F7-EDF8DDEAA6DA}"/>
          </ac:spMkLst>
        </pc:spChg>
        <pc:picChg chg="mod ord">
          <ac:chgData name="Ryan McLean" userId="871144fd5cbe2773" providerId="LiveId" clId="{EAFFEC81-D502-4CC0-8449-C238338802ED}" dt="2022-09-07T17:30:42.715" v="3488" actId="26606"/>
          <ac:picMkLst>
            <pc:docMk/>
            <pc:sldMk cId="2093879684" sldId="256"/>
            <ac:picMk id="4" creationId="{21CBC3EA-5119-A9D5-33B9-974D0AF3FE71}"/>
          </ac:picMkLst>
        </pc:picChg>
        <pc:cxnChg chg="del">
          <ac:chgData name="Ryan McLean" userId="871144fd5cbe2773" providerId="LiveId" clId="{EAFFEC81-D502-4CC0-8449-C238338802ED}" dt="2022-09-07T17:30:42.715" v="3488" actId="26606"/>
          <ac:cxnSpMkLst>
            <pc:docMk/>
            <pc:sldMk cId="2093879684" sldId="256"/>
            <ac:cxnSpMk id="11" creationId="{A07787ED-5EDC-4C54-AD87-55B60D0FE397}"/>
          </ac:cxnSpMkLst>
        </pc:cxnChg>
        <pc:cxnChg chg="add">
          <ac:chgData name="Ryan McLean" userId="871144fd5cbe2773" providerId="LiveId" clId="{EAFFEC81-D502-4CC0-8449-C238338802ED}" dt="2022-09-07T17:30:42.715" v="3488" actId="26606"/>
          <ac:cxnSpMkLst>
            <pc:docMk/>
            <pc:sldMk cId="2093879684" sldId="256"/>
            <ac:cxnSpMk id="20" creationId="{BEF45B32-FB97-49CC-B778-CA7CF87BEF7A}"/>
          </ac:cxnSpMkLst>
        </pc:cxnChg>
      </pc:sldChg>
      <pc:sldChg chg="addSp delSp modSp del mod">
        <pc:chgData name="Ryan McLean" userId="871144fd5cbe2773" providerId="LiveId" clId="{EAFFEC81-D502-4CC0-8449-C238338802ED}" dt="2022-09-07T15:39:01.519" v="759" actId="47"/>
        <pc:sldMkLst>
          <pc:docMk/>
          <pc:sldMk cId="911282571" sldId="257"/>
        </pc:sldMkLst>
        <pc:spChg chg="mod">
          <ac:chgData name="Ryan McLean" userId="871144fd5cbe2773" providerId="LiveId" clId="{EAFFEC81-D502-4CC0-8449-C238338802ED}" dt="2022-09-06T22:56:02.602" v="7" actId="20577"/>
          <ac:spMkLst>
            <pc:docMk/>
            <pc:sldMk cId="911282571" sldId="257"/>
            <ac:spMk id="2" creationId="{03A29D80-CC70-D175-1C31-4289680503E7}"/>
          </ac:spMkLst>
        </pc:spChg>
        <pc:spChg chg="del mod">
          <ac:chgData name="Ryan McLean" userId="871144fd5cbe2773" providerId="LiveId" clId="{EAFFEC81-D502-4CC0-8449-C238338802ED}" dt="2022-09-07T15:35:56.108" v="569" actId="478"/>
          <ac:spMkLst>
            <pc:docMk/>
            <pc:sldMk cId="911282571" sldId="257"/>
            <ac:spMk id="3" creationId="{4DD82291-B3CB-228A-BBF2-0E398BD002D8}"/>
          </ac:spMkLst>
        </pc:spChg>
        <pc:spChg chg="mod">
          <ac:chgData name="Ryan McLean" userId="871144fd5cbe2773" providerId="LiveId" clId="{EAFFEC81-D502-4CC0-8449-C238338802ED}" dt="2022-09-07T15:32:24.992" v="406"/>
          <ac:spMkLst>
            <pc:docMk/>
            <pc:sldMk cId="911282571" sldId="257"/>
            <ac:spMk id="5" creationId="{C392FBC4-FD64-39F7-51FF-1E8EE6AB9931}"/>
          </ac:spMkLst>
        </pc:spChg>
        <pc:spChg chg="mod">
          <ac:chgData name="Ryan McLean" userId="871144fd5cbe2773" providerId="LiveId" clId="{EAFFEC81-D502-4CC0-8449-C238338802ED}" dt="2022-09-07T15:34:17.172" v="450" actId="14100"/>
          <ac:spMkLst>
            <pc:docMk/>
            <pc:sldMk cId="911282571" sldId="257"/>
            <ac:spMk id="6" creationId="{5C090534-A30B-BCF7-B6B1-49AE628B1A9C}"/>
          </ac:spMkLst>
        </pc:spChg>
        <pc:spChg chg="mod">
          <ac:chgData name="Ryan McLean" userId="871144fd5cbe2773" providerId="LiveId" clId="{EAFFEC81-D502-4CC0-8449-C238338802ED}" dt="2022-09-07T15:34:19.400" v="451" actId="1076"/>
          <ac:spMkLst>
            <pc:docMk/>
            <pc:sldMk cId="911282571" sldId="257"/>
            <ac:spMk id="7" creationId="{6A3DF8E7-65EC-5D1F-5386-11AE9C0B5F28}"/>
          </ac:spMkLst>
        </pc:spChg>
        <pc:spChg chg="del mod">
          <ac:chgData name="Ryan McLean" userId="871144fd5cbe2773" providerId="LiveId" clId="{EAFFEC81-D502-4CC0-8449-C238338802ED}" dt="2022-09-07T15:34:09.347" v="448" actId="478"/>
          <ac:spMkLst>
            <pc:docMk/>
            <pc:sldMk cId="911282571" sldId="257"/>
            <ac:spMk id="8" creationId="{D8972275-F4D3-D74E-F2CB-6555847B83C8}"/>
          </ac:spMkLst>
        </pc:spChg>
        <pc:spChg chg="mod">
          <ac:chgData name="Ryan McLean" userId="871144fd5cbe2773" providerId="LiveId" clId="{EAFFEC81-D502-4CC0-8449-C238338802ED}" dt="2022-09-07T15:34:38.015" v="453"/>
          <ac:spMkLst>
            <pc:docMk/>
            <pc:sldMk cId="911282571" sldId="257"/>
            <ac:spMk id="10" creationId="{CEE1E5C1-B40A-DD7B-6663-616AC4569D51}"/>
          </ac:spMkLst>
        </pc:spChg>
        <pc:spChg chg="mod">
          <ac:chgData name="Ryan McLean" userId="871144fd5cbe2773" providerId="LiveId" clId="{EAFFEC81-D502-4CC0-8449-C238338802ED}" dt="2022-09-07T15:35:05.841" v="456" actId="962"/>
          <ac:spMkLst>
            <pc:docMk/>
            <pc:sldMk cId="911282571" sldId="257"/>
            <ac:spMk id="11" creationId="{EE0DCC11-C530-D0F4-DFCE-D900AE0668F0}"/>
          </ac:spMkLst>
        </pc:spChg>
        <pc:spChg chg="mod">
          <ac:chgData name="Ryan McLean" userId="871144fd5cbe2773" providerId="LiveId" clId="{EAFFEC81-D502-4CC0-8449-C238338802ED}" dt="2022-09-07T15:35:50.890" v="568" actId="20577"/>
          <ac:spMkLst>
            <pc:docMk/>
            <pc:sldMk cId="911282571" sldId="257"/>
            <ac:spMk id="12" creationId="{8F12AB5F-EBD3-39CF-5AE8-82233F7F025E}"/>
          </ac:spMkLst>
        </pc:spChg>
        <pc:spChg chg="add del mod">
          <ac:chgData name="Ryan McLean" userId="871144fd5cbe2773" providerId="LiveId" clId="{EAFFEC81-D502-4CC0-8449-C238338802ED}" dt="2022-09-07T15:35:58.488" v="570" actId="478"/>
          <ac:spMkLst>
            <pc:docMk/>
            <pc:sldMk cId="911282571" sldId="257"/>
            <ac:spMk id="14" creationId="{42F42AB8-BFA7-3E6D-9E67-446A0C847A77}"/>
          </ac:spMkLst>
        </pc:spChg>
        <pc:grpChg chg="add mod">
          <ac:chgData name="Ryan McLean" userId="871144fd5cbe2773" providerId="LiveId" clId="{EAFFEC81-D502-4CC0-8449-C238338802ED}" dt="2022-09-07T15:36:02.272" v="571" actId="1076"/>
          <ac:grpSpMkLst>
            <pc:docMk/>
            <pc:sldMk cId="911282571" sldId="257"/>
            <ac:grpSpMk id="4" creationId="{EDBB8D83-E8FF-BFCC-6588-E88426E992D4}"/>
          </ac:grpSpMkLst>
        </pc:grpChg>
        <pc:grpChg chg="add mod">
          <ac:chgData name="Ryan McLean" userId="871144fd5cbe2773" providerId="LiveId" clId="{EAFFEC81-D502-4CC0-8449-C238338802ED}" dt="2022-09-07T15:36:06.198" v="572" actId="1076"/>
          <ac:grpSpMkLst>
            <pc:docMk/>
            <pc:sldMk cId="911282571" sldId="257"/>
            <ac:grpSpMk id="9" creationId="{369C803A-EC37-1CE7-9EE9-F2E3641FCB53}"/>
          </ac:grpSpMkLst>
        </pc:grpChg>
      </pc:sldChg>
      <pc:sldChg chg="addSp delSp modSp new mod setBg setClrOvrMap modNotesTx">
        <pc:chgData name="Ryan McLean" userId="871144fd5cbe2773" providerId="LiveId" clId="{EAFFEC81-D502-4CC0-8449-C238338802ED}" dt="2022-09-08T15:59:00.512" v="10456" actId="20577"/>
        <pc:sldMkLst>
          <pc:docMk/>
          <pc:sldMk cId="3692502867" sldId="258"/>
        </pc:sldMkLst>
        <pc:spChg chg="mod">
          <ac:chgData name="Ryan McLean" userId="871144fd5cbe2773" providerId="LiveId" clId="{EAFFEC81-D502-4CC0-8449-C238338802ED}" dt="2022-09-07T16:47:25.130" v="3267" actId="20577"/>
          <ac:spMkLst>
            <pc:docMk/>
            <pc:sldMk cId="3692502867" sldId="258"/>
            <ac:spMk id="2" creationId="{B2CBEBD1-D268-09F5-CD7B-325AE62B9C06}"/>
          </ac:spMkLst>
        </pc:spChg>
        <pc:spChg chg="del mod">
          <ac:chgData name="Ryan McLean" userId="871144fd5cbe2773" providerId="LiveId" clId="{EAFFEC81-D502-4CC0-8449-C238338802ED}" dt="2022-09-07T15:45:01.113" v="1214" actId="1957"/>
          <ac:spMkLst>
            <pc:docMk/>
            <pc:sldMk cId="3692502867" sldId="258"/>
            <ac:spMk id="3" creationId="{D93EED75-CFAF-6B31-9AA7-E72D654E3898}"/>
          </ac:spMkLst>
        </pc:spChg>
        <pc:spChg chg="add del mod">
          <ac:chgData name="Ryan McLean" userId="871144fd5cbe2773" providerId="LiveId" clId="{EAFFEC81-D502-4CC0-8449-C238338802ED}" dt="2022-09-07T20:06:13.925" v="7166" actId="478"/>
          <ac:spMkLst>
            <pc:docMk/>
            <pc:sldMk cId="3692502867" sldId="258"/>
            <ac:spMk id="7" creationId="{8F236B87-BAD1-0396-F4F4-00BA1093E89C}"/>
          </ac:spMkLst>
        </pc:spChg>
        <pc:spChg chg="add mod">
          <ac:chgData name="Ryan McLean" userId="871144fd5cbe2773" providerId="LiveId" clId="{EAFFEC81-D502-4CC0-8449-C238338802ED}" dt="2022-09-07T20:08:48.948" v="7458" actId="1076"/>
          <ac:spMkLst>
            <pc:docMk/>
            <pc:sldMk cId="3692502867" sldId="258"/>
            <ac:spMk id="8" creationId="{D1707A23-BB34-5D1F-7033-4810C3B9DD9C}"/>
          </ac:spMkLst>
        </pc:spChg>
        <pc:spChg chg="add del">
          <ac:chgData name="Ryan McLean" userId="871144fd5cbe2773" providerId="LiveId" clId="{EAFFEC81-D502-4CC0-8449-C238338802ED}" dt="2022-09-07T16:00:28.924" v="1425" actId="26606"/>
          <ac:spMkLst>
            <pc:docMk/>
            <pc:sldMk cId="3692502867" sldId="258"/>
            <ac:spMk id="11" creationId="{0F6F1E82-F603-49E4-9641-09EEA984A343}"/>
          </ac:spMkLst>
        </pc:spChg>
        <pc:spChg chg="add del">
          <ac:chgData name="Ryan McLean" userId="871144fd5cbe2773" providerId="LiveId" clId="{EAFFEC81-D502-4CC0-8449-C238338802ED}" dt="2022-09-07T16:00:28.924" v="1425" actId="26606"/>
          <ac:spMkLst>
            <pc:docMk/>
            <pc:sldMk cId="3692502867" sldId="258"/>
            <ac:spMk id="15" creationId="{9D1595AB-90F6-488F-B5E3-F8CFCC8FAA19}"/>
          </ac:spMkLst>
        </pc:spChg>
        <pc:spChg chg="add del">
          <ac:chgData name="Ryan McLean" userId="871144fd5cbe2773" providerId="LiveId" clId="{EAFFEC81-D502-4CC0-8449-C238338802ED}" dt="2022-09-07T16:08:04.690" v="1912" actId="26606"/>
          <ac:spMkLst>
            <pc:docMk/>
            <pc:sldMk cId="3692502867" sldId="258"/>
            <ac:spMk id="20" creationId="{103E59AE-44F8-4FB9-BF05-C888FE3E1DFA}"/>
          </ac:spMkLst>
        </pc:spChg>
        <pc:spChg chg="add del">
          <ac:chgData name="Ryan McLean" userId="871144fd5cbe2773" providerId="LiveId" clId="{EAFFEC81-D502-4CC0-8449-C238338802ED}" dt="2022-09-07T16:08:04.690" v="1912" actId="26606"/>
          <ac:spMkLst>
            <pc:docMk/>
            <pc:sldMk cId="3692502867" sldId="258"/>
            <ac:spMk id="24" creationId="{8B6B14AE-589A-45CC-A30D-41995FC1F8BA}"/>
          </ac:spMkLst>
        </pc:spChg>
        <pc:spChg chg="add del">
          <ac:chgData name="Ryan McLean" userId="871144fd5cbe2773" providerId="LiveId" clId="{EAFFEC81-D502-4CC0-8449-C238338802ED}" dt="2022-09-07T16:08:19.838" v="1913" actId="26606"/>
          <ac:spMkLst>
            <pc:docMk/>
            <pc:sldMk cId="3692502867" sldId="258"/>
            <ac:spMk id="29" creationId="{68BDBE5C-BBE9-4E89-BEE5-DEB6EAB8702D}"/>
          </ac:spMkLst>
        </pc:spChg>
        <pc:spChg chg="add del">
          <ac:chgData name="Ryan McLean" userId="871144fd5cbe2773" providerId="LiveId" clId="{EAFFEC81-D502-4CC0-8449-C238338802ED}" dt="2022-09-07T16:08:19.838" v="1913" actId="26606"/>
          <ac:spMkLst>
            <pc:docMk/>
            <pc:sldMk cId="3692502867" sldId="258"/>
            <ac:spMk id="33" creationId="{DFC4168B-AA75-4715-9B96-CF84B170A68B}"/>
          </ac:spMkLst>
        </pc:spChg>
        <pc:spChg chg="add">
          <ac:chgData name="Ryan McLean" userId="871144fd5cbe2773" providerId="LiveId" clId="{EAFFEC81-D502-4CC0-8449-C238338802ED}" dt="2022-09-07T16:08:19.838" v="1913" actId="26606"/>
          <ac:spMkLst>
            <pc:docMk/>
            <pc:sldMk cId="3692502867" sldId="258"/>
            <ac:spMk id="38" creationId="{EE1530B0-6F96-46C0-8B3E-3215CB756BE4}"/>
          </ac:spMkLst>
        </pc:spChg>
        <pc:spChg chg="add">
          <ac:chgData name="Ryan McLean" userId="871144fd5cbe2773" providerId="LiveId" clId="{EAFFEC81-D502-4CC0-8449-C238338802ED}" dt="2022-09-07T16:08:19.838" v="1913" actId="26606"/>
          <ac:spMkLst>
            <pc:docMk/>
            <pc:sldMk cId="3692502867" sldId="258"/>
            <ac:spMk id="40" creationId="{754910CF-1B56-45D3-960A-E89F7B3B9131}"/>
          </ac:spMkLst>
        </pc:spChg>
        <pc:graphicFrameChg chg="add mod">
          <ac:chgData name="Ryan McLean" userId="871144fd5cbe2773" providerId="LiveId" clId="{EAFFEC81-D502-4CC0-8449-C238338802ED}" dt="2022-09-08T15:59:00.512" v="10456" actId="20577"/>
          <ac:graphicFrameMkLst>
            <pc:docMk/>
            <pc:sldMk cId="3692502867" sldId="258"/>
            <ac:graphicFrameMk id="6" creationId="{C03FEA47-377B-0405-C6B9-E2ACF91D906C}"/>
          </ac:graphicFrameMkLst>
        </pc:graphicFrameChg>
        <pc:cxnChg chg="add del">
          <ac:chgData name="Ryan McLean" userId="871144fd5cbe2773" providerId="LiveId" clId="{EAFFEC81-D502-4CC0-8449-C238338802ED}" dt="2022-09-07T16:00:28.924" v="1425" actId="26606"/>
          <ac:cxnSpMkLst>
            <pc:docMk/>
            <pc:sldMk cId="3692502867" sldId="258"/>
            <ac:cxnSpMk id="13" creationId="{C81CFD00-FC30-4AFB-A61F-3127B2C90F71}"/>
          </ac:cxnSpMkLst>
        </pc:cxnChg>
        <pc:cxnChg chg="add del">
          <ac:chgData name="Ryan McLean" userId="871144fd5cbe2773" providerId="LiveId" clId="{EAFFEC81-D502-4CC0-8449-C238338802ED}" dt="2022-09-07T16:08:04.690" v="1912" actId="26606"/>
          <ac:cxnSpMkLst>
            <pc:docMk/>
            <pc:sldMk cId="3692502867" sldId="258"/>
            <ac:cxnSpMk id="22" creationId="{2752F38C-F560-47AA-90AD-209F39C04150}"/>
          </ac:cxnSpMkLst>
        </pc:cxnChg>
        <pc:cxnChg chg="add del">
          <ac:chgData name="Ryan McLean" userId="871144fd5cbe2773" providerId="LiveId" clId="{EAFFEC81-D502-4CC0-8449-C238338802ED}" dt="2022-09-07T16:08:19.838" v="1913" actId="26606"/>
          <ac:cxnSpMkLst>
            <pc:docMk/>
            <pc:sldMk cId="3692502867" sldId="258"/>
            <ac:cxnSpMk id="31" creationId="{2752F38C-F560-47AA-90AD-209F39C04150}"/>
          </ac:cxnSpMkLst>
        </pc:cxnChg>
      </pc:sldChg>
      <pc:sldChg chg="modSp new del mod">
        <pc:chgData name="Ryan McLean" userId="871144fd5cbe2773" providerId="LiveId" clId="{EAFFEC81-D502-4CC0-8449-C238338802ED}" dt="2022-09-07T16:00:19.878" v="1424" actId="47"/>
        <pc:sldMkLst>
          <pc:docMk/>
          <pc:sldMk cId="539888771" sldId="259"/>
        </pc:sldMkLst>
        <pc:spChg chg="mod">
          <ac:chgData name="Ryan McLean" userId="871144fd5cbe2773" providerId="LiveId" clId="{EAFFEC81-D502-4CC0-8449-C238338802ED}" dt="2022-09-06T22:57:45.133" v="294" actId="20577"/>
          <ac:spMkLst>
            <pc:docMk/>
            <pc:sldMk cId="539888771" sldId="259"/>
            <ac:spMk id="2" creationId="{40FE8F55-F9A0-4725-1CEB-7765B40B3F90}"/>
          </ac:spMkLst>
        </pc:spChg>
        <pc:spChg chg="mod">
          <ac:chgData name="Ryan McLean" userId="871144fd5cbe2773" providerId="LiveId" clId="{EAFFEC81-D502-4CC0-8449-C238338802ED}" dt="2022-09-06T22:58:01.681" v="324" actId="20577"/>
          <ac:spMkLst>
            <pc:docMk/>
            <pc:sldMk cId="539888771" sldId="259"/>
            <ac:spMk id="3" creationId="{338A1A49-D68F-2B3D-86C5-5839ECD02360}"/>
          </ac:spMkLst>
        </pc:spChg>
      </pc:sldChg>
      <pc:sldChg chg="addSp delSp modSp new mod setBg modNotesTx">
        <pc:chgData name="Ryan McLean" userId="871144fd5cbe2773" providerId="LiveId" clId="{EAFFEC81-D502-4CC0-8449-C238338802ED}" dt="2022-09-08T16:01:43.998" v="10522" actId="20577"/>
        <pc:sldMkLst>
          <pc:docMk/>
          <pc:sldMk cId="3511105830" sldId="260"/>
        </pc:sldMkLst>
        <pc:spChg chg="mod">
          <ac:chgData name="Ryan McLean" userId="871144fd5cbe2773" providerId="LiveId" clId="{EAFFEC81-D502-4CC0-8449-C238338802ED}" dt="2022-09-07T16:29:33.368" v="2076" actId="26606"/>
          <ac:spMkLst>
            <pc:docMk/>
            <pc:sldMk cId="3511105830" sldId="260"/>
            <ac:spMk id="2" creationId="{9BBF2C5B-78AB-3D1E-2AC6-0C80F5BED6BF}"/>
          </ac:spMkLst>
        </pc:spChg>
        <pc:spChg chg="del">
          <ac:chgData name="Ryan McLean" userId="871144fd5cbe2773" providerId="LiveId" clId="{EAFFEC81-D502-4CC0-8449-C238338802ED}" dt="2022-09-07T14:55:30.597" v="327" actId="1957"/>
          <ac:spMkLst>
            <pc:docMk/>
            <pc:sldMk cId="3511105830" sldId="260"/>
            <ac:spMk id="3" creationId="{BE33D27A-C301-1BDA-FB06-330CD7E8850A}"/>
          </ac:spMkLst>
        </pc:spChg>
        <pc:spChg chg="add del mod">
          <ac:chgData name="Ryan McLean" userId="871144fd5cbe2773" providerId="LiveId" clId="{EAFFEC81-D502-4CC0-8449-C238338802ED}" dt="2022-09-07T15:06:08.569" v="354" actId="478"/>
          <ac:spMkLst>
            <pc:docMk/>
            <pc:sldMk cId="3511105830" sldId="260"/>
            <ac:spMk id="7" creationId="{EB1967F9-7753-317D-E26D-19B6F258AE87}"/>
          </ac:spMkLst>
        </pc:spChg>
        <pc:spChg chg="add del mod">
          <ac:chgData name="Ryan McLean" userId="871144fd5cbe2773" providerId="LiveId" clId="{EAFFEC81-D502-4CC0-8449-C238338802ED}" dt="2022-09-07T15:28:34.233" v="395" actId="478"/>
          <ac:spMkLst>
            <pc:docMk/>
            <pc:sldMk cId="3511105830" sldId="260"/>
            <ac:spMk id="8" creationId="{4B4BDE1D-D04D-56FD-C630-FC25CCCFB23E}"/>
          </ac:spMkLst>
        </pc:spChg>
        <pc:spChg chg="add del mod">
          <ac:chgData name="Ryan McLean" userId="871144fd5cbe2773" providerId="LiveId" clId="{EAFFEC81-D502-4CC0-8449-C238338802ED}" dt="2022-09-07T15:31:16.572" v="405" actId="478"/>
          <ac:spMkLst>
            <pc:docMk/>
            <pc:sldMk cId="3511105830" sldId="260"/>
            <ac:spMk id="11" creationId="{EE322E95-80B8-D6CD-28F8-C4BA60EA71EA}"/>
          </ac:spMkLst>
        </pc:spChg>
        <pc:spChg chg="add mod">
          <ac:chgData name="Ryan McLean" userId="871144fd5cbe2773" providerId="LiveId" clId="{EAFFEC81-D502-4CC0-8449-C238338802ED}" dt="2022-09-07T18:15:58.868" v="6962" actId="1076"/>
          <ac:spMkLst>
            <pc:docMk/>
            <pc:sldMk cId="3511105830" sldId="260"/>
            <ac:spMk id="12" creationId="{B0D9EA1D-DC28-C78F-5BA4-801BD62AE165}"/>
          </ac:spMkLst>
        </pc:spChg>
        <pc:spChg chg="add del mod">
          <ac:chgData name="Ryan McLean" userId="871144fd5cbe2773" providerId="LiveId" clId="{EAFFEC81-D502-4CC0-8449-C238338802ED}" dt="2022-09-07T16:25:14.353" v="1980" actId="1957"/>
          <ac:spMkLst>
            <pc:docMk/>
            <pc:sldMk cId="3511105830" sldId="260"/>
            <ac:spMk id="14" creationId="{BEB77783-0924-4325-3478-EB447B1F9295}"/>
          </ac:spMkLst>
        </pc:spChg>
        <pc:spChg chg="add del">
          <ac:chgData name="Ryan McLean" userId="871144fd5cbe2773" providerId="LiveId" clId="{EAFFEC81-D502-4CC0-8449-C238338802ED}" dt="2022-09-07T16:07:50.497" v="1910" actId="26606"/>
          <ac:spMkLst>
            <pc:docMk/>
            <pc:sldMk cId="3511105830" sldId="260"/>
            <ac:spMk id="17" creationId="{F64BBAA4-C62B-4146-B49F-FE4CC4655EE0}"/>
          </ac:spMkLst>
        </pc:spChg>
        <pc:spChg chg="add mod">
          <ac:chgData name="Ryan McLean" userId="871144fd5cbe2773" providerId="LiveId" clId="{EAFFEC81-D502-4CC0-8449-C238338802ED}" dt="2022-09-07T16:36:51.429" v="2319" actId="1076"/>
          <ac:spMkLst>
            <pc:docMk/>
            <pc:sldMk cId="3511105830" sldId="260"/>
            <ac:spMk id="20" creationId="{8A8F965B-2F32-F31A-F22D-030C5E7E7B8C}"/>
          </ac:spMkLst>
        </pc:spChg>
        <pc:spChg chg="add del">
          <ac:chgData name="Ryan McLean" userId="871144fd5cbe2773" providerId="LiveId" clId="{EAFFEC81-D502-4CC0-8449-C238338802ED}" dt="2022-09-07T16:07:50.497" v="1910" actId="26606"/>
          <ac:spMkLst>
            <pc:docMk/>
            <pc:sldMk cId="3511105830" sldId="260"/>
            <ac:spMk id="21" creationId="{6BF36B24-6632-4516-9692-731462896C1F}"/>
          </ac:spMkLst>
        </pc:spChg>
        <pc:spChg chg="add del">
          <ac:chgData name="Ryan McLean" userId="871144fd5cbe2773" providerId="LiveId" clId="{EAFFEC81-D502-4CC0-8449-C238338802ED}" dt="2022-09-07T16:08:28.738" v="1915" actId="26606"/>
          <ac:spMkLst>
            <pc:docMk/>
            <pc:sldMk cId="3511105830" sldId="260"/>
            <ac:spMk id="23" creationId="{80861964-D86C-4A50-8F6D-B466384A61B1}"/>
          </ac:spMkLst>
        </pc:spChg>
        <pc:spChg chg="add del">
          <ac:chgData name="Ryan McLean" userId="871144fd5cbe2773" providerId="LiveId" clId="{EAFFEC81-D502-4CC0-8449-C238338802ED}" dt="2022-09-07T16:08:28.738" v="1915" actId="26606"/>
          <ac:spMkLst>
            <pc:docMk/>
            <pc:sldMk cId="3511105830" sldId="260"/>
            <ac:spMk id="25" creationId="{F2BDE551-930A-4FE1-8434-09824E3247E6}"/>
          </ac:spMkLst>
        </pc:spChg>
        <pc:spChg chg="add del">
          <ac:chgData name="Ryan McLean" userId="871144fd5cbe2773" providerId="LiveId" clId="{EAFFEC81-D502-4CC0-8449-C238338802ED}" dt="2022-09-07T16:29:33.368" v="2076" actId="26606"/>
          <ac:spMkLst>
            <pc:docMk/>
            <pc:sldMk cId="3511105830" sldId="260"/>
            <ac:spMk id="30" creationId="{80861964-D86C-4A50-8F6D-B466384A61B1}"/>
          </ac:spMkLst>
        </pc:spChg>
        <pc:spChg chg="add del">
          <ac:chgData name="Ryan McLean" userId="871144fd5cbe2773" providerId="LiveId" clId="{EAFFEC81-D502-4CC0-8449-C238338802ED}" dt="2022-09-07T16:29:33.368" v="2076" actId="26606"/>
          <ac:spMkLst>
            <pc:docMk/>
            <pc:sldMk cId="3511105830" sldId="260"/>
            <ac:spMk id="34" creationId="{F2BDE551-930A-4FE1-8434-09824E3247E6}"/>
          </ac:spMkLst>
        </pc:spChg>
        <pc:spChg chg="add del">
          <ac:chgData name="Ryan McLean" userId="871144fd5cbe2773" providerId="LiveId" clId="{EAFFEC81-D502-4CC0-8449-C238338802ED}" dt="2022-09-07T16:29:33.345" v="2075" actId="26606"/>
          <ac:spMkLst>
            <pc:docMk/>
            <pc:sldMk cId="3511105830" sldId="260"/>
            <ac:spMk id="39" creationId="{13BCCAE5-A35B-4B66-A4A7-E23C34A403A4}"/>
          </ac:spMkLst>
        </pc:spChg>
        <pc:spChg chg="add del">
          <ac:chgData name="Ryan McLean" userId="871144fd5cbe2773" providerId="LiveId" clId="{EAFFEC81-D502-4CC0-8449-C238338802ED}" dt="2022-09-07T16:29:33.345" v="2075" actId="26606"/>
          <ac:spMkLst>
            <pc:docMk/>
            <pc:sldMk cId="3511105830" sldId="260"/>
            <ac:spMk id="43" creationId="{FEC9799F-A0B8-45B9-8164-71F2838922CE}"/>
          </ac:spMkLst>
        </pc:spChg>
        <pc:spChg chg="add">
          <ac:chgData name="Ryan McLean" userId="871144fd5cbe2773" providerId="LiveId" clId="{EAFFEC81-D502-4CC0-8449-C238338802ED}" dt="2022-09-07T16:29:33.368" v="2076" actId="26606"/>
          <ac:spMkLst>
            <pc:docMk/>
            <pc:sldMk cId="3511105830" sldId="260"/>
            <ac:spMk id="45" creationId="{08CB54FC-0B2A-4107-9A70-958B90B76585}"/>
          </ac:spMkLst>
        </pc:spChg>
        <pc:spChg chg="add">
          <ac:chgData name="Ryan McLean" userId="871144fd5cbe2773" providerId="LiveId" clId="{EAFFEC81-D502-4CC0-8449-C238338802ED}" dt="2022-09-07T16:29:33.368" v="2076" actId="26606"/>
          <ac:spMkLst>
            <pc:docMk/>
            <pc:sldMk cId="3511105830" sldId="260"/>
            <ac:spMk id="47" creationId="{9AA76026-5689-4584-8D93-D71D739E61B5}"/>
          </ac:spMkLst>
        </pc:spChg>
        <pc:graphicFrameChg chg="add del mod ord">
          <ac:chgData name="Ryan McLean" userId="871144fd5cbe2773" providerId="LiveId" clId="{EAFFEC81-D502-4CC0-8449-C238338802ED}" dt="2022-09-07T16:25:08.345" v="1978" actId="478"/>
          <ac:graphicFrameMkLst>
            <pc:docMk/>
            <pc:sldMk cId="3511105830" sldId="260"/>
            <ac:graphicFrameMk id="6" creationId="{95BBB818-AD4D-4C44-D355-BC50F8827840}"/>
          </ac:graphicFrameMkLst>
        </pc:graphicFrameChg>
        <pc:graphicFrameChg chg="add mod">
          <ac:chgData name="Ryan McLean" userId="871144fd5cbe2773" providerId="LiveId" clId="{EAFFEC81-D502-4CC0-8449-C238338802ED}" dt="2022-09-07T16:38:08.759" v="2419" actId="14100"/>
          <ac:graphicFrameMkLst>
            <pc:docMk/>
            <pc:sldMk cId="3511105830" sldId="260"/>
            <ac:graphicFrameMk id="18" creationId="{99AB5B62-74E9-FA10-5408-B796A1898424}"/>
          </ac:graphicFrameMkLst>
        </pc:graphicFrameChg>
        <pc:picChg chg="add del mod">
          <ac:chgData name="Ryan McLean" userId="871144fd5cbe2773" providerId="LiveId" clId="{EAFFEC81-D502-4CC0-8449-C238338802ED}" dt="2022-09-07T15:30:22.724" v="399" actId="478"/>
          <ac:picMkLst>
            <pc:docMk/>
            <pc:sldMk cId="3511105830" sldId="260"/>
            <ac:picMk id="10" creationId="{81C37288-AE71-6106-4615-F1DF279027EF}"/>
          </ac:picMkLst>
        </pc:picChg>
        <pc:cxnChg chg="add del">
          <ac:chgData name="Ryan McLean" userId="871144fd5cbe2773" providerId="LiveId" clId="{EAFFEC81-D502-4CC0-8449-C238338802ED}" dt="2022-09-07T16:07:50.497" v="1910" actId="26606"/>
          <ac:cxnSpMkLst>
            <pc:docMk/>
            <pc:sldMk cId="3511105830" sldId="260"/>
            <ac:cxnSpMk id="19" creationId="{EEB57AA8-F021-480C-A9E2-F89913313611}"/>
          </ac:cxnSpMkLst>
        </pc:cxnChg>
        <pc:cxnChg chg="add del">
          <ac:chgData name="Ryan McLean" userId="871144fd5cbe2773" providerId="LiveId" clId="{EAFFEC81-D502-4CC0-8449-C238338802ED}" dt="2022-09-07T16:08:28.738" v="1915" actId="26606"/>
          <ac:cxnSpMkLst>
            <pc:docMk/>
            <pc:sldMk cId="3511105830" sldId="260"/>
            <ac:cxnSpMk id="24" creationId="{754A678E-8F30-4E92-A5BF-F5D03D011394}"/>
          </ac:cxnSpMkLst>
        </pc:cxnChg>
        <pc:cxnChg chg="add del">
          <ac:chgData name="Ryan McLean" userId="871144fd5cbe2773" providerId="LiveId" clId="{EAFFEC81-D502-4CC0-8449-C238338802ED}" dt="2022-09-07T16:29:33.368" v="2076" actId="26606"/>
          <ac:cxnSpMkLst>
            <pc:docMk/>
            <pc:sldMk cId="3511105830" sldId="260"/>
            <ac:cxnSpMk id="32" creationId="{754A678E-8F30-4E92-A5BF-F5D03D011394}"/>
          </ac:cxnSpMkLst>
        </pc:cxnChg>
        <pc:cxnChg chg="add del">
          <ac:chgData name="Ryan McLean" userId="871144fd5cbe2773" providerId="LiveId" clId="{EAFFEC81-D502-4CC0-8449-C238338802ED}" dt="2022-09-07T16:29:33.345" v="2075" actId="26606"/>
          <ac:cxnSpMkLst>
            <pc:docMk/>
            <pc:sldMk cId="3511105830" sldId="260"/>
            <ac:cxnSpMk id="41" creationId="{6987BDFB-DE64-4B56-B44F-45FAE19FA94E}"/>
          </ac:cxnSpMkLst>
        </pc:cxnChg>
        <pc:cxnChg chg="add">
          <ac:chgData name="Ryan McLean" userId="871144fd5cbe2773" providerId="LiveId" clId="{EAFFEC81-D502-4CC0-8449-C238338802ED}" dt="2022-09-07T16:29:33.368" v="2076" actId="26606"/>
          <ac:cxnSpMkLst>
            <pc:docMk/>
            <pc:sldMk cId="3511105830" sldId="260"/>
            <ac:cxnSpMk id="46" creationId="{7855A9B5-1710-4B19-B0F1-CDFDD4ED5B7E}"/>
          </ac:cxnSpMkLst>
        </pc:cxnChg>
      </pc:sldChg>
      <pc:sldChg chg="addSp delSp modSp new mod setBg modAnim modNotesTx">
        <pc:chgData name="Ryan McLean" userId="871144fd5cbe2773" providerId="LiveId" clId="{EAFFEC81-D502-4CC0-8449-C238338802ED}" dt="2022-09-07T22:49:03.535" v="8823" actId="20577"/>
        <pc:sldMkLst>
          <pc:docMk/>
          <pc:sldMk cId="370576630" sldId="261"/>
        </pc:sldMkLst>
        <pc:spChg chg="mod">
          <ac:chgData name="Ryan McLean" userId="871144fd5cbe2773" providerId="LiveId" clId="{EAFFEC81-D502-4CC0-8449-C238338802ED}" dt="2022-09-07T15:40:48.137" v="842" actId="20577"/>
          <ac:spMkLst>
            <pc:docMk/>
            <pc:sldMk cId="370576630" sldId="261"/>
            <ac:spMk id="2" creationId="{6DAE8F30-4B4E-822F-A521-45C71CEF1FC4}"/>
          </ac:spMkLst>
        </pc:spChg>
        <pc:spChg chg="del mod">
          <ac:chgData name="Ryan McLean" userId="871144fd5cbe2773" providerId="LiveId" clId="{EAFFEC81-D502-4CC0-8449-C238338802ED}" dt="2022-09-07T15:37:16.234" v="664" actId="26606"/>
          <ac:spMkLst>
            <pc:docMk/>
            <pc:sldMk cId="370576630" sldId="261"/>
            <ac:spMk id="3" creationId="{BB9CC77F-1B32-A79B-80EF-F455264399D0}"/>
          </ac:spMkLst>
        </pc:spChg>
        <pc:spChg chg="add del mod">
          <ac:chgData name="Ryan McLean" userId="871144fd5cbe2773" providerId="LiveId" clId="{EAFFEC81-D502-4CC0-8449-C238338802ED}" dt="2022-09-07T15:37:48.494" v="667" actId="478"/>
          <ac:spMkLst>
            <pc:docMk/>
            <pc:sldMk cId="370576630" sldId="261"/>
            <ac:spMk id="4" creationId="{72D71F84-3CEF-AE19-DA73-47982E1E025C}"/>
          </ac:spMkLst>
        </pc:spChg>
        <pc:spChg chg="add del mod">
          <ac:chgData name="Ryan McLean" userId="871144fd5cbe2773" providerId="LiveId" clId="{EAFFEC81-D502-4CC0-8449-C238338802ED}" dt="2022-09-07T15:41:28.467" v="960" actId="478"/>
          <ac:spMkLst>
            <pc:docMk/>
            <pc:sldMk cId="370576630" sldId="261"/>
            <ac:spMk id="6" creationId="{F6A6A479-7A35-E1EE-D91F-3922C1FA756C}"/>
          </ac:spMkLst>
        </pc:spChg>
        <pc:spChg chg="add">
          <ac:chgData name="Ryan McLean" userId="871144fd5cbe2773" providerId="LiveId" clId="{EAFFEC81-D502-4CC0-8449-C238338802ED}" dt="2022-09-07T15:37:16.234" v="664" actId="26606"/>
          <ac:spMkLst>
            <pc:docMk/>
            <pc:sldMk cId="370576630" sldId="261"/>
            <ac:spMk id="9" creationId="{88F0A37D-2337-4AAF-98B0-7E4E9B98719A}"/>
          </ac:spMkLst>
        </pc:spChg>
        <pc:spChg chg="add">
          <ac:chgData name="Ryan McLean" userId="871144fd5cbe2773" providerId="LiveId" clId="{EAFFEC81-D502-4CC0-8449-C238338802ED}" dt="2022-09-07T15:37:16.234" v="664" actId="26606"/>
          <ac:spMkLst>
            <pc:docMk/>
            <pc:sldMk cId="370576630" sldId="261"/>
            <ac:spMk id="13" creationId="{F7234D70-FB65-4E99-985E-64D219674D45}"/>
          </ac:spMkLst>
        </pc:spChg>
        <pc:graphicFrameChg chg="add mod">
          <ac:chgData name="Ryan McLean" userId="871144fd5cbe2773" providerId="LiveId" clId="{EAFFEC81-D502-4CC0-8449-C238338802ED}" dt="2022-09-07T16:49:54.683" v="3359" actId="20577"/>
          <ac:graphicFrameMkLst>
            <pc:docMk/>
            <pc:sldMk cId="370576630" sldId="261"/>
            <ac:graphicFrameMk id="5" creationId="{0FABF70B-B3EC-9372-68BA-EAC8F05DAC5F}"/>
          </ac:graphicFrameMkLst>
        </pc:graphicFrameChg>
        <pc:cxnChg chg="add">
          <ac:chgData name="Ryan McLean" userId="871144fd5cbe2773" providerId="LiveId" clId="{EAFFEC81-D502-4CC0-8449-C238338802ED}" dt="2022-09-07T15:37:16.234" v="664" actId="26606"/>
          <ac:cxnSpMkLst>
            <pc:docMk/>
            <pc:sldMk cId="370576630" sldId="261"/>
            <ac:cxnSpMk id="11" creationId="{F15CCCF0-E573-463A-9760-1FDC0B2CFBD7}"/>
          </ac:cxnSpMkLst>
        </pc:cxnChg>
      </pc:sldChg>
      <pc:sldChg chg="addSp delSp modSp new mod setBg setClrOvrMap modNotesTx">
        <pc:chgData name="Ryan McLean" userId="871144fd5cbe2773" providerId="LiveId" clId="{EAFFEC81-D502-4CC0-8449-C238338802ED}" dt="2022-09-08T15:55:47.445" v="10402" actId="20577"/>
        <pc:sldMkLst>
          <pc:docMk/>
          <pc:sldMk cId="1794243038" sldId="262"/>
        </pc:sldMkLst>
        <pc:spChg chg="mod">
          <ac:chgData name="Ryan McLean" userId="871144fd5cbe2773" providerId="LiveId" clId="{EAFFEC81-D502-4CC0-8449-C238338802ED}" dt="2022-09-08T15:42:43.276" v="9675" actId="20577"/>
          <ac:spMkLst>
            <pc:docMk/>
            <pc:sldMk cId="1794243038" sldId="262"/>
            <ac:spMk id="2" creationId="{0C87DC3E-3D8B-837B-92B1-703FABADB8B1}"/>
          </ac:spMkLst>
        </pc:spChg>
        <pc:spChg chg="del">
          <ac:chgData name="Ryan McLean" userId="871144fd5cbe2773" providerId="LiveId" clId="{EAFFEC81-D502-4CC0-8449-C238338802ED}" dt="2022-09-07T15:41:59.770" v="1071" actId="26606"/>
          <ac:spMkLst>
            <pc:docMk/>
            <pc:sldMk cId="1794243038" sldId="262"/>
            <ac:spMk id="3" creationId="{7268DB18-76C7-90C5-9001-A52A184660F2}"/>
          </ac:spMkLst>
        </pc:spChg>
        <pc:spChg chg="add del mod">
          <ac:chgData name="Ryan McLean" userId="871144fd5cbe2773" providerId="LiveId" clId="{EAFFEC81-D502-4CC0-8449-C238338802ED}" dt="2022-09-07T15:44:08.264" v="1166"/>
          <ac:spMkLst>
            <pc:docMk/>
            <pc:sldMk cId="1794243038" sldId="262"/>
            <ac:spMk id="4" creationId="{3D1CD585-58BC-F6AF-C4EC-39060A313C97}"/>
          </ac:spMkLst>
        </pc:spChg>
        <pc:spChg chg="add del">
          <ac:chgData name="Ryan McLean" userId="871144fd5cbe2773" providerId="LiveId" clId="{EAFFEC81-D502-4CC0-8449-C238338802ED}" dt="2022-09-07T15:43:49.688" v="1111" actId="26606"/>
          <ac:spMkLst>
            <pc:docMk/>
            <pc:sldMk cId="1794243038" sldId="262"/>
            <ac:spMk id="8" creationId="{39E3965E-AC41-4711-9D10-E25ABB132D86}"/>
          </ac:spMkLst>
        </pc:spChg>
        <pc:spChg chg="add del">
          <ac:chgData name="Ryan McLean" userId="871144fd5cbe2773" providerId="LiveId" clId="{EAFFEC81-D502-4CC0-8449-C238338802ED}" dt="2022-09-07T15:43:49.688" v="1111" actId="26606"/>
          <ac:spMkLst>
            <pc:docMk/>
            <pc:sldMk cId="1794243038" sldId="262"/>
            <ac:spMk id="12" creationId="{FBDCECDC-EEE3-4128-AA5E-82A8C08796E8}"/>
          </ac:spMkLst>
        </pc:spChg>
        <pc:spChg chg="add del">
          <ac:chgData name="Ryan McLean" userId="871144fd5cbe2773" providerId="LiveId" clId="{EAFFEC81-D502-4CC0-8449-C238338802ED}" dt="2022-09-07T15:43:49.688" v="1111" actId="26606"/>
          <ac:spMkLst>
            <pc:docMk/>
            <pc:sldMk cId="1794243038" sldId="262"/>
            <ac:spMk id="14" creationId="{4260EDE0-989C-4E16-AF94-F652294D828E}"/>
          </ac:spMkLst>
        </pc:spChg>
        <pc:spChg chg="add del">
          <ac:chgData name="Ryan McLean" userId="871144fd5cbe2773" providerId="LiveId" clId="{EAFFEC81-D502-4CC0-8449-C238338802ED}" dt="2022-09-07T15:43:49.679" v="1110" actId="26606"/>
          <ac:spMkLst>
            <pc:docMk/>
            <pc:sldMk cId="1794243038" sldId="262"/>
            <ac:spMk id="19" creationId="{39E3965E-AC41-4711-9D10-E25ABB132D86}"/>
          </ac:spMkLst>
        </pc:spChg>
        <pc:spChg chg="add del">
          <ac:chgData name="Ryan McLean" userId="871144fd5cbe2773" providerId="LiveId" clId="{EAFFEC81-D502-4CC0-8449-C238338802ED}" dt="2022-09-07T15:43:49.679" v="1110" actId="26606"/>
          <ac:spMkLst>
            <pc:docMk/>
            <pc:sldMk cId="1794243038" sldId="262"/>
            <ac:spMk id="23" creationId="{8C6E698C-8155-4B8B-BDC9-B7299772B509}"/>
          </ac:spMkLst>
        </pc:spChg>
        <pc:spChg chg="add del">
          <ac:chgData name="Ryan McLean" userId="871144fd5cbe2773" providerId="LiveId" clId="{EAFFEC81-D502-4CC0-8449-C238338802ED}" dt="2022-09-07T15:43:49.679" v="1110" actId="26606"/>
          <ac:spMkLst>
            <pc:docMk/>
            <pc:sldMk cId="1794243038" sldId="262"/>
            <ac:spMk id="27" creationId="{C7391006-C2A1-403D-AEBB-4C4C84FCA940}"/>
          </ac:spMkLst>
        </pc:spChg>
        <pc:spChg chg="add">
          <ac:chgData name="Ryan McLean" userId="871144fd5cbe2773" providerId="LiveId" clId="{EAFFEC81-D502-4CC0-8449-C238338802ED}" dt="2022-09-07T15:43:49.688" v="1111" actId="26606"/>
          <ac:spMkLst>
            <pc:docMk/>
            <pc:sldMk cId="1794243038" sldId="262"/>
            <ac:spMk id="29" creationId="{39E3965E-AC41-4711-9D10-E25ABB132D86}"/>
          </ac:spMkLst>
        </pc:spChg>
        <pc:spChg chg="add">
          <ac:chgData name="Ryan McLean" userId="871144fd5cbe2773" providerId="LiveId" clId="{EAFFEC81-D502-4CC0-8449-C238338802ED}" dt="2022-09-07T15:43:49.688" v="1111" actId="26606"/>
          <ac:spMkLst>
            <pc:docMk/>
            <pc:sldMk cId="1794243038" sldId="262"/>
            <ac:spMk id="31" creationId="{B601567C-4815-45C4-A8C8-DEF236232A30}"/>
          </ac:spMkLst>
        </pc:spChg>
        <pc:spChg chg="add">
          <ac:chgData name="Ryan McLean" userId="871144fd5cbe2773" providerId="LiveId" clId="{EAFFEC81-D502-4CC0-8449-C238338802ED}" dt="2022-09-07T15:43:49.688" v="1111" actId="26606"/>
          <ac:spMkLst>
            <pc:docMk/>
            <pc:sldMk cId="1794243038" sldId="262"/>
            <ac:spMk id="33" creationId="{277711D3-2534-4918-8661-020829D71301}"/>
          </ac:spMkLst>
        </pc:spChg>
        <pc:cxnChg chg="add del">
          <ac:chgData name="Ryan McLean" userId="871144fd5cbe2773" providerId="LiveId" clId="{EAFFEC81-D502-4CC0-8449-C238338802ED}" dt="2022-09-07T15:43:49.688" v="1111" actId="26606"/>
          <ac:cxnSpMkLst>
            <pc:docMk/>
            <pc:sldMk cId="1794243038" sldId="262"/>
            <ac:cxnSpMk id="10" creationId="{1F5DC8C3-BA5F-4EED-BB9A-A14272BD82A1}"/>
          </ac:cxnSpMkLst>
        </pc:cxnChg>
        <pc:cxnChg chg="add del">
          <ac:chgData name="Ryan McLean" userId="871144fd5cbe2773" providerId="LiveId" clId="{EAFFEC81-D502-4CC0-8449-C238338802ED}" dt="2022-09-07T15:43:49.679" v="1110" actId="26606"/>
          <ac:cxnSpMkLst>
            <pc:docMk/>
            <pc:sldMk cId="1794243038" sldId="262"/>
            <ac:cxnSpMk id="21" creationId="{1F5DC8C3-BA5F-4EED-BB9A-A14272BD82A1}"/>
          </ac:cxnSpMkLst>
        </pc:cxnChg>
        <pc:cxnChg chg="add del">
          <ac:chgData name="Ryan McLean" userId="871144fd5cbe2773" providerId="LiveId" clId="{EAFFEC81-D502-4CC0-8449-C238338802ED}" dt="2022-09-07T15:43:49.679" v="1110" actId="26606"/>
          <ac:cxnSpMkLst>
            <pc:docMk/>
            <pc:sldMk cId="1794243038" sldId="262"/>
            <ac:cxnSpMk id="25" creationId="{09525C9A-1972-4836-BA7A-706C946EF4DA}"/>
          </ac:cxnSpMkLst>
        </pc:cxnChg>
        <pc:cxnChg chg="add">
          <ac:chgData name="Ryan McLean" userId="871144fd5cbe2773" providerId="LiveId" clId="{EAFFEC81-D502-4CC0-8449-C238338802ED}" dt="2022-09-07T15:43:49.688" v="1111" actId="26606"/>
          <ac:cxnSpMkLst>
            <pc:docMk/>
            <pc:sldMk cId="1794243038" sldId="262"/>
            <ac:cxnSpMk id="30" creationId="{1F5DC8C3-BA5F-4EED-BB9A-A14272BD82A1}"/>
          </ac:cxnSpMkLst>
        </pc:cxnChg>
        <pc:cxnChg chg="add">
          <ac:chgData name="Ryan McLean" userId="871144fd5cbe2773" providerId="LiveId" clId="{EAFFEC81-D502-4CC0-8449-C238338802ED}" dt="2022-09-07T15:43:49.688" v="1111" actId="26606"/>
          <ac:cxnSpMkLst>
            <pc:docMk/>
            <pc:sldMk cId="1794243038" sldId="262"/>
            <ac:cxnSpMk id="32" creationId="{9D2BBCA2-F039-47DF-B36F-39D7E7CC0090}"/>
          </ac:cxnSpMkLst>
        </pc:cxnChg>
      </pc:sldChg>
      <pc:sldChg chg="addSp delSp modSp add mod setBg delAnim modAnim setClrOvrMap modNotesTx">
        <pc:chgData name="Ryan McLean" userId="871144fd5cbe2773" providerId="LiveId" clId="{EAFFEC81-D502-4CC0-8449-C238338802ED}" dt="2022-09-08T15:59:13.686" v="10475" actId="20577"/>
        <pc:sldMkLst>
          <pc:docMk/>
          <pc:sldMk cId="219002895" sldId="263"/>
        </pc:sldMkLst>
        <pc:spChg chg="mod">
          <ac:chgData name="Ryan McLean" userId="871144fd5cbe2773" providerId="LiveId" clId="{EAFFEC81-D502-4CC0-8449-C238338802ED}" dt="2022-09-07T22:42:12.112" v="8113" actId="20577"/>
          <ac:spMkLst>
            <pc:docMk/>
            <pc:sldMk cId="219002895" sldId="263"/>
            <ac:spMk id="2" creationId="{B2CBEBD1-D268-09F5-CD7B-325AE62B9C06}"/>
          </ac:spMkLst>
        </pc:spChg>
        <pc:spChg chg="add del mod">
          <ac:chgData name="Ryan McLean" userId="871144fd5cbe2773" providerId="LiveId" clId="{EAFFEC81-D502-4CC0-8449-C238338802ED}" dt="2022-09-07T18:10:06.449" v="5427" actId="478"/>
          <ac:spMkLst>
            <pc:docMk/>
            <pc:sldMk cId="219002895" sldId="263"/>
            <ac:spMk id="3" creationId="{27408FEE-1E42-06F8-2DC5-64EC12E500CF}"/>
          </ac:spMkLst>
        </pc:spChg>
        <pc:spChg chg="add mod">
          <ac:chgData name="Ryan McLean" userId="871144fd5cbe2773" providerId="LiveId" clId="{EAFFEC81-D502-4CC0-8449-C238338802ED}" dt="2022-09-07T20:08:52.409" v="7459"/>
          <ac:spMkLst>
            <pc:docMk/>
            <pc:sldMk cId="219002895" sldId="263"/>
            <ac:spMk id="4" creationId="{7C28CEEF-B36A-FB9B-59BF-3D5A158625D7}"/>
          </ac:spMkLst>
        </pc:spChg>
        <pc:spChg chg="add del mod">
          <ac:chgData name="Ryan McLean" userId="871144fd5cbe2773" providerId="LiveId" clId="{EAFFEC81-D502-4CC0-8449-C238338802ED}" dt="2022-09-07T22:42:15.381" v="8114" actId="478"/>
          <ac:spMkLst>
            <pc:docMk/>
            <pc:sldMk cId="219002895" sldId="263"/>
            <ac:spMk id="5" creationId="{95D86B93-209C-3E8E-9495-1F21FC4703B6}"/>
          </ac:spMkLst>
        </pc:spChg>
        <pc:spChg chg="add del">
          <ac:chgData name="Ryan McLean" userId="871144fd5cbe2773" providerId="LiveId" clId="{EAFFEC81-D502-4CC0-8449-C238338802ED}" dt="2022-09-07T16:00:46.127" v="1428" actId="26606"/>
          <ac:spMkLst>
            <pc:docMk/>
            <pc:sldMk cId="219002895" sldId="263"/>
            <ac:spMk id="11" creationId="{0F6F1E82-F603-49E4-9641-09EEA984A343}"/>
          </ac:spMkLst>
        </pc:spChg>
        <pc:spChg chg="add del">
          <ac:chgData name="Ryan McLean" userId="871144fd5cbe2773" providerId="LiveId" clId="{EAFFEC81-D502-4CC0-8449-C238338802ED}" dt="2022-09-07T16:00:46.127" v="1428" actId="26606"/>
          <ac:spMkLst>
            <pc:docMk/>
            <pc:sldMk cId="219002895" sldId="263"/>
            <ac:spMk id="15" creationId="{9D1595AB-90F6-488F-B5E3-F8CFCC8FAA19}"/>
          </ac:spMkLst>
        </pc:spChg>
        <pc:spChg chg="add del">
          <ac:chgData name="Ryan McLean" userId="871144fd5cbe2773" providerId="LiveId" clId="{EAFFEC81-D502-4CC0-8449-C238338802ED}" dt="2022-09-07T16:00:46.116" v="1427" actId="26606"/>
          <ac:spMkLst>
            <pc:docMk/>
            <pc:sldMk cId="219002895" sldId="263"/>
            <ac:spMk id="20" creationId="{EE1530B0-6F96-46C0-8B3E-3215CB756BE4}"/>
          </ac:spMkLst>
        </pc:spChg>
        <pc:spChg chg="add del">
          <ac:chgData name="Ryan McLean" userId="871144fd5cbe2773" providerId="LiveId" clId="{EAFFEC81-D502-4CC0-8449-C238338802ED}" dt="2022-09-07T16:00:46.116" v="1427" actId="26606"/>
          <ac:spMkLst>
            <pc:docMk/>
            <pc:sldMk cId="219002895" sldId="263"/>
            <ac:spMk id="22" creationId="{754910CF-1B56-45D3-960A-E89F7B3B9131}"/>
          </ac:spMkLst>
        </pc:spChg>
        <pc:spChg chg="add del">
          <ac:chgData name="Ryan McLean" userId="871144fd5cbe2773" providerId="LiveId" clId="{EAFFEC81-D502-4CC0-8449-C238338802ED}" dt="2022-09-07T16:08:22.780" v="1914" actId="26606"/>
          <ac:spMkLst>
            <pc:docMk/>
            <pc:sldMk cId="219002895" sldId="263"/>
            <ac:spMk id="24" creationId="{8B6B14AE-589A-45CC-A30D-41995FC1F8BA}"/>
          </ac:spMkLst>
        </pc:spChg>
        <pc:spChg chg="add del">
          <ac:chgData name="Ryan McLean" userId="871144fd5cbe2773" providerId="LiveId" clId="{EAFFEC81-D502-4CC0-8449-C238338802ED}" dt="2022-09-07T16:08:22.780" v="1914" actId="26606"/>
          <ac:spMkLst>
            <pc:docMk/>
            <pc:sldMk cId="219002895" sldId="263"/>
            <ac:spMk id="25" creationId="{103E59AE-44F8-4FB9-BF05-C888FE3E1DFA}"/>
          </ac:spMkLst>
        </pc:spChg>
        <pc:spChg chg="add">
          <ac:chgData name="Ryan McLean" userId="871144fd5cbe2773" providerId="LiveId" clId="{EAFFEC81-D502-4CC0-8449-C238338802ED}" dt="2022-09-07T16:08:22.780" v="1914" actId="26606"/>
          <ac:spMkLst>
            <pc:docMk/>
            <pc:sldMk cId="219002895" sldId="263"/>
            <ac:spMk id="31" creationId="{EE1530B0-6F96-46C0-8B3E-3215CB756BE4}"/>
          </ac:spMkLst>
        </pc:spChg>
        <pc:spChg chg="add">
          <ac:chgData name="Ryan McLean" userId="871144fd5cbe2773" providerId="LiveId" clId="{EAFFEC81-D502-4CC0-8449-C238338802ED}" dt="2022-09-07T16:08:22.780" v="1914" actId="26606"/>
          <ac:spMkLst>
            <pc:docMk/>
            <pc:sldMk cId="219002895" sldId="263"/>
            <ac:spMk id="33" creationId="{754910CF-1B56-45D3-960A-E89F7B3B9131}"/>
          </ac:spMkLst>
        </pc:spChg>
        <pc:graphicFrameChg chg="add mod">
          <ac:chgData name="Ryan McLean" userId="871144fd5cbe2773" providerId="LiveId" clId="{EAFFEC81-D502-4CC0-8449-C238338802ED}" dt="2022-09-08T15:59:13.686" v="10475" actId="20577"/>
          <ac:graphicFrameMkLst>
            <pc:docMk/>
            <pc:sldMk cId="219002895" sldId="263"/>
            <ac:graphicFrameMk id="6" creationId="{C03FEA47-377B-0405-C6B9-E2ACF91D906C}"/>
          </ac:graphicFrameMkLst>
        </pc:graphicFrameChg>
        <pc:cxnChg chg="add del">
          <ac:chgData name="Ryan McLean" userId="871144fd5cbe2773" providerId="LiveId" clId="{EAFFEC81-D502-4CC0-8449-C238338802ED}" dt="2022-09-07T16:00:46.127" v="1428" actId="26606"/>
          <ac:cxnSpMkLst>
            <pc:docMk/>
            <pc:sldMk cId="219002895" sldId="263"/>
            <ac:cxnSpMk id="13" creationId="{C81CFD00-FC30-4AFB-A61F-3127B2C90F71}"/>
          </ac:cxnSpMkLst>
        </pc:cxnChg>
        <pc:cxnChg chg="add del">
          <ac:chgData name="Ryan McLean" userId="871144fd5cbe2773" providerId="LiveId" clId="{EAFFEC81-D502-4CC0-8449-C238338802ED}" dt="2022-09-07T16:08:22.780" v="1914" actId="26606"/>
          <ac:cxnSpMkLst>
            <pc:docMk/>
            <pc:sldMk cId="219002895" sldId="263"/>
            <ac:cxnSpMk id="26" creationId="{2752F38C-F560-47AA-90AD-209F39C04150}"/>
          </ac:cxnSpMkLst>
        </pc:cxnChg>
      </pc:sldChg>
      <pc:sldChg chg="add del">
        <pc:chgData name="Ryan McLean" userId="871144fd5cbe2773" providerId="LiveId" clId="{EAFFEC81-D502-4CC0-8449-C238338802ED}" dt="2022-09-07T15:49:59.190" v="1338" actId="47"/>
        <pc:sldMkLst>
          <pc:docMk/>
          <pc:sldMk cId="2601162629" sldId="263"/>
        </pc:sldMkLst>
      </pc:sldChg>
      <pc:sldChg chg="addSp delSp modSp new mod setBg setClrOvrMap modNotesTx">
        <pc:chgData name="Ryan McLean" userId="871144fd5cbe2773" providerId="LiveId" clId="{EAFFEC81-D502-4CC0-8449-C238338802ED}" dt="2022-09-08T16:02:47.287" v="10584" actId="20577"/>
        <pc:sldMkLst>
          <pc:docMk/>
          <pc:sldMk cId="1240970136" sldId="264"/>
        </pc:sldMkLst>
        <pc:spChg chg="mod">
          <ac:chgData name="Ryan McLean" userId="871144fd5cbe2773" providerId="LiveId" clId="{EAFFEC81-D502-4CC0-8449-C238338802ED}" dt="2022-09-08T16:02:47.287" v="10584" actId="20577"/>
          <ac:spMkLst>
            <pc:docMk/>
            <pc:sldMk cId="1240970136" sldId="264"/>
            <ac:spMk id="2" creationId="{BF77841F-1BEA-754A-CB4A-A65D93CC0FB3}"/>
          </ac:spMkLst>
        </pc:spChg>
        <pc:spChg chg="add del mod">
          <ac:chgData name="Ryan McLean" userId="871144fd5cbe2773" providerId="LiveId" clId="{EAFFEC81-D502-4CC0-8449-C238338802ED}" dt="2022-09-07T17:30:04.926" v="3487" actId="20577"/>
          <ac:spMkLst>
            <pc:docMk/>
            <pc:sldMk cId="1240970136" sldId="264"/>
            <ac:spMk id="3" creationId="{75AE64C0-63D7-C6CF-5331-F6B605A96FEB}"/>
          </ac:spMkLst>
        </pc:spChg>
        <pc:spChg chg="add del">
          <ac:chgData name="Ryan McLean" userId="871144fd5cbe2773" providerId="LiveId" clId="{EAFFEC81-D502-4CC0-8449-C238338802ED}" dt="2022-09-07T16:41:29.353" v="2735" actId="26606"/>
          <ac:spMkLst>
            <pc:docMk/>
            <pc:sldMk cId="1240970136" sldId="264"/>
            <ac:spMk id="6" creationId="{67B74F2B-9534-4540-96B0-5C8E958B940F}"/>
          </ac:spMkLst>
        </pc:spChg>
        <pc:spChg chg="add del">
          <ac:chgData name="Ryan McLean" userId="871144fd5cbe2773" providerId="LiveId" clId="{EAFFEC81-D502-4CC0-8449-C238338802ED}" dt="2022-09-07T16:41:02.574" v="2730" actId="26606"/>
          <ac:spMkLst>
            <pc:docMk/>
            <pc:sldMk cId="1240970136" sldId="264"/>
            <ac:spMk id="9" creationId="{EE1530B0-6F96-46C0-8B3E-3215CB756BE4}"/>
          </ac:spMkLst>
        </pc:spChg>
        <pc:spChg chg="add">
          <ac:chgData name="Ryan McLean" userId="871144fd5cbe2773" providerId="LiveId" clId="{EAFFEC81-D502-4CC0-8449-C238338802ED}" dt="2022-09-07T16:41:29.379" v="2736" actId="26606"/>
          <ac:spMkLst>
            <pc:docMk/>
            <pc:sldMk cId="1240970136" sldId="264"/>
            <ac:spMk id="10" creationId="{E844E128-FF69-4E9F-8327-6B504B3C5AE1}"/>
          </ac:spMkLst>
        </pc:spChg>
        <pc:spChg chg="add del">
          <ac:chgData name="Ryan McLean" userId="871144fd5cbe2773" providerId="LiveId" clId="{EAFFEC81-D502-4CC0-8449-C238338802ED}" dt="2022-09-07T16:41:02.574" v="2730" actId="26606"/>
          <ac:spMkLst>
            <pc:docMk/>
            <pc:sldMk cId="1240970136" sldId="264"/>
            <ac:spMk id="11" creationId="{754910CF-1B56-45D3-960A-E89F7B3B9131}"/>
          </ac:spMkLst>
        </pc:spChg>
        <pc:spChg chg="add del">
          <ac:chgData name="Ryan McLean" userId="871144fd5cbe2773" providerId="LiveId" clId="{EAFFEC81-D502-4CC0-8449-C238338802ED}" dt="2022-09-07T16:41:09.441" v="2732" actId="26606"/>
          <ac:spMkLst>
            <pc:docMk/>
            <pc:sldMk cId="1240970136" sldId="264"/>
            <ac:spMk id="13" creationId="{DFC4168B-AA75-4715-9B96-CF84B170A68B}"/>
          </ac:spMkLst>
        </pc:spChg>
        <pc:spChg chg="add del">
          <ac:chgData name="Ryan McLean" userId="871144fd5cbe2773" providerId="LiveId" clId="{EAFFEC81-D502-4CC0-8449-C238338802ED}" dt="2022-09-07T16:41:09.441" v="2732" actId="26606"/>
          <ac:spMkLst>
            <pc:docMk/>
            <pc:sldMk cId="1240970136" sldId="264"/>
            <ac:spMk id="14" creationId="{68BDBE5C-BBE9-4E89-BEE5-DEB6EAB8702D}"/>
          </ac:spMkLst>
        </pc:spChg>
        <pc:graphicFrameChg chg="add del">
          <ac:chgData name="Ryan McLean" userId="871144fd5cbe2773" providerId="LiveId" clId="{EAFFEC81-D502-4CC0-8449-C238338802ED}" dt="2022-09-07T16:41:02.574" v="2730" actId="26606"/>
          <ac:graphicFrameMkLst>
            <pc:docMk/>
            <pc:sldMk cId="1240970136" sldId="264"/>
            <ac:graphicFrameMk id="5" creationId="{7D76F9DF-DE31-4FEE-54CA-68298396AF94}"/>
          </ac:graphicFrameMkLst>
        </pc:graphicFrameChg>
        <pc:graphicFrameChg chg="add del">
          <ac:chgData name="Ryan McLean" userId="871144fd5cbe2773" providerId="LiveId" clId="{EAFFEC81-D502-4CC0-8449-C238338802ED}" dt="2022-09-07T16:41:09.441" v="2732" actId="26606"/>
          <ac:graphicFrameMkLst>
            <pc:docMk/>
            <pc:sldMk cId="1240970136" sldId="264"/>
            <ac:graphicFrameMk id="16" creationId="{E99DA74E-3026-8531-EA28-43ABF3AC4625}"/>
          </ac:graphicFrameMkLst>
        </pc:graphicFrameChg>
        <pc:picChg chg="add del">
          <ac:chgData name="Ryan McLean" userId="871144fd5cbe2773" providerId="LiveId" clId="{EAFFEC81-D502-4CC0-8449-C238338802ED}" dt="2022-09-07T16:41:29.353" v="2735" actId="26606"/>
          <ac:picMkLst>
            <pc:docMk/>
            <pc:sldMk cId="1240970136" sldId="264"/>
            <ac:picMk id="7" creationId="{08FB33EB-E0A2-DB2E-D65C-7AF3F2B78F3C}"/>
          </ac:picMkLst>
        </pc:picChg>
        <pc:picChg chg="add">
          <ac:chgData name="Ryan McLean" userId="871144fd5cbe2773" providerId="LiveId" clId="{EAFFEC81-D502-4CC0-8449-C238338802ED}" dt="2022-09-07T16:41:29.379" v="2736" actId="26606"/>
          <ac:picMkLst>
            <pc:docMk/>
            <pc:sldMk cId="1240970136" sldId="264"/>
            <ac:picMk id="17" creationId="{764EF768-8E58-354B-F022-2D5DD09F9C9A}"/>
          </ac:picMkLst>
        </pc:picChg>
        <pc:cxnChg chg="add del">
          <ac:chgData name="Ryan McLean" userId="871144fd5cbe2773" providerId="LiveId" clId="{EAFFEC81-D502-4CC0-8449-C238338802ED}" dt="2022-09-07T16:41:29.353" v="2735" actId="26606"/>
          <ac:cxnSpMkLst>
            <pc:docMk/>
            <pc:sldMk cId="1240970136" sldId="264"/>
            <ac:cxnSpMk id="8" creationId="{33BECB2B-2CFA-412C-880F-C4B60974936F}"/>
          </ac:cxnSpMkLst>
        </pc:cxnChg>
        <pc:cxnChg chg="add">
          <ac:chgData name="Ryan McLean" userId="871144fd5cbe2773" providerId="LiveId" clId="{EAFFEC81-D502-4CC0-8449-C238338802ED}" dt="2022-09-07T16:41:29.379" v="2736" actId="26606"/>
          <ac:cxnSpMkLst>
            <pc:docMk/>
            <pc:sldMk cId="1240970136" sldId="264"/>
            <ac:cxnSpMk id="12" creationId="{055CEADF-09EA-423C-8C45-F94AF44D5AF0}"/>
          </ac:cxnSpMkLst>
        </pc:cxnChg>
        <pc:cxnChg chg="add del">
          <ac:chgData name="Ryan McLean" userId="871144fd5cbe2773" providerId="LiveId" clId="{EAFFEC81-D502-4CC0-8449-C238338802ED}" dt="2022-09-07T16:41:09.441" v="2732" actId="26606"/>
          <ac:cxnSpMkLst>
            <pc:docMk/>
            <pc:sldMk cId="1240970136" sldId="264"/>
            <ac:cxnSpMk id="15" creationId="{2752F38C-F560-47AA-90AD-209F39C04150}"/>
          </ac:cxnSpMkLst>
        </pc:cxnChg>
      </pc:sldChg>
      <pc:sldChg chg="addSp delSp modSp new mod ord setBg modAnim setClrOvrMap modNotesTx">
        <pc:chgData name="Ryan McLean" userId="871144fd5cbe2773" providerId="LiveId" clId="{EAFFEC81-D502-4CC0-8449-C238338802ED}" dt="2022-09-08T15:58:21.617" v="10437" actId="20577"/>
        <pc:sldMkLst>
          <pc:docMk/>
          <pc:sldMk cId="4136055817" sldId="265"/>
        </pc:sldMkLst>
        <pc:spChg chg="mod">
          <ac:chgData name="Ryan McLean" userId="871144fd5cbe2773" providerId="LiveId" clId="{EAFFEC81-D502-4CC0-8449-C238338802ED}" dt="2022-09-08T15:47:07.721" v="9711" actId="26606"/>
          <ac:spMkLst>
            <pc:docMk/>
            <pc:sldMk cId="4136055817" sldId="265"/>
            <ac:spMk id="2" creationId="{2C6C6802-4609-00A4-53DD-283B8C0A7F80}"/>
          </ac:spMkLst>
        </pc:spChg>
        <pc:spChg chg="del">
          <ac:chgData name="Ryan McLean" userId="871144fd5cbe2773" providerId="LiveId" clId="{EAFFEC81-D502-4CC0-8449-C238338802ED}" dt="2022-09-07T22:38:16.654" v="7690" actId="931"/>
          <ac:spMkLst>
            <pc:docMk/>
            <pc:sldMk cId="4136055817" sldId="265"/>
            <ac:spMk id="3" creationId="{6E68579E-BD56-2BE6-5DBD-8F331A89E9EC}"/>
          </ac:spMkLst>
        </pc:spChg>
        <pc:spChg chg="add mod">
          <ac:chgData name="Ryan McLean" userId="871144fd5cbe2773" providerId="LiveId" clId="{EAFFEC81-D502-4CC0-8449-C238338802ED}" dt="2022-09-08T15:47:07.721" v="9711" actId="26606"/>
          <ac:spMkLst>
            <pc:docMk/>
            <pc:sldMk cId="4136055817" sldId="265"/>
            <ac:spMk id="10" creationId="{DB8D7967-FBE0-40F3-75DA-AEA9A45C63B2}"/>
          </ac:spMkLst>
        </pc:spChg>
        <pc:spChg chg="add del">
          <ac:chgData name="Ryan McLean" userId="871144fd5cbe2773" providerId="LiveId" clId="{EAFFEC81-D502-4CC0-8449-C238338802ED}" dt="2022-09-07T22:38:36.721" v="7700" actId="26606"/>
          <ac:spMkLst>
            <pc:docMk/>
            <pc:sldMk cId="4136055817" sldId="265"/>
            <ac:spMk id="13" creationId="{207D7820-074F-AD66-0AE8-39693FB5F42D}"/>
          </ac:spMkLst>
        </pc:spChg>
        <pc:spChg chg="add del">
          <ac:chgData name="Ryan McLean" userId="871144fd5cbe2773" providerId="LiveId" clId="{EAFFEC81-D502-4CC0-8449-C238338802ED}" dt="2022-09-07T22:38:36.721" v="7700" actId="26606"/>
          <ac:spMkLst>
            <pc:docMk/>
            <pc:sldMk cId="4136055817" sldId="265"/>
            <ac:spMk id="16" creationId="{990D0034-F768-41E7-85D4-F38C4DE85770}"/>
          </ac:spMkLst>
        </pc:spChg>
        <pc:spChg chg="add del">
          <ac:chgData name="Ryan McLean" userId="871144fd5cbe2773" providerId="LiveId" clId="{EAFFEC81-D502-4CC0-8449-C238338802ED}" dt="2022-09-07T22:38:36.721" v="7700" actId="26606"/>
          <ac:spMkLst>
            <pc:docMk/>
            <pc:sldMk cId="4136055817" sldId="265"/>
            <ac:spMk id="20" creationId="{7A3E0404-86A9-40FA-8DB8-302414EE2D9E}"/>
          </ac:spMkLst>
        </pc:spChg>
        <pc:spChg chg="add del">
          <ac:chgData name="Ryan McLean" userId="871144fd5cbe2773" providerId="LiveId" clId="{EAFFEC81-D502-4CC0-8449-C238338802ED}" dt="2022-09-08T15:47:07.721" v="9711" actId="26606"/>
          <ac:spMkLst>
            <pc:docMk/>
            <pc:sldMk cId="4136055817" sldId="265"/>
            <ac:spMk id="22" creationId="{E844E128-FF69-4E9F-8327-6B504B3C5AE1}"/>
          </ac:spMkLst>
        </pc:spChg>
        <pc:spChg chg="add del">
          <ac:chgData name="Ryan McLean" userId="871144fd5cbe2773" providerId="LiveId" clId="{EAFFEC81-D502-4CC0-8449-C238338802ED}" dt="2022-09-07T22:39:02.935" v="7731"/>
          <ac:spMkLst>
            <pc:docMk/>
            <pc:sldMk cId="4136055817" sldId="265"/>
            <ac:spMk id="24" creationId="{12D0E4B3-8B9A-8A08-FA85-F730189B2662}"/>
          </ac:spMkLst>
        </pc:spChg>
        <pc:spChg chg="add del">
          <ac:chgData name="Ryan McLean" userId="871144fd5cbe2773" providerId="LiveId" clId="{EAFFEC81-D502-4CC0-8449-C238338802ED}" dt="2022-09-08T15:47:07.721" v="9711" actId="26606"/>
          <ac:spMkLst>
            <pc:docMk/>
            <pc:sldMk cId="4136055817" sldId="265"/>
            <ac:spMk id="28" creationId="{D9D9D0AB-1E2F-44A8-B9C6-FA4098301883}"/>
          </ac:spMkLst>
        </pc:spChg>
        <pc:spChg chg="add del">
          <ac:chgData name="Ryan McLean" userId="871144fd5cbe2773" providerId="LiveId" clId="{EAFFEC81-D502-4CC0-8449-C238338802ED}" dt="2022-09-08T15:47:07.721" v="9711" actId="26606"/>
          <ac:spMkLst>
            <pc:docMk/>
            <pc:sldMk cId="4136055817" sldId="265"/>
            <ac:spMk id="30" creationId="{50E2AEF9-3220-4407-B76B-1B6E3952E8E3}"/>
          </ac:spMkLst>
        </pc:spChg>
        <pc:spChg chg="add del">
          <ac:chgData name="Ryan McLean" userId="871144fd5cbe2773" providerId="LiveId" clId="{EAFFEC81-D502-4CC0-8449-C238338802ED}" dt="2022-09-08T15:47:07.721" v="9711" actId="26606"/>
          <ac:spMkLst>
            <pc:docMk/>
            <pc:sldMk cId="4136055817" sldId="265"/>
            <ac:spMk id="32" creationId="{2CAFBD32-D3B9-4AA1-8A52-E7788A9556B8}"/>
          </ac:spMkLst>
        </pc:spChg>
        <pc:spChg chg="add del">
          <ac:chgData name="Ryan McLean" userId="871144fd5cbe2773" providerId="LiveId" clId="{EAFFEC81-D502-4CC0-8449-C238338802ED}" dt="2022-09-08T15:47:07.721" v="9711" actId="26606"/>
          <ac:spMkLst>
            <pc:docMk/>
            <pc:sldMk cId="4136055817" sldId="265"/>
            <ac:spMk id="34" creationId="{7B1FFF1B-D8E7-43C1-963D-013BA4049457}"/>
          </ac:spMkLst>
        </pc:spChg>
        <pc:spChg chg="add del">
          <ac:chgData name="Ryan McLean" userId="871144fd5cbe2773" providerId="LiveId" clId="{EAFFEC81-D502-4CC0-8449-C238338802ED}" dt="2022-09-08T15:47:07.721" v="9711" actId="26606"/>
          <ac:spMkLst>
            <pc:docMk/>
            <pc:sldMk cId="4136055817" sldId="265"/>
            <ac:spMk id="36" creationId="{48C82076-4E53-4B78-A17E-F0A3BC9573B9}"/>
          </ac:spMkLst>
        </pc:spChg>
        <pc:picChg chg="add mod">
          <ac:chgData name="Ryan McLean" userId="871144fd5cbe2773" providerId="LiveId" clId="{EAFFEC81-D502-4CC0-8449-C238338802ED}" dt="2022-09-08T15:47:07.721" v="9711" actId="26606"/>
          <ac:picMkLst>
            <pc:docMk/>
            <pc:sldMk cId="4136055817" sldId="265"/>
            <ac:picMk id="5" creationId="{CFFC0BBF-6936-871F-8963-9ED2B877EB6E}"/>
          </ac:picMkLst>
        </pc:picChg>
        <pc:picChg chg="add mod ord">
          <ac:chgData name="Ryan McLean" userId="871144fd5cbe2773" providerId="LiveId" clId="{EAFFEC81-D502-4CC0-8449-C238338802ED}" dt="2022-09-08T15:47:07.721" v="9711" actId="26606"/>
          <ac:picMkLst>
            <pc:docMk/>
            <pc:sldMk cId="4136055817" sldId="265"/>
            <ac:picMk id="7" creationId="{462D6C94-0343-FCCA-3917-41CAA98F2F6D}"/>
          </ac:picMkLst>
        </pc:picChg>
        <pc:picChg chg="add mod ord">
          <ac:chgData name="Ryan McLean" userId="871144fd5cbe2773" providerId="LiveId" clId="{EAFFEC81-D502-4CC0-8449-C238338802ED}" dt="2022-09-08T15:47:07.721" v="9711" actId="26606"/>
          <ac:picMkLst>
            <pc:docMk/>
            <pc:sldMk cId="4136055817" sldId="265"/>
            <ac:picMk id="9" creationId="{67D45AF9-BF49-AD90-F517-7F49BAF1FB4A}"/>
          </ac:picMkLst>
        </pc:picChg>
        <pc:cxnChg chg="add del">
          <ac:chgData name="Ryan McLean" userId="871144fd5cbe2773" providerId="LiveId" clId="{EAFFEC81-D502-4CC0-8449-C238338802ED}" dt="2022-09-07T22:38:36.721" v="7700" actId="26606"/>
          <ac:cxnSpMkLst>
            <pc:docMk/>
            <pc:sldMk cId="4136055817" sldId="265"/>
            <ac:cxnSpMk id="18" creationId="{5A0A5CF6-407C-4691-8122-49DF69D0020D}"/>
          </ac:cxnSpMkLst>
        </pc:cxnChg>
        <pc:cxnChg chg="add del">
          <ac:chgData name="Ryan McLean" userId="871144fd5cbe2773" providerId="LiveId" clId="{EAFFEC81-D502-4CC0-8449-C238338802ED}" dt="2022-09-08T15:47:07.721" v="9711" actId="26606"/>
          <ac:cxnSpMkLst>
            <pc:docMk/>
            <pc:sldMk cId="4136055817" sldId="265"/>
            <ac:cxnSpMk id="23" creationId="{055CEADF-09EA-423C-8C45-F94AF44D5AF0}"/>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Customer</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Has travelled abroad</c:v>
                </c:pt>
                <c:pt idx="1">
                  <c:v>Is a Frequent Flyer
 (i.e., books frequent tickets)</c:v>
                </c:pt>
              </c:strCache>
            </c:strRef>
          </c:cat>
          <c:val>
            <c:numRef>
              <c:f>Sheet1!$B$2:$B$3</c:f>
              <c:numCache>
                <c:formatCode>0%</c:formatCode>
                <c:ptCount val="2"/>
                <c:pt idx="0">
                  <c:v>0.42</c:v>
                </c:pt>
                <c:pt idx="1">
                  <c:v>0.34</c:v>
                </c:pt>
              </c:numCache>
            </c:numRef>
          </c:val>
          <c:extLst>
            <c:ext xmlns:c16="http://schemas.microsoft.com/office/drawing/2014/chart" uri="{C3380CC4-5D6E-409C-BE32-E72D297353CC}">
              <c16:uniqueId val="{00000000-B7ED-4B25-9248-969681003E15}"/>
            </c:ext>
          </c:extLst>
        </c:ser>
        <c:ser>
          <c:idx val="1"/>
          <c:order val="1"/>
          <c:tx>
            <c:strRef>
              <c:f>Sheet1!$C$1</c:f>
              <c:strCache>
                <c:ptCount val="1"/>
                <c:pt idx="0">
                  <c:v>Non-Customer</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Has travelled abroad</c:v>
                </c:pt>
                <c:pt idx="1">
                  <c:v>Is a Frequent Flyer
 (i.e., books frequent tickets)</c:v>
                </c:pt>
              </c:strCache>
            </c:strRef>
          </c:cat>
          <c:val>
            <c:numRef>
              <c:f>Sheet1!$C$2:$C$3</c:f>
              <c:numCache>
                <c:formatCode>0%</c:formatCode>
                <c:ptCount val="2"/>
                <c:pt idx="0">
                  <c:v>0.06</c:v>
                </c:pt>
                <c:pt idx="1">
                  <c:v>0.14000000000000001</c:v>
                </c:pt>
              </c:numCache>
            </c:numRef>
          </c:val>
          <c:extLst>
            <c:ext xmlns:c16="http://schemas.microsoft.com/office/drawing/2014/chart" uri="{C3380CC4-5D6E-409C-BE32-E72D297353CC}">
              <c16:uniqueId val="{00000001-B7ED-4B25-9248-969681003E15}"/>
            </c:ext>
          </c:extLst>
        </c:ser>
        <c:dLbls>
          <c:showLegendKey val="0"/>
          <c:showVal val="0"/>
          <c:showCatName val="0"/>
          <c:showSerName val="0"/>
          <c:showPercent val="0"/>
          <c:showBubbleSize val="0"/>
        </c:dLbls>
        <c:gapWidth val="219"/>
        <c:overlap val="-27"/>
        <c:axId val="598689103"/>
        <c:axId val="598687855"/>
      </c:barChart>
      <c:catAx>
        <c:axId val="598689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687855"/>
        <c:crosses val="autoZero"/>
        <c:auto val="1"/>
        <c:lblAlgn val="ctr"/>
        <c:lblOffset val="100"/>
        <c:noMultiLvlLbl val="0"/>
      </c:catAx>
      <c:valAx>
        <c:axId val="598687855"/>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Percentage of Users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689103"/>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Customer</c:v>
                </c:pt>
              </c:strCache>
            </c:strRef>
          </c:tx>
          <c:spPr>
            <a:solidFill>
              <a:srgbClr val="0070C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Annual Income 1 million or higher</c:v>
                </c:pt>
                <c:pt idx="1">
                  <c:v>Family Size of 5 or higher</c:v>
                </c:pt>
                <c:pt idx="2">
                  <c:v>Is 30 years old or older</c:v>
                </c:pt>
              </c:strCache>
            </c:strRef>
          </c:cat>
          <c:val>
            <c:numRef>
              <c:f>Sheet1!$B$2:$B$4</c:f>
              <c:numCache>
                <c:formatCode>0%</c:formatCode>
                <c:ptCount val="3"/>
                <c:pt idx="0">
                  <c:v>0.67</c:v>
                </c:pt>
                <c:pt idx="1">
                  <c:v>0.55000000000000004</c:v>
                </c:pt>
                <c:pt idx="2">
                  <c:v>0.51</c:v>
                </c:pt>
              </c:numCache>
            </c:numRef>
          </c:val>
          <c:extLst>
            <c:ext xmlns:c16="http://schemas.microsoft.com/office/drawing/2014/chart" uri="{C3380CC4-5D6E-409C-BE32-E72D297353CC}">
              <c16:uniqueId val="{00000000-B7ED-4B25-9248-969681003E15}"/>
            </c:ext>
          </c:extLst>
        </c:ser>
        <c:ser>
          <c:idx val="1"/>
          <c:order val="1"/>
          <c:tx>
            <c:strRef>
              <c:f>Sheet1!$C$1</c:f>
              <c:strCache>
                <c:ptCount val="1"/>
                <c:pt idx="0">
                  <c:v>Non-Customer</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Annual Income 1 million or higher</c:v>
                </c:pt>
                <c:pt idx="1">
                  <c:v>Family Size of 5 or higher</c:v>
                </c:pt>
                <c:pt idx="2">
                  <c:v>Is 30 years old or older</c:v>
                </c:pt>
              </c:strCache>
            </c:strRef>
          </c:cat>
          <c:val>
            <c:numRef>
              <c:f>Sheet1!$C$2:$C$4</c:f>
              <c:numCache>
                <c:formatCode>0%</c:formatCode>
                <c:ptCount val="3"/>
                <c:pt idx="0">
                  <c:v>0.37</c:v>
                </c:pt>
                <c:pt idx="1">
                  <c:v>0.49</c:v>
                </c:pt>
                <c:pt idx="2">
                  <c:v>0.39</c:v>
                </c:pt>
              </c:numCache>
            </c:numRef>
          </c:val>
          <c:extLst>
            <c:ext xmlns:c16="http://schemas.microsoft.com/office/drawing/2014/chart" uri="{C3380CC4-5D6E-409C-BE32-E72D297353CC}">
              <c16:uniqueId val="{00000001-B7ED-4B25-9248-969681003E15}"/>
            </c:ext>
          </c:extLst>
        </c:ser>
        <c:dLbls>
          <c:showLegendKey val="0"/>
          <c:showVal val="0"/>
          <c:showCatName val="0"/>
          <c:showSerName val="0"/>
          <c:showPercent val="0"/>
          <c:showBubbleSize val="0"/>
        </c:dLbls>
        <c:gapWidth val="219"/>
        <c:overlap val="-27"/>
        <c:axId val="598689103"/>
        <c:axId val="598687855"/>
      </c:barChart>
      <c:catAx>
        <c:axId val="5986891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687855"/>
        <c:crosses val="autoZero"/>
        <c:auto val="1"/>
        <c:lblAlgn val="ctr"/>
        <c:lblOffset val="100"/>
        <c:noMultiLvlLbl val="0"/>
      </c:catAx>
      <c:valAx>
        <c:axId val="598687855"/>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Percentage of Users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98689103"/>
        <c:crosses val="autoZero"/>
        <c:crossBetween val="between"/>
        <c:majorUnit val="0.2"/>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Logistic Regression Coefficients</c:v>
                </c:pt>
              </c:strCache>
            </c:strRef>
          </c:tx>
          <c:spPr>
            <a:ln w="28575" cap="rnd">
              <a:solidFill>
                <a:schemeClr val="accent1"/>
              </a:solidFill>
              <a:round/>
            </a:ln>
            <a:effectLst/>
          </c:spPr>
          <c:marker>
            <c:symbol val="circle"/>
            <c:size val="40"/>
            <c:spPr>
              <a:solidFill>
                <a:srgbClr val="0070C0"/>
              </a:solidFill>
              <a:ln w="9525">
                <a:solidFill>
                  <a:srgbClr val="0070C0"/>
                </a:solidFill>
              </a:ln>
              <a:effectLst/>
            </c:spPr>
          </c:marker>
          <c:dPt>
            <c:idx val="0"/>
            <c:marker>
              <c:symbol val="circle"/>
              <c:size val="40"/>
              <c:spPr>
                <a:solidFill>
                  <a:srgbClr val="0070C0"/>
                </a:solidFill>
                <a:ln w="9525">
                  <a:solidFill>
                    <a:srgbClr val="0070C0"/>
                  </a:solidFill>
                </a:ln>
                <a:effectLst/>
              </c:spPr>
            </c:marker>
            <c:bubble3D val="0"/>
            <c:spPr>
              <a:ln w="28575" cap="rnd">
                <a:noFill/>
                <a:round/>
              </a:ln>
              <a:effectLst/>
            </c:spPr>
          </c:dPt>
          <c:dPt>
            <c:idx val="1"/>
            <c:marker>
              <c:symbol val="circle"/>
              <c:size val="40"/>
              <c:spPr>
                <a:solidFill>
                  <a:srgbClr val="0070C0"/>
                </a:solidFill>
                <a:ln w="9525">
                  <a:solidFill>
                    <a:srgbClr val="0070C0"/>
                  </a:solidFill>
                </a:ln>
                <a:effectLst/>
              </c:spPr>
            </c:marker>
            <c:bubble3D val="0"/>
            <c:spPr>
              <a:ln w="28575" cap="rnd">
                <a:noFill/>
                <a:round/>
              </a:ln>
              <a:effectLst/>
            </c:spPr>
            <c:extLst>
              <c:ext xmlns:c16="http://schemas.microsoft.com/office/drawing/2014/chart" uri="{C3380CC4-5D6E-409C-BE32-E72D297353CC}">
                <c16:uniqueId val="{00000006-A137-4395-92AC-87C728F3E9B3}"/>
              </c:ext>
            </c:extLst>
          </c:dPt>
          <c:dPt>
            <c:idx val="2"/>
            <c:marker>
              <c:symbol val="circle"/>
              <c:size val="40"/>
              <c:spPr>
                <a:solidFill>
                  <a:srgbClr val="0070C0"/>
                </a:solidFill>
                <a:ln w="9525">
                  <a:solidFill>
                    <a:srgbClr val="0070C0"/>
                  </a:solidFill>
                </a:ln>
                <a:effectLst/>
              </c:spPr>
            </c:marker>
            <c:bubble3D val="0"/>
            <c:spPr>
              <a:ln w="28575" cap="rnd">
                <a:noFill/>
                <a:round/>
              </a:ln>
              <a:effectLst/>
            </c:spPr>
            <c:extLst>
              <c:ext xmlns:c16="http://schemas.microsoft.com/office/drawing/2014/chart" uri="{C3380CC4-5D6E-409C-BE32-E72D297353CC}">
                <c16:uniqueId val="{00000005-A137-4395-92AC-87C728F3E9B3}"/>
              </c:ext>
            </c:extLst>
          </c:dPt>
          <c:dPt>
            <c:idx val="3"/>
            <c:marker>
              <c:symbol val="circle"/>
              <c:size val="40"/>
              <c:spPr>
                <a:solidFill>
                  <a:srgbClr val="0070C0"/>
                </a:solidFill>
                <a:ln w="9525">
                  <a:solidFill>
                    <a:srgbClr val="0070C0"/>
                  </a:solidFill>
                </a:ln>
                <a:effectLst/>
              </c:spPr>
            </c:marker>
            <c:bubble3D val="0"/>
            <c:spPr>
              <a:ln w="28575" cap="rnd">
                <a:noFill/>
                <a:round/>
              </a:ln>
              <a:effectLst/>
            </c:spPr>
            <c:extLst>
              <c:ext xmlns:c16="http://schemas.microsoft.com/office/drawing/2014/chart" uri="{C3380CC4-5D6E-409C-BE32-E72D297353CC}">
                <c16:uniqueId val="{00000003-A137-4395-92AC-87C728F3E9B3}"/>
              </c:ext>
            </c:extLst>
          </c:dPt>
          <c:dPt>
            <c:idx val="4"/>
            <c:marker>
              <c:symbol val="circle"/>
              <c:size val="40"/>
              <c:spPr>
                <a:solidFill>
                  <a:srgbClr val="0070C0"/>
                </a:solidFill>
                <a:ln w="9525">
                  <a:solidFill>
                    <a:srgbClr val="0070C0"/>
                  </a:solidFill>
                </a:ln>
                <a:effectLst/>
              </c:spPr>
            </c:marker>
            <c:bubble3D val="0"/>
            <c:spPr>
              <a:ln w="28575" cap="rnd">
                <a:noFill/>
                <a:round/>
              </a:ln>
              <a:effectLst/>
            </c:spPr>
            <c:extLst>
              <c:ext xmlns:c16="http://schemas.microsoft.com/office/drawing/2014/chart" uri="{C3380CC4-5D6E-409C-BE32-E72D297353CC}">
                <c16:uniqueId val="{00000004-A137-4395-92AC-87C728F3E9B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errBars>
            <c:errDir val="y"/>
            <c:errBarType val="minus"/>
            <c:errValType val="cust"/>
            <c:noEndCap val="0"/>
            <c:plus>
              <c:numRef>
                <c:f>Sheet1!$C$2:$C$6</c:f>
                <c:numCache>
                  <c:formatCode>General</c:formatCode>
                  <c:ptCount val="5"/>
                  <c:pt idx="0">
                    <c:v>0.52196155561863367</c:v>
                  </c:pt>
                  <c:pt idx="1">
                    <c:v>0.21</c:v>
                  </c:pt>
                  <c:pt idx="2">
                    <c:v>0.16183424272828306</c:v>
                  </c:pt>
                  <c:pt idx="3">
                    <c:v>0.14000000000000001</c:v>
                  </c:pt>
                  <c:pt idx="4">
                    <c:v>0.08</c:v>
                  </c:pt>
                </c:numCache>
              </c:numRef>
            </c:plus>
            <c:minus>
              <c:numRef>
                <c:f>Sheet1!$C$2:$C$6</c:f>
                <c:numCache>
                  <c:formatCode>General</c:formatCode>
                  <c:ptCount val="5"/>
                  <c:pt idx="0">
                    <c:v>0.52196155561863367</c:v>
                  </c:pt>
                  <c:pt idx="1">
                    <c:v>0.21</c:v>
                  </c:pt>
                  <c:pt idx="2">
                    <c:v>0.16183424272828306</c:v>
                  </c:pt>
                  <c:pt idx="3">
                    <c:v>0.14000000000000001</c:v>
                  </c:pt>
                  <c:pt idx="4">
                    <c:v>0.08</c:v>
                  </c:pt>
                </c:numCache>
              </c:numRef>
            </c:minus>
            <c:spPr>
              <a:noFill/>
              <a:ln w="101600" cap="flat" cmpd="sng" algn="ctr">
                <a:solidFill>
                  <a:srgbClr val="0070C0"/>
                </a:solidFill>
                <a:round/>
              </a:ln>
              <a:effectLst/>
            </c:spPr>
          </c:errBars>
          <c:cat>
            <c:strRef>
              <c:f>Sheet1!$A$2:$A$6</c:f>
              <c:strCache>
                <c:ptCount val="5"/>
                <c:pt idx="0">
                  <c:v>Has travelled abroad</c:v>
                </c:pt>
                <c:pt idx="1">
                  <c:v>Annual Income 1 million or more</c:v>
                </c:pt>
                <c:pt idx="2">
                  <c:v>Is a Frequent Flyer</c:v>
                </c:pt>
                <c:pt idx="3">
                  <c:v>Is 30 years old or older</c:v>
                </c:pt>
                <c:pt idx="4">
                  <c:v>Family Size equal to 5 or more</c:v>
                </c:pt>
              </c:strCache>
            </c:strRef>
          </c:cat>
          <c:val>
            <c:numRef>
              <c:f>Sheet1!$B$2:$B$6</c:f>
              <c:numCache>
                <c:formatCode>0%</c:formatCode>
                <c:ptCount val="5"/>
                <c:pt idx="0">
                  <c:v>0.52196155561863367</c:v>
                </c:pt>
                <c:pt idx="1">
                  <c:v>0.21</c:v>
                </c:pt>
                <c:pt idx="2">
                  <c:v>0.16183424272828306</c:v>
                </c:pt>
                <c:pt idx="3">
                  <c:v>0.14000000000000001</c:v>
                </c:pt>
                <c:pt idx="4">
                  <c:v>0.08</c:v>
                </c:pt>
              </c:numCache>
            </c:numRef>
          </c:val>
          <c:smooth val="0"/>
          <c:extLst>
            <c:ext xmlns:c16="http://schemas.microsoft.com/office/drawing/2014/chart" uri="{C3380CC4-5D6E-409C-BE32-E72D297353CC}">
              <c16:uniqueId val="{00000000-A137-4395-92AC-87C728F3E9B3}"/>
            </c:ext>
          </c:extLst>
        </c:ser>
        <c:dLbls>
          <c:showLegendKey val="0"/>
          <c:showVal val="0"/>
          <c:showCatName val="0"/>
          <c:showSerName val="0"/>
          <c:showPercent val="0"/>
          <c:showBubbleSize val="0"/>
        </c:dLbls>
        <c:marker val="1"/>
        <c:smooth val="0"/>
        <c:axId val="150053487"/>
        <c:axId val="150047663"/>
      </c:lineChart>
      <c:catAx>
        <c:axId val="15005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0047663"/>
        <c:crosses val="autoZero"/>
        <c:auto val="1"/>
        <c:lblAlgn val="ctr"/>
        <c:lblOffset val="100"/>
        <c:noMultiLvlLbl val="0"/>
      </c:catAx>
      <c:valAx>
        <c:axId val="1500476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sz="1600" dirty="0"/>
                  <a:t>Probability Increase for </a:t>
                </a:r>
              </a:p>
              <a:p>
                <a:pPr>
                  <a:defRPr sz="1600"/>
                </a:pPr>
                <a:r>
                  <a:rPr lang="en-US" sz="1600" dirty="0"/>
                  <a:t>Customer</a:t>
                </a:r>
                <a:r>
                  <a:rPr lang="en-US" sz="1600" baseline="0" dirty="0"/>
                  <a:t> Profile Characteristics</a:t>
                </a:r>
                <a:endParaRPr lang="en-US" sz="1600" dirty="0"/>
              </a:p>
            </c:rich>
          </c:tx>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0053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6D5301-0D76-44CF-87B8-A03363F3F576}"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4240EDD9-B26B-4C44-A979-A0D3E498C327}">
      <dgm:prSet/>
      <dgm:spPr/>
      <dgm:t>
        <a:bodyPr/>
        <a:lstStyle/>
        <a:p>
          <a:r>
            <a:rPr lang="en-US" dirty="0"/>
            <a:t>Marketing budget is down by 50%</a:t>
          </a:r>
        </a:p>
      </dgm:t>
    </dgm:pt>
    <dgm:pt modelId="{A9C20F6F-B6A4-40E2-9CD8-56B25EA60E42}" type="parTrans" cxnId="{00D60B8B-CF13-4C8A-86AF-8EDDC9465E33}">
      <dgm:prSet/>
      <dgm:spPr/>
      <dgm:t>
        <a:bodyPr/>
        <a:lstStyle/>
        <a:p>
          <a:endParaRPr lang="en-US"/>
        </a:p>
      </dgm:t>
    </dgm:pt>
    <dgm:pt modelId="{772DA71A-0D5F-4490-9B99-CF91161A158B}" type="sibTrans" cxnId="{00D60B8B-CF13-4C8A-86AF-8EDDC9465E33}">
      <dgm:prSet/>
      <dgm:spPr/>
      <dgm:t>
        <a:bodyPr/>
        <a:lstStyle/>
        <a:p>
          <a:endParaRPr lang="en-US"/>
        </a:p>
      </dgm:t>
    </dgm:pt>
    <dgm:pt modelId="{F8D180CC-C4DE-4BAF-9822-E95F02D2ACBC}">
      <dgm:prSet/>
      <dgm:spPr/>
      <dgm:t>
        <a:bodyPr/>
        <a:lstStyle/>
        <a:p>
          <a:r>
            <a:rPr lang="en-US" dirty="0"/>
            <a:t>Only 35% of recent quotes converted to insurance purchases</a:t>
          </a:r>
        </a:p>
      </dgm:t>
    </dgm:pt>
    <dgm:pt modelId="{CC9BFB97-F8F4-4CC7-9771-ADD1354EDA81}" type="parTrans" cxnId="{D8296AFC-B8A3-41A3-A0EE-69FA422011A5}">
      <dgm:prSet/>
      <dgm:spPr/>
      <dgm:t>
        <a:bodyPr/>
        <a:lstStyle/>
        <a:p>
          <a:endParaRPr lang="en-US"/>
        </a:p>
      </dgm:t>
    </dgm:pt>
    <dgm:pt modelId="{4FC82CEA-8C8E-4566-BE2B-497454355511}" type="sibTrans" cxnId="{D8296AFC-B8A3-41A3-A0EE-69FA422011A5}">
      <dgm:prSet/>
      <dgm:spPr/>
      <dgm:t>
        <a:bodyPr/>
        <a:lstStyle/>
        <a:p>
          <a:endParaRPr lang="en-US"/>
        </a:p>
      </dgm:t>
    </dgm:pt>
    <dgm:pt modelId="{4C928FB8-FB03-4BF1-81A3-8358D2668E60}" type="pres">
      <dgm:prSet presAssocID="{FC6D5301-0D76-44CF-87B8-A03363F3F576}" presName="hierChild1" presStyleCnt="0">
        <dgm:presLayoutVars>
          <dgm:chPref val="1"/>
          <dgm:dir/>
          <dgm:animOne val="branch"/>
          <dgm:animLvl val="lvl"/>
          <dgm:resizeHandles/>
        </dgm:presLayoutVars>
      </dgm:prSet>
      <dgm:spPr/>
    </dgm:pt>
    <dgm:pt modelId="{A665FA80-A4D7-41A1-9AF5-A24168D7F25C}" type="pres">
      <dgm:prSet presAssocID="{4240EDD9-B26B-4C44-A979-A0D3E498C327}" presName="hierRoot1" presStyleCnt="0"/>
      <dgm:spPr/>
    </dgm:pt>
    <dgm:pt modelId="{4885D6AA-2D15-42B8-9688-8AD2F9CBAB59}" type="pres">
      <dgm:prSet presAssocID="{4240EDD9-B26B-4C44-A979-A0D3E498C327}" presName="composite" presStyleCnt="0"/>
      <dgm:spPr/>
    </dgm:pt>
    <dgm:pt modelId="{E8A53315-CE51-4984-B9D5-22E95048AF3B}" type="pres">
      <dgm:prSet presAssocID="{4240EDD9-B26B-4C44-A979-A0D3E498C327}" presName="background" presStyleLbl="node0" presStyleIdx="0" presStyleCnt="2"/>
      <dgm:spPr/>
    </dgm:pt>
    <dgm:pt modelId="{4E7A69A1-EEB8-4D4A-82B8-56C1982A92C6}" type="pres">
      <dgm:prSet presAssocID="{4240EDD9-B26B-4C44-A979-A0D3E498C327}" presName="text" presStyleLbl="fgAcc0" presStyleIdx="0" presStyleCnt="2">
        <dgm:presLayoutVars>
          <dgm:chPref val="3"/>
        </dgm:presLayoutVars>
      </dgm:prSet>
      <dgm:spPr/>
    </dgm:pt>
    <dgm:pt modelId="{462C0BFE-7965-4EA4-9863-1BBBCFDC694C}" type="pres">
      <dgm:prSet presAssocID="{4240EDD9-B26B-4C44-A979-A0D3E498C327}" presName="hierChild2" presStyleCnt="0"/>
      <dgm:spPr/>
    </dgm:pt>
    <dgm:pt modelId="{00B9FC46-986B-4015-A6A6-988F98915608}" type="pres">
      <dgm:prSet presAssocID="{F8D180CC-C4DE-4BAF-9822-E95F02D2ACBC}" presName="hierRoot1" presStyleCnt="0"/>
      <dgm:spPr/>
    </dgm:pt>
    <dgm:pt modelId="{9EB825F7-4C34-4B38-8B5B-F6EFF2BC11C8}" type="pres">
      <dgm:prSet presAssocID="{F8D180CC-C4DE-4BAF-9822-E95F02D2ACBC}" presName="composite" presStyleCnt="0"/>
      <dgm:spPr/>
    </dgm:pt>
    <dgm:pt modelId="{C488EF09-203D-425F-AC83-F43F803723EF}" type="pres">
      <dgm:prSet presAssocID="{F8D180CC-C4DE-4BAF-9822-E95F02D2ACBC}" presName="background" presStyleLbl="node0" presStyleIdx="1" presStyleCnt="2"/>
      <dgm:spPr/>
    </dgm:pt>
    <dgm:pt modelId="{CA9C5127-DC3A-4108-B281-251710E9E9F7}" type="pres">
      <dgm:prSet presAssocID="{F8D180CC-C4DE-4BAF-9822-E95F02D2ACBC}" presName="text" presStyleLbl="fgAcc0" presStyleIdx="1" presStyleCnt="2">
        <dgm:presLayoutVars>
          <dgm:chPref val="3"/>
        </dgm:presLayoutVars>
      </dgm:prSet>
      <dgm:spPr/>
    </dgm:pt>
    <dgm:pt modelId="{ABFD527B-7B24-48DC-BBC1-E81E20E36236}" type="pres">
      <dgm:prSet presAssocID="{F8D180CC-C4DE-4BAF-9822-E95F02D2ACBC}" presName="hierChild2" presStyleCnt="0"/>
      <dgm:spPr/>
    </dgm:pt>
  </dgm:ptLst>
  <dgm:cxnLst>
    <dgm:cxn modelId="{26C77003-6675-46CC-B34B-8FCA5B0DDC0A}" type="presOf" srcId="{F8D180CC-C4DE-4BAF-9822-E95F02D2ACBC}" destId="{CA9C5127-DC3A-4108-B281-251710E9E9F7}" srcOrd="0" destOrd="0" presId="urn:microsoft.com/office/officeart/2005/8/layout/hierarchy1"/>
    <dgm:cxn modelId="{541CD665-7830-4E8A-AF80-BA1EF62F3DC0}" type="presOf" srcId="{4240EDD9-B26B-4C44-A979-A0D3E498C327}" destId="{4E7A69A1-EEB8-4D4A-82B8-56C1982A92C6}" srcOrd="0" destOrd="0" presId="urn:microsoft.com/office/officeart/2005/8/layout/hierarchy1"/>
    <dgm:cxn modelId="{7A42F179-C5AC-4F7B-BC9C-4EB56951EF8C}" type="presOf" srcId="{FC6D5301-0D76-44CF-87B8-A03363F3F576}" destId="{4C928FB8-FB03-4BF1-81A3-8358D2668E60}" srcOrd="0" destOrd="0" presId="urn:microsoft.com/office/officeart/2005/8/layout/hierarchy1"/>
    <dgm:cxn modelId="{00D60B8B-CF13-4C8A-86AF-8EDDC9465E33}" srcId="{FC6D5301-0D76-44CF-87B8-A03363F3F576}" destId="{4240EDD9-B26B-4C44-A979-A0D3E498C327}" srcOrd="0" destOrd="0" parTransId="{A9C20F6F-B6A4-40E2-9CD8-56B25EA60E42}" sibTransId="{772DA71A-0D5F-4490-9B99-CF91161A158B}"/>
    <dgm:cxn modelId="{D8296AFC-B8A3-41A3-A0EE-69FA422011A5}" srcId="{FC6D5301-0D76-44CF-87B8-A03363F3F576}" destId="{F8D180CC-C4DE-4BAF-9822-E95F02D2ACBC}" srcOrd="1" destOrd="0" parTransId="{CC9BFB97-F8F4-4CC7-9771-ADD1354EDA81}" sibTransId="{4FC82CEA-8C8E-4566-BE2B-497454355511}"/>
    <dgm:cxn modelId="{8826878A-F3FD-4F15-86E8-A80CF6902CE6}" type="presParOf" srcId="{4C928FB8-FB03-4BF1-81A3-8358D2668E60}" destId="{A665FA80-A4D7-41A1-9AF5-A24168D7F25C}" srcOrd="0" destOrd="0" presId="urn:microsoft.com/office/officeart/2005/8/layout/hierarchy1"/>
    <dgm:cxn modelId="{895459A4-0C87-49FE-9B73-153A76EBDEAB}" type="presParOf" srcId="{A665FA80-A4D7-41A1-9AF5-A24168D7F25C}" destId="{4885D6AA-2D15-42B8-9688-8AD2F9CBAB59}" srcOrd="0" destOrd="0" presId="urn:microsoft.com/office/officeart/2005/8/layout/hierarchy1"/>
    <dgm:cxn modelId="{5CB3C419-21E6-4D36-BA5D-CA9FCCF4033E}" type="presParOf" srcId="{4885D6AA-2D15-42B8-9688-8AD2F9CBAB59}" destId="{E8A53315-CE51-4984-B9D5-22E95048AF3B}" srcOrd="0" destOrd="0" presId="urn:microsoft.com/office/officeart/2005/8/layout/hierarchy1"/>
    <dgm:cxn modelId="{A3E82CE9-3990-43F0-9C11-4FE74C6A1044}" type="presParOf" srcId="{4885D6AA-2D15-42B8-9688-8AD2F9CBAB59}" destId="{4E7A69A1-EEB8-4D4A-82B8-56C1982A92C6}" srcOrd="1" destOrd="0" presId="urn:microsoft.com/office/officeart/2005/8/layout/hierarchy1"/>
    <dgm:cxn modelId="{BC9E029D-0995-47BB-9771-C185EC5A9287}" type="presParOf" srcId="{A665FA80-A4D7-41A1-9AF5-A24168D7F25C}" destId="{462C0BFE-7965-4EA4-9863-1BBBCFDC694C}" srcOrd="1" destOrd="0" presId="urn:microsoft.com/office/officeart/2005/8/layout/hierarchy1"/>
    <dgm:cxn modelId="{F25FF091-6734-4ABF-B14F-571334CE5BD1}" type="presParOf" srcId="{4C928FB8-FB03-4BF1-81A3-8358D2668E60}" destId="{00B9FC46-986B-4015-A6A6-988F98915608}" srcOrd="1" destOrd="0" presId="urn:microsoft.com/office/officeart/2005/8/layout/hierarchy1"/>
    <dgm:cxn modelId="{D16053E6-C9BD-4B44-AF80-229B347542F9}" type="presParOf" srcId="{00B9FC46-986B-4015-A6A6-988F98915608}" destId="{9EB825F7-4C34-4B38-8B5B-F6EFF2BC11C8}" srcOrd="0" destOrd="0" presId="urn:microsoft.com/office/officeart/2005/8/layout/hierarchy1"/>
    <dgm:cxn modelId="{EFFBC740-CC21-48F6-A9F6-AB64892897F2}" type="presParOf" srcId="{9EB825F7-4C34-4B38-8B5B-F6EFF2BC11C8}" destId="{C488EF09-203D-425F-AC83-F43F803723EF}" srcOrd="0" destOrd="0" presId="urn:microsoft.com/office/officeart/2005/8/layout/hierarchy1"/>
    <dgm:cxn modelId="{5136D7E5-2774-46B2-868D-9AE438FE792B}" type="presParOf" srcId="{9EB825F7-4C34-4B38-8B5B-F6EFF2BC11C8}" destId="{CA9C5127-DC3A-4108-B281-251710E9E9F7}" srcOrd="1" destOrd="0" presId="urn:microsoft.com/office/officeart/2005/8/layout/hierarchy1"/>
    <dgm:cxn modelId="{08D16B24-9EA3-461B-8737-8BABAE2A3BDB}" type="presParOf" srcId="{00B9FC46-986B-4015-A6A6-988F98915608}" destId="{ABFD527B-7B24-48DC-BBC1-E81E20E36236}"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53315-CE51-4984-B9D5-22E95048AF3B}">
      <dsp:nvSpPr>
        <dsp:cNvPr id="0" name=""/>
        <dsp:cNvSpPr/>
      </dsp:nvSpPr>
      <dsp:spPr>
        <a:xfrm>
          <a:off x="12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7A69A1-EEB8-4D4A-82B8-56C1982A92C6}">
      <dsp:nvSpPr>
        <dsp:cNvPr id="0" name=""/>
        <dsp:cNvSpPr/>
      </dsp:nvSpPr>
      <dsp:spPr>
        <a:xfrm>
          <a:off x="480082"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Marketing budget is down by 50%</a:t>
          </a:r>
        </a:p>
      </dsp:txBody>
      <dsp:txXfrm>
        <a:off x="560236" y="832323"/>
        <a:ext cx="4149382" cy="2576345"/>
      </dsp:txXfrm>
    </dsp:sp>
    <dsp:sp modelId="{C488EF09-203D-425F-AC83-F43F803723EF}">
      <dsp:nvSpPr>
        <dsp:cNvPr id="0" name=""/>
        <dsp:cNvSpPr/>
      </dsp:nvSpPr>
      <dsp:spPr>
        <a:xfrm>
          <a:off x="5268627" y="297257"/>
          <a:ext cx="4309690" cy="2736653"/>
        </a:xfrm>
        <a:prstGeom prst="roundRect">
          <a:avLst>
            <a:gd name="adj" fmla="val 10000"/>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C5127-DC3A-4108-B281-251710E9E9F7}">
      <dsp:nvSpPr>
        <dsp:cNvPr id="0" name=""/>
        <dsp:cNvSpPr/>
      </dsp:nvSpPr>
      <dsp:spPr>
        <a:xfrm>
          <a:off x="5747481" y="752169"/>
          <a:ext cx="4309690" cy="2736653"/>
        </a:xfrm>
        <a:prstGeom prst="roundRect">
          <a:avLst>
            <a:gd name="adj" fmla="val 10000"/>
          </a:avLst>
        </a:prstGeom>
        <a:solidFill>
          <a:schemeClr val="lt2">
            <a:alpha val="90000"/>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Only 35% of recent quotes converted to insurance purchases</a:t>
          </a:r>
        </a:p>
      </dsp:txBody>
      <dsp:txXfrm>
        <a:off x="5827635" y="832323"/>
        <a:ext cx="4149382" cy="25763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141647-96CC-447F-9048-CFAF273FB370}" type="datetimeFigureOut">
              <a:rPr lang="en-US" smtClean="0"/>
              <a:t>9/7/2022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21894-F390-4F84-88FD-4CF312D50362}" type="slidenum">
              <a:rPr lang="en-US" smtClean="0"/>
              <a:t>‹#›</a:t>
            </a:fld>
            <a:endParaRPr lang="en-US"/>
          </a:p>
        </p:txBody>
      </p:sp>
    </p:spTree>
    <p:extLst>
      <p:ext uri="{BB962C8B-B14F-4D97-AF65-F5344CB8AC3E}">
        <p14:creationId xmlns:p14="http://schemas.microsoft.com/office/powerpoint/2010/main" val="8649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welcome to our annual data meeting. My name is Ryan McLean and I am a data analyst with Travel Assured. </a:t>
            </a:r>
          </a:p>
          <a:p>
            <a:endParaRPr lang="en-US" dirty="0"/>
          </a:p>
          <a:p>
            <a:r>
              <a:rPr lang="en-US" dirty="0"/>
              <a:t>Today, we will be evaluating a new initiative for our advertising efforts. The focus of this initiative is to understand and target the right sector of the market for maximum revenue and growth</a:t>
            </a:r>
          </a:p>
        </p:txBody>
      </p:sp>
      <p:sp>
        <p:nvSpPr>
          <p:cNvPr id="4" name="Slide Number Placeholder 3"/>
          <p:cNvSpPr>
            <a:spLocks noGrp="1"/>
          </p:cNvSpPr>
          <p:nvPr>
            <p:ph type="sldNum" sz="quarter" idx="5"/>
          </p:nvPr>
        </p:nvSpPr>
        <p:spPr/>
        <p:txBody>
          <a:bodyPr/>
          <a:lstStyle/>
          <a:p>
            <a:fld id="{8A821894-F390-4F84-88FD-4CF312D50362}" type="slidenum">
              <a:rPr lang="en-US" smtClean="0"/>
              <a:t>1</a:t>
            </a:fld>
            <a:endParaRPr lang="en-US"/>
          </a:p>
        </p:txBody>
      </p:sp>
    </p:spTree>
    <p:extLst>
      <p:ext uri="{BB962C8B-B14F-4D97-AF65-F5344CB8AC3E}">
        <p14:creationId xmlns:p14="http://schemas.microsoft.com/office/powerpoint/2010/main" val="150547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you all know, profits have decreased since the beginning of the pandemic. Our budget for marketing and </a:t>
            </a:r>
            <a:r>
              <a:rPr lang="en-US" dirty="0" err="1"/>
              <a:t>advertisting</a:t>
            </a:r>
            <a:r>
              <a:rPr lang="en-US" dirty="0"/>
              <a:t> has decreased by 50% and only about 35% of recent quotes have converted to insurance purchases. </a:t>
            </a:r>
          </a:p>
        </p:txBody>
      </p:sp>
      <p:sp>
        <p:nvSpPr>
          <p:cNvPr id="4" name="Slide Number Placeholder 3"/>
          <p:cNvSpPr>
            <a:spLocks noGrp="1"/>
          </p:cNvSpPr>
          <p:nvPr>
            <p:ph type="sldNum" sz="quarter" idx="5"/>
          </p:nvPr>
        </p:nvSpPr>
        <p:spPr/>
        <p:txBody>
          <a:bodyPr/>
          <a:lstStyle/>
          <a:p>
            <a:fld id="{8A821894-F390-4F84-88FD-4CF312D50362}" type="slidenum">
              <a:rPr lang="en-US" smtClean="0"/>
              <a:t>2</a:t>
            </a:fld>
            <a:endParaRPr lang="en-US"/>
          </a:p>
        </p:txBody>
      </p:sp>
    </p:spTree>
    <p:extLst>
      <p:ext uri="{BB962C8B-B14F-4D97-AF65-F5344CB8AC3E}">
        <p14:creationId xmlns:p14="http://schemas.microsoft.com/office/powerpoint/2010/main" val="2829076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will be presenting an analysis that examines our customer profiles, so we know where to focus our efforts and get the most out of every advertising dollar. To do this, I examined all of the recent insurance quotes and separated them into groups based on whether the user decided to purchase travel insurance. By doing this, I pinpointed 5 characteristics with the biggest disparity between customers and non-customers. </a:t>
            </a:r>
          </a:p>
        </p:txBody>
      </p:sp>
      <p:sp>
        <p:nvSpPr>
          <p:cNvPr id="4" name="Slide Number Placeholder 3"/>
          <p:cNvSpPr>
            <a:spLocks noGrp="1"/>
          </p:cNvSpPr>
          <p:nvPr>
            <p:ph type="sldNum" sz="quarter" idx="5"/>
          </p:nvPr>
        </p:nvSpPr>
        <p:spPr/>
        <p:txBody>
          <a:bodyPr/>
          <a:lstStyle/>
          <a:p>
            <a:fld id="{8A821894-F390-4F84-88FD-4CF312D50362}" type="slidenum">
              <a:rPr lang="en-US" smtClean="0"/>
              <a:t>3</a:t>
            </a:fld>
            <a:endParaRPr lang="en-US"/>
          </a:p>
        </p:txBody>
      </p:sp>
    </p:spTree>
    <p:extLst>
      <p:ext uri="{BB962C8B-B14F-4D97-AF65-F5344CB8AC3E}">
        <p14:creationId xmlns:p14="http://schemas.microsoft.com/office/powerpoint/2010/main" val="977136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two characteristics are travel preferences. On the left, we see the percentage of users who have travelled abroad and on the right, we see the percentage of users that classify as frequent flyers. As you can see, 42% of our customers have travelled abroad and 34% of our customers are frequent flyers and for both metrics, those numbers are considerably higher than the percentage of non-customers.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further compare customers and non-customers, I chose to use an independent samples t-test and detected significant differences at a p &lt; .05 level. That gives us greater confidence that we will continue to see this trend moving forward. </a:t>
            </a:r>
          </a:p>
          <a:p>
            <a:endParaRPr lang="en-US" dirty="0"/>
          </a:p>
          <a:p>
            <a:r>
              <a:rPr lang="en-US" dirty="0"/>
              <a:t>As you can see, Travel Assured customers like to travel abroad and they like to travel frequently. This should come as no surprise but it does present an opportunity for </a:t>
            </a:r>
            <a:r>
              <a:rPr lang="en-US" dirty="0" err="1"/>
              <a:t>advertisting</a:t>
            </a:r>
            <a:r>
              <a:rPr lang="en-US" dirty="0"/>
              <a:t> on websites focused on frequent and international vacations. </a:t>
            </a:r>
          </a:p>
          <a:p>
            <a:endParaRPr lang="en-US" dirty="0"/>
          </a:p>
        </p:txBody>
      </p:sp>
      <p:sp>
        <p:nvSpPr>
          <p:cNvPr id="4" name="Slide Number Placeholder 3"/>
          <p:cNvSpPr>
            <a:spLocks noGrp="1"/>
          </p:cNvSpPr>
          <p:nvPr>
            <p:ph type="sldNum" sz="quarter" idx="5"/>
          </p:nvPr>
        </p:nvSpPr>
        <p:spPr/>
        <p:txBody>
          <a:bodyPr/>
          <a:lstStyle/>
          <a:p>
            <a:fld id="{8A821894-F390-4F84-88FD-4CF312D50362}" type="slidenum">
              <a:rPr lang="en-US" smtClean="0"/>
              <a:t>4</a:t>
            </a:fld>
            <a:endParaRPr lang="en-US"/>
          </a:p>
        </p:txBody>
      </p:sp>
    </p:spTree>
    <p:extLst>
      <p:ext uri="{BB962C8B-B14F-4D97-AF65-F5344CB8AC3E}">
        <p14:creationId xmlns:p14="http://schemas.microsoft.com/office/powerpoint/2010/main" val="3679734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characteristics of interest are age, income, and family size. From these graphs, I pull a few insights.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there is a big spike of customers at age 34 and non-customers at 28.</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Second, there is a big spike of customers making ~ 1.5 million.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Third, there is a tipping point that happens for family size at 5 members where customers have bigger families than non-customers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A821894-F390-4F84-88FD-4CF312D50362}" type="slidenum">
              <a:rPr lang="en-US" smtClean="0"/>
              <a:t>5</a:t>
            </a:fld>
            <a:endParaRPr lang="en-US"/>
          </a:p>
        </p:txBody>
      </p:sp>
    </p:spTree>
    <p:extLst>
      <p:ext uri="{BB962C8B-B14F-4D97-AF65-F5344CB8AC3E}">
        <p14:creationId xmlns:p14="http://schemas.microsoft.com/office/powerpoint/2010/main" val="620904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those insights, I separated these users into groups. As you can see, a majority of our customers make over 1 million dollars in annual income, come from family sizes of 5 or more, and are at least 30 years old. Using these characteristics, we can input filters into our advertising campaigns to target the right people that have the highest probability of becoming our customers. </a:t>
            </a:r>
          </a:p>
          <a:p>
            <a:endParaRPr lang="en-US" dirty="0"/>
          </a:p>
          <a:p>
            <a:r>
              <a:rPr lang="en-US" dirty="0"/>
              <a:t>An additional note for all my statisticians out there, the differences between customers and non-customers were significant for all three of these metrics as well. Another note here is that I similarly examined employment type, whether the user graduated from college, and whether the user was diagnosed with a chronic disease and found that customer and non-customer profiles were similar and so I excluded them from this presentation. </a:t>
            </a:r>
          </a:p>
          <a:p>
            <a:endParaRPr lang="en-US" dirty="0"/>
          </a:p>
          <a:p>
            <a:endParaRPr lang="en-US" dirty="0"/>
          </a:p>
        </p:txBody>
      </p:sp>
      <p:sp>
        <p:nvSpPr>
          <p:cNvPr id="4" name="Slide Number Placeholder 3"/>
          <p:cNvSpPr>
            <a:spLocks noGrp="1"/>
          </p:cNvSpPr>
          <p:nvPr>
            <p:ph type="sldNum" sz="quarter" idx="5"/>
          </p:nvPr>
        </p:nvSpPr>
        <p:spPr/>
        <p:txBody>
          <a:bodyPr/>
          <a:lstStyle/>
          <a:p>
            <a:fld id="{8A821894-F390-4F84-88FD-4CF312D50362}" type="slidenum">
              <a:rPr lang="en-US" smtClean="0"/>
              <a:t>6</a:t>
            </a:fld>
            <a:endParaRPr lang="en-US"/>
          </a:p>
        </p:txBody>
      </p:sp>
    </p:spTree>
    <p:extLst>
      <p:ext uri="{BB962C8B-B14F-4D97-AF65-F5344CB8AC3E}">
        <p14:creationId xmlns:p14="http://schemas.microsoft.com/office/powerpoint/2010/main" val="3322353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a final analysis, I took these 5 characteristics of interest that had the biggest disparity between customers and non-customers and put them into a logistic regression model. This model allows us to look at an increase in probability for each characteristic and order them accordingly to know which profiles are the most important. </a:t>
            </a:r>
          </a:p>
          <a:p>
            <a:endParaRPr lang="en-US" dirty="0"/>
          </a:p>
          <a:p>
            <a:r>
              <a:rPr lang="en-US" dirty="0"/>
              <a:t>As you can see, the probability that a user becomes a customer is 52% higher if they have travelled abroad. The probability is 21% higher for users with an income over 1 million and so on. </a:t>
            </a:r>
          </a:p>
          <a:p>
            <a:endParaRPr lang="en-US" dirty="0"/>
          </a:p>
          <a:p>
            <a:r>
              <a:rPr lang="en-US" dirty="0"/>
              <a:t>This analysis shows us that our priority should be to target users who enjoy frequent trips and like to travel abroad. Extra bonus points if this person makes over 1 million dollars a year and matches our other characteristic of interest. </a:t>
            </a:r>
          </a:p>
        </p:txBody>
      </p:sp>
      <p:sp>
        <p:nvSpPr>
          <p:cNvPr id="4" name="Slide Number Placeholder 3"/>
          <p:cNvSpPr>
            <a:spLocks noGrp="1"/>
          </p:cNvSpPr>
          <p:nvPr>
            <p:ph type="sldNum" sz="quarter" idx="5"/>
          </p:nvPr>
        </p:nvSpPr>
        <p:spPr/>
        <p:txBody>
          <a:bodyPr/>
          <a:lstStyle/>
          <a:p>
            <a:fld id="{8A821894-F390-4F84-88FD-4CF312D50362}" type="slidenum">
              <a:rPr lang="en-US" smtClean="0"/>
              <a:t>7</a:t>
            </a:fld>
            <a:endParaRPr lang="en-US"/>
          </a:p>
        </p:txBody>
      </p:sp>
    </p:spTree>
    <p:extLst>
      <p:ext uri="{BB962C8B-B14F-4D97-AF65-F5344CB8AC3E}">
        <p14:creationId xmlns:p14="http://schemas.microsoft.com/office/powerpoint/2010/main" val="486930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a:t>
            </a:r>
          </a:p>
        </p:txBody>
      </p:sp>
      <p:sp>
        <p:nvSpPr>
          <p:cNvPr id="4" name="Slide Number Placeholder 3"/>
          <p:cNvSpPr>
            <a:spLocks noGrp="1"/>
          </p:cNvSpPr>
          <p:nvPr>
            <p:ph type="sldNum" sz="quarter" idx="5"/>
          </p:nvPr>
        </p:nvSpPr>
        <p:spPr/>
        <p:txBody>
          <a:bodyPr/>
          <a:lstStyle/>
          <a:p>
            <a:fld id="{8A821894-F390-4F84-88FD-4CF312D50362}" type="slidenum">
              <a:rPr lang="en-US" smtClean="0"/>
              <a:t>8</a:t>
            </a:fld>
            <a:endParaRPr lang="en-US"/>
          </a:p>
        </p:txBody>
      </p:sp>
    </p:spTree>
    <p:extLst>
      <p:ext uri="{BB962C8B-B14F-4D97-AF65-F5344CB8AC3E}">
        <p14:creationId xmlns:p14="http://schemas.microsoft.com/office/powerpoint/2010/main" val="286464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5327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9/6/2022</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0040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9/6/2022</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32239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4747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5643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62141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54008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25390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42163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51889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4712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9889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A5E8C5-C821-39E2-3E93-8310D345A496}"/>
              </a:ext>
            </a:extLst>
          </p:cNvPr>
          <p:cNvSpPr>
            <a:spLocks noGrp="1"/>
          </p:cNvSpPr>
          <p:nvPr>
            <p:ph type="ctrTitle"/>
          </p:nvPr>
        </p:nvSpPr>
        <p:spPr>
          <a:xfrm>
            <a:off x="6738013" y="639098"/>
            <a:ext cx="4813072" cy="3571186"/>
          </a:xfrm>
        </p:spPr>
        <p:txBody>
          <a:bodyPr>
            <a:normAutofit/>
          </a:bodyPr>
          <a:lstStyle/>
          <a:p>
            <a:r>
              <a:rPr lang="en-US"/>
              <a:t>Travel Assured</a:t>
            </a:r>
          </a:p>
        </p:txBody>
      </p:sp>
      <p:sp>
        <p:nvSpPr>
          <p:cNvPr id="3" name="Subtitle 2">
            <a:extLst>
              <a:ext uri="{FF2B5EF4-FFF2-40B4-BE49-F238E27FC236}">
                <a16:creationId xmlns:a16="http://schemas.microsoft.com/office/drawing/2014/main" id="{9CBD2A74-4850-36A2-AC90-853A4313798E}"/>
              </a:ext>
            </a:extLst>
          </p:cNvPr>
          <p:cNvSpPr>
            <a:spLocks noGrp="1"/>
          </p:cNvSpPr>
          <p:nvPr>
            <p:ph type="subTitle" idx="1"/>
          </p:nvPr>
        </p:nvSpPr>
        <p:spPr>
          <a:xfrm>
            <a:off x="6729999" y="4532015"/>
            <a:ext cx="4829101" cy="1162222"/>
          </a:xfrm>
        </p:spPr>
        <p:txBody>
          <a:bodyPr>
            <a:normAutofit/>
          </a:bodyPr>
          <a:lstStyle/>
          <a:p>
            <a:pPr>
              <a:lnSpc>
                <a:spcPct val="100000"/>
              </a:lnSpc>
            </a:pPr>
            <a:r>
              <a:rPr lang="en-US" sz="1100" dirty="0">
                <a:solidFill>
                  <a:schemeClr val="tx1">
                    <a:lumMod val="85000"/>
                    <a:lumOff val="15000"/>
                  </a:schemeClr>
                </a:solidFill>
              </a:rPr>
              <a:t>Our customers are our future</a:t>
            </a:r>
          </a:p>
          <a:p>
            <a:pPr>
              <a:lnSpc>
                <a:spcPct val="100000"/>
              </a:lnSpc>
            </a:pPr>
            <a:endParaRPr lang="en-US" sz="1100" dirty="0">
              <a:solidFill>
                <a:schemeClr val="tx1">
                  <a:lumMod val="85000"/>
                  <a:lumOff val="15000"/>
                </a:schemeClr>
              </a:solidFill>
            </a:endParaRPr>
          </a:p>
          <a:p>
            <a:pPr>
              <a:lnSpc>
                <a:spcPct val="100000"/>
              </a:lnSpc>
            </a:pPr>
            <a:r>
              <a:rPr lang="en-US" sz="1100" dirty="0">
                <a:solidFill>
                  <a:schemeClr val="tx1">
                    <a:lumMod val="85000"/>
                    <a:lumOff val="15000"/>
                  </a:schemeClr>
                </a:solidFill>
              </a:rPr>
              <a:t>Report prepared by </a:t>
            </a:r>
            <a:r>
              <a:rPr lang="en-US" sz="1100" dirty="0" err="1">
                <a:solidFill>
                  <a:schemeClr val="tx1">
                    <a:lumMod val="85000"/>
                    <a:lumOff val="15000"/>
                  </a:schemeClr>
                </a:solidFill>
              </a:rPr>
              <a:t>ryan</a:t>
            </a:r>
            <a:r>
              <a:rPr lang="en-US" sz="1100" dirty="0">
                <a:solidFill>
                  <a:schemeClr val="tx1">
                    <a:lumMod val="85000"/>
                    <a:lumOff val="15000"/>
                  </a:schemeClr>
                </a:solidFill>
              </a:rPr>
              <a:t> </a:t>
            </a:r>
            <a:r>
              <a:rPr lang="en-US" sz="1100" dirty="0" err="1">
                <a:solidFill>
                  <a:schemeClr val="tx1">
                    <a:lumMod val="85000"/>
                    <a:lumOff val="15000"/>
                  </a:schemeClr>
                </a:solidFill>
              </a:rPr>
              <a:t>mclean</a:t>
            </a:r>
            <a:r>
              <a:rPr lang="en-US" sz="1100" dirty="0">
                <a:solidFill>
                  <a:schemeClr val="tx1">
                    <a:lumMod val="85000"/>
                    <a:lumOff val="15000"/>
                  </a:schemeClr>
                </a:solidFill>
              </a:rPr>
              <a:t>, data analyst</a:t>
            </a:r>
          </a:p>
        </p:txBody>
      </p:sp>
      <p:pic>
        <p:nvPicPr>
          <p:cNvPr id="4" name="Picture 3">
            <a:extLst>
              <a:ext uri="{FF2B5EF4-FFF2-40B4-BE49-F238E27FC236}">
                <a16:creationId xmlns:a16="http://schemas.microsoft.com/office/drawing/2014/main" id="{21CBC3EA-5119-A9D5-33B9-974D0AF3FE71}"/>
              </a:ext>
            </a:extLst>
          </p:cNvPr>
          <p:cNvPicPr>
            <a:picLocks noChangeAspect="1"/>
          </p:cNvPicPr>
          <p:nvPr/>
        </p:nvPicPr>
        <p:blipFill rotWithShape="1">
          <a:blip r:embed="rId3"/>
          <a:srcRect l="11305" r="7642" b="-1"/>
          <a:stretch/>
        </p:blipFill>
        <p:spPr>
          <a:xfrm>
            <a:off x="633999" y="640081"/>
            <a:ext cx="5462001" cy="5054156"/>
          </a:xfrm>
          <a:prstGeom prst="rect">
            <a:avLst/>
          </a:prstGeom>
        </p:spPr>
      </p:pic>
      <p:cxnSp>
        <p:nvCxnSpPr>
          <p:cNvPr id="20" name="Straight Connector 19">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58549" y="437114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9387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E8F30-4B4E-822F-A521-45C71CEF1FC4}"/>
              </a:ext>
            </a:extLst>
          </p:cNvPr>
          <p:cNvSpPr>
            <a:spLocks noGrp="1"/>
          </p:cNvSpPr>
          <p:nvPr>
            <p:ph type="title"/>
          </p:nvPr>
        </p:nvSpPr>
        <p:spPr>
          <a:xfrm>
            <a:off x="1097280" y="286603"/>
            <a:ext cx="10058400" cy="1450757"/>
          </a:xfrm>
        </p:spPr>
        <p:txBody>
          <a:bodyPr>
            <a:normAutofit/>
          </a:bodyPr>
          <a:lstStyle/>
          <a:p>
            <a:r>
              <a:rPr lang="en-US" dirty="0"/>
              <a:t>Since the start of the pandemic, company profits are down</a:t>
            </a:r>
          </a:p>
        </p:txBody>
      </p:sp>
      <p:cxnSp>
        <p:nvCxnSpPr>
          <p:cNvPr id="11" name="Straight Connector 10">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0FABF70B-B3EC-9372-68BA-EAC8F05DAC5F}"/>
              </a:ext>
            </a:extLst>
          </p:cNvPr>
          <p:cNvGraphicFramePr>
            <a:graphicFrameLocks noGrp="1"/>
          </p:cNvGraphicFramePr>
          <p:nvPr>
            <p:ph idx="1"/>
            <p:extLst>
              <p:ext uri="{D42A27DB-BD31-4B8C-83A1-F6EECF244321}">
                <p14:modId xmlns:p14="http://schemas.microsoft.com/office/powerpoint/2010/main" val="311057283"/>
              </p:ext>
            </p:extLst>
          </p:nvPr>
        </p:nvGraphicFramePr>
        <p:xfrm>
          <a:off x="1097280" y="1708786"/>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576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18">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30" name="Straight Connector 20">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31" name="Rectangle 22">
            <a:extLst>
              <a:ext uri="{FF2B5EF4-FFF2-40B4-BE49-F238E27FC236}">
                <a16:creationId xmlns:a16="http://schemas.microsoft.com/office/drawing/2014/main" id="{B601567C-4815-45C4-A8C8-DEF236232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7DC3E-3D8B-837B-92B1-703FABADB8B1}"/>
              </a:ext>
            </a:extLst>
          </p:cNvPr>
          <p:cNvSpPr>
            <a:spLocks noGrp="1"/>
          </p:cNvSpPr>
          <p:nvPr>
            <p:ph type="title"/>
          </p:nvPr>
        </p:nvSpPr>
        <p:spPr>
          <a:xfrm>
            <a:off x="1096963" y="453224"/>
            <a:ext cx="10058400" cy="6066846"/>
          </a:xfrm>
        </p:spPr>
        <p:txBody>
          <a:bodyPr vert="horz" lIns="91440" tIns="45720" rIns="91440" bIns="45720" rtlCol="0" anchor="b">
            <a:normAutofit/>
          </a:bodyPr>
          <a:lstStyle/>
          <a:p>
            <a:r>
              <a:rPr lang="en-US" sz="5300" dirty="0">
                <a:solidFill>
                  <a:schemeClr val="tx1">
                    <a:lumMod val="85000"/>
                    <a:lumOff val="15000"/>
                  </a:schemeClr>
                </a:solidFill>
              </a:rPr>
              <a:t>More than ever before, Travel Assured needs to focus advertising to the right people through the right channels.</a:t>
            </a:r>
            <a:br>
              <a:rPr lang="en-US" sz="5300" dirty="0">
                <a:solidFill>
                  <a:schemeClr val="tx1">
                    <a:lumMod val="85000"/>
                    <a:lumOff val="15000"/>
                  </a:schemeClr>
                </a:solidFill>
              </a:rPr>
            </a:br>
            <a:br>
              <a:rPr lang="en-US" sz="5300" dirty="0">
                <a:solidFill>
                  <a:schemeClr val="tx1">
                    <a:lumMod val="85000"/>
                    <a:lumOff val="15000"/>
                  </a:schemeClr>
                </a:solidFill>
              </a:rPr>
            </a:br>
            <a:r>
              <a:rPr lang="en-US" sz="5300" dirty="0">
                <a:solidFill>
                  <a:schemeClr val="tx1">
                    <a:lumMod val="85000"/>
                    <a:lumOff val="15000"/>
                  </a:schemeClr>
                </a:solidFill>
              </a:rPr>
              <a:t>That starts with knowing our customers</a:t>
            </a:r>
          </a:p>
        </p:txBody>
      </p:sp>
      <p:cxnSp>
        <p:nvCxnSpPr>
          <p:cNvPr id="32" name="Straight Connector 24">
            <a:extLst>
              <a:ext uri="{FF2B5EF4-FFF2-40B4-BE49-F238E27FC236}">
                <a16:creationId xmlns:a16="http://schemas.microsoft.com/office/drawing/2014/main" id="{9D2BBCA2-F039-47DF-B36F-39D7E7CC00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31458" y="5063468"/>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3" name="Rectangle 26">
            <a:extLst>
              <a:ext uri="{FF2B5EF4-FFF2-40B4-BE49-F238E27FC236}">
                <a16:creationId xmlns:a16="http://schemas.microsoft.com/office/drawing/2014/main" id="{277711D3-2534-4918-8661-020829D713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4243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CBEBD1-D268-09F5-CD7B-325AE62B9C06}"/>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Getting to know our customers</a:t>
            </a:r>
          </a:p>
        </p:txBody>
      </p:sp>
      <p:graphicFrame>
        <p:nvGraphicFramePr>
          <p:cNvPr id="6" name="Content Placeholder 5">
            <a:extLst>
              <a:ext uri="{FF2B5EF4-FFF2-40B4-BE49-F238E27FC236}">
                <a16:creationId xmlns:a16="http://schemas.microsoft.com/office/drawing/2014/main" id="{C03FEA47-377B-0405-C6B9-E2ACF91D906C}"/>
              </a:ext>
            </a:extLst>
          </p:cNvPr>
          <p:cNvGraphicFramePr>
            <a:graphicFrameLocks noGrp="1"/>
          </p:cNvGraphicFramePr>
          <p:nvPr>
            <p:ph idx="1"/>
            <p:extLst>
              <p:ext uri="{D42A27DB-BD31-4B8C-83A1-F6EECF244321}">
                <p14:modId xmlns:p14="http://schemas.microsoft.com/office/powerpoint/2010/main" val="4242001881"/>
              </p:ext>
            </p:extLst>
          </p:nvPr>
        </p:nvGraphicFramePr>
        <p:xfrm>
          <a:off x="4741863" y="639763"/>
          <a:ext cx="6797675" cy="5649912"/>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D1707A23-BB34-5D1F-7033-4810C3B9DD9C}"/>
              </a:ext>
            </a:extLst>
          </p:cNvPr>
          <p:cNvSpPr txBox="1"/>
          <p:nvPr/>
        </p:nvSpPr>
        <p:spPr>
          <a:xfrm>
            <a:off x="0" y="5483071"/>
            <a:ext cx="4050791" cy="1323439"/>
          </a:xfrm>
          <a:prstGeom prst="rect">
            <a:avLst/>
          </a:prstGeom>
          <a:noFill/>
        </p:spPr>
        <p:txBody>
          <a:bodyPr wrap="square" rtlCol="0">
            <a:spAutoFit/>
          </a:bodyPr>
          <a:lstStyle/>
          <a:p>
            <a:r>
              <a:rPr lang="en-US" sz="1600" dirty="0">
                <a:solidFill>
                  <a:schemeClr val="bg1"/>
                </a:solidFill>
              </a:rPr>
              <a:t>An independent samples </a:t>
            </a:r>
            <a:r>
              <a:rPr lang="en-US" sz="1600" i="1" dirty="0">
                <a:solidFill>
                  <a:schemeClr val="bg1"/>
                </a:solidFill>
              </a:rPr>
              <a:t>t</a:t>
            </a:r>
            <a:r>
              <a:rPr lang="en-US" sz="1600" dirty="0">
                <a:solidFill>
                  <a:schemeClr val="bg1"/>
                </a:solidFill>
              </a:rPr>
              <a:t>-test was used to evaluate group differences. The proportion of Customer’s and Non-Customer’s were found to be at the </a:t>
            </a:r>
            <a:r>
              <a:rPr lang="en-US" sz="1600" i="1" dirty="0">
                <a:solidFill>
                  <a:schemeClr val="bg1"/>
                </a:solidFill>
              </a:rPr>
              <a:t>p</a:t>
            </a:r>
            <a:r>
              <a:rPr lang="en-US" sz="1600" dirty="0">
                <a:solidFill>
                  <a:schemeClr val="bg1"/>
                </a:solidFill>
              </a:rPr>
              <a:t> &lt; .05 level of statistical significance. </a:t>
            </a:r>
          </a:p>
        </p:txBody>
      </p:sp>
    </p:spTree>
    <p:extLst>
      <p:ext uri="{BB962C8B-B14F-4D97-AF65-F5344CB8AC3E}">
        <p14:creationId xmlns:p14="http://schemas.microsoft.com/office/powerpoint/2010/main" val="3692502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15">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2C6C6802-4609-00A4-53DD-283B8C0A7F80}"/>
              </a:ext>
            </a:extLst>
          </p:cNvPr>
          <p:cNvSpPr>
            <a:spLocks noGrp="1"/>
          </p:cNvSpPr>
          <p:nvPr>
            <p:ph type="title"/>
          </p:nvPr>
        </p:nvSpPr>
        <p:spPr>
          <a:xfrm>
            <a:off x="643467" y="701971"/>
            <a:ext cx="2994815" cy="1666501"/>
          </a:xfrm>
        </p:spPr>
        <p:txBody>
          <a:bodyPr>
            <a:normAutofit fontScale="90000"/>
          </a:bodyPr>
          <a:lstStyle/>
          <a:p>
            <a:r>
              <a:rPr lang="en-US" sz="4000">
                <a:solidFill>
                  <a:schemeClr val="tx1"/>
                </a:solidFill>
              </a:rPr>
              <a:t>Zooming in on our market</a:t>
            </a:r>
            <a:endParaRPr lang="en-US" sz="4000" dirty="0">
              <a:solidFill>
                <a:schemeClr val="tx1"/>
              </a:solidFill>
            </a:endParaRPr>
          </a:p>
        </p:txBody>
      </p:sp>
      <p:cxnSp>
        <p:nvCxnSpPr>
          <p:cNvPr id="23" name="Straight Connector 17">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538728"/>
            <a:ext cx="28346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Chart, histogram&#10;&#10;Description automatically generated">
            <a:extLst>
              <a:ext uri="{FF2B5EF4-FFF2-40B4-BE49-F238E27FC236}">
                <a16:creationId xmlns:a16="http://schemas.microsoft.com/office/drawing/2014/main" id="{CFFC0BBF-6936-871F-8963-9ED2B877EB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2663" y="768993"/>
            <a:ext cx="4074585" cy="2514600"/>
          </a:xfrm>
          <a:prstGeom prst="rect">
            <a:avLst/>
          </a:prstGeom>
        </p:spPr>
      </p:pic>
      <p:pic>
        <p:nvPicPr>
          <p:cNvPr id="9" name="Picture 8" descr="Chart, histogram&#10;&#10;Description automatically generated">
            <a:extLst>
              <a:ext uri="{FF2B5EF4-FFF2-40B4-BE49-F238E27FC236}">
                <a16:creationId xmlns:a16="http://schemas.microsoft.com/office/drawing/2014/main" id="{67D45AF9-BF49-AD90-F517-7F49BAF1FB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2663" y="3813496"/>
            <a:ext cx="4074584" cy="2514600"/>
          </a:xfrm>
          <a:prstGeom prst="rect">
            <a:avLst/>
          </a:prstGeom>
        </p:spPr>
      </p:pic>
      <p:pic>
        <p:nvPicPr>
          <p:cNvPr id="7" name="Picture 6" descr="Chart, histogram&#10;&#10;Description automatically generated">
            <a:extLst>
              <a:ext uri="{FF2B5EF4-FFF2-40B4-BE49-F238E27FC236}">
                <a16:creationId xmlns:a16="http://schemas.microsoft.com/office/drawing/2014/main" id="{462D6C94-0343-FCCA-3917-41CAA98F2F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81585" y="2368472"/>
            <a:ext cx="4074585" cy="2514600"/>
          </a:xfrm>
          <a:prstGeom prst="rect">
            <a:avLst/>
          </a:prstGeom>
        </p:spPr>
      </p:pic>
      <p:sp>
        <p:nvSpPr>
          <p:cNvPr id="10" name="Content Placeholder 9">
            <a:extLst>
              <a:ext uri="{FF2B5EF4-FFF2-40B4-BE49-F238E27FC236}">
                <a16:creationId xmlns:a16="http://schemas.microsoft.com/office/drawing/2014/main" id="{DB8D7967-FBE0-40F3-75DA-AEA9A45C63B2}"/>
              </a:ext>
            </a:extLst>
          </p:cNvPr>
          <p:cNvSpPr txBox="1">
            <a:spLocks noGrp="1"/>
          </p:cNvSpPr>
          <p:nvPr>
            <p:ph idx="1"/>
          </p:nvPr>
        </p:nvSpPr>
        <p:spPr>
          <a:xfrm>
            <a:off x="642938" y="2732088"/>
            <a:ext cx="2995612" cy="3321679"/>
          </a:xfrm>
          <a:prstGeom prst="rect">
            <a:avLst/>
          </a:prstGeom>
          <a:noFill/>
        </p:spPr>
        <p:txBody>
          <a:bodyPr wrap="square" rtlCol="0">
            <a:spAutoFit/>
          </a:bodyPr>
          <a:lstStyle/>
          <a:p>
            <a:pPr marL="285750" indent="-285750">
              <a:buFont typeface="Wingdings" panose="05000000000000000000" pitchFamily="2" charset="2"/>
              <a:buChar char="Ø"/>
            </a:pPr>
            <a:r>
              <a:rPr lang="en-US"/>
              <a:t>There is a big spike of customers at age 34 and non-customers at age 28</a:t>
            </a:r>
          </a:p>
          <a:p>
            <a:pPr marL="285750" indent="-285750">
              <a:buFont typeface="Wingdings" panose="05000000000000000000" pitchFamily="2" charset="2"/>
              <a:buChar char="Ø"/>
            </a:pPr>
            <a:r>
              <a:rPr lang="en-US"/>
              <a:t>There is a huge spike of customers making ~ 1.5 million</a:t>
            </a:r>
          </a:p>
          <a:p>
            <a:pPr marL="285750" indent="-285750">
              <a:buFont typeface="Wingdings" panose="05000000000000000000" pitchFamily="2" charset="2"/>
              <a:buChar char="Ø"/>
            </a:pPr>
            <a:r>
              <a:rPr lang="en-US"/>
              <a:t>There is a larger proportion of users with family sizes over 5. </a:t>
            </a:r>
            <a:endParaRPr lang="en-US" dirty="0"/>
          </a:p>
        </p:txBody>
      </p:sp>
    </p:spTree>
    <p:extLst>
      <p:ext uri="{BB962C8B-B14F-4D97-AF65-F5344CB8AC3E}">
        <p14:creationId xmlns:p14="http://schemas.microsoft.com/office/powerpoint/2010/main" val="4136055817"/>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2CBEBD1-D268-09F5-CD7B-325AE62B9C06}"/>
              </a:ext>
            </a:extLst>
          </p:cNvPr>
          <p:cNvSpPr>
            <a:spLocks noGrp="1"/>
          </p:cNvSpPr>
          <p:nvPr>
            <p:ph type="title"/>
          </p:nvPr>
        </p:nvSpPr>
        <p:spPr>
          <a:xfrm>
            <a:off x="492370" y="516835"/>
            <a:ext cx="3084844" cy="5772840"/>
          </a:xfrm>
        </p:spPr>
        <p:txBody>
          <a:bodyPr anchor="ctr">
            <a:normAutofit/>
          </a:bodyPr>
          <a:lstStyle/>
          <a:p>
            <a:r>
              <a:rPr lang="en-US" sz="3600" dirty="0">
                <a:solidFill>
                  <a:schemeClr val="bg1"/>
                </a:solidFill>
              </a:rPr>
              <a:t>Additional Insights</a:t>
            </a:r>
          </a:p>
        </p:txBody>
      </p:sp>
      <p:graphicFrame>
        <p:nvGraphicFramePr>
          <p:cNvPr id="6" name="Content Placeholder 5">
            <a:extLst>
              <a:ext uri="{FF2B5EF4-FFF2-40B4-BE49-F238E27FC236}">
                <a16:creationId xmlns:a16="http://schemas.microsoft.com/office/drawing/2014/main" id="{C03FEA47-377B-0405-C6B9-E2ACF91D906C}"/>
              </a:ext>
            </a:extLst>
          </p:cNvPr>
          <p:cNvGraphicFramePr>
            <a:graphicFrameLocks noGrp="1"/>
          </p:cNvGraphicFramePr>
          <p:nvPr>
            <p:ph idx="1"/>
            <p:extLst>
              <p:ext uri="{D42A27DB-BD31-4B8C-83A1-F6EECF244321}">
                <p14:modId xmlns:p14="http://schemas.microsoft.com/office/powerpoint/2010/main" val="580943065"/>
              </p:ext>
            </p:extLst>
          </p:nvPr>
        </p:nvGraphicFramePr>
        <p:xfrm>
          <a:off x="4741863" y="639763"/>
          <a:ext cx="6797675" cy="5649912"/>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7C28CEEF-B36A-FB9B-59BF-3D5A158625D7}"/>
              </a:ext>
            </a:extLst>
          </p:cNvPr>
          <p:cNvSpPr txBox="1"/>
          <p:nvPr/>
        </p:nvSpPr>
        <p:spPr>
          <a:xfrm>
            <a:off x="0" y="5483071"/>
            <a:ext cx="4050791" cy="1323439"/>
          </a:xfrm>
          <a:prstGeom prst="rect">
            <a:avLst/>
          </a:prstGeom>
          <a:noFill/>
        </p:spPr>
        <p:txBody>
          <a:bodyPr wrap="square" rtlCol="0">
            <a:spAutoFit/>
          </a:bodyPr>
          <a:lstStyle/>
          <a:p>
            <a:r>
              <a:rPr lang="en-US" sz="1600" dirty="0">
                <a:solidFill>
                  <a:schemeClr val="bg1"/>
                </a:solidFill>
              </a:rPr>
              <a:t>An independent samples </a:t>
            </a:r>
            <a:r>
              <a:rPr lang="en-US" sz="1600" i="1" dirty="0">
                <a:solidFill>
                  <a:schemeClr val="bg1"/>
                </a:solidFill>
              </a:rPr>
              <a:t>t</a:t>
            </a:r>
            <a:r>
              <a:rPr lang="en-US" sz="1600" dirty="0">
                <a:solidFill>
                  <a:schemeClr val="bg1"/>
                </a:solidFill>
              </a:rPr>
              <a:t>-test was used to evaluate group differences. The proportion of Customer’s and Non-Customer’s were found to be at the </a:t>
            </a:r>
            <a:r>
              <a:rPr lang="en-US" sz="1600" i="1" dirty="0">
                <a:solidFill>
                  <a:schemeClr val="bg1"/>
                </a:solidFill>
              </a:rPr>
              <a:t>p</a:t>
            </a:r>
            <a:r>
              <a:rPr lang="en-US" sz="1600" dirty="0">
                <a:solidFill>
                  <a:schemeClr val="bg1"/>
                </a:solidFill>
              </a:rPr>
              <a:t> &lt; .05 level of statistical significance. </a:t>
            </a:r>
          </a:p>
        </p:txBody>
      </p:sp>
    </p:spTree>
    <p:extLst>
      <p:ext uri="{BB962C8B-B14F-4D97-AF65-F5344CB8AC3E}">
        <p14:creationId xmlns:p14="http://schemas.microsoft.com/office/powerpoint/2010/main" val="21900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38">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BF2C5B-78AB-3D1E-2AC6-0C80F5BED6BF}"/>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a:t>Prioritizing our efforts</a:t>
            </a:r>
          </a:p>
        </p:txBody>
      </p:sp>
      <p:cxnSp>
        <p:nvCxnSpPr>
          <p:cNvPr id="46" name="Straight Connector 40">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0D9EA1D-DC28-C78F-5BA4-801BD62AE165}"/>
              </a:ext>
            </a:extLst>
          </p:cNvPr>
          <p:cNvSpPr txBox="1"/>
          <p:nvPr/>
        </p:nvSpPr>
        <p:spPr>
          <a:xfrm>
            <a:off x="6284536" y="2428700"/>
            <a:ext cx="5254320" cy="2282901"/>
          </a:xfrm>
          <a:prstGeom prst="roundRect">
            <a:avLst/>
          </a:prstGeom>
        </p:spPr>
        <p:txBody>
          <a:bodyPr vert="horz" lIns="0" tIns="45720" rIns="0" bIns="45720" rtlCol="0">
            <a:normAutofit/>
          </a:bodyPr>
          <a:lstStyle/>
          <a:p>
            <a:pPr>
              <a:spcAft>
                <a:spcPts val="600"/>
              </a:spcAft>
              <a:buFont typeface="Calibri" panose="020F0502020204030204" pitchFamily="34" charset="0"/>
            </a:pPr>
            <a:r>
              <a:rPr lang="en-US" sz="2400" dirty="0">
                <a:solidFill>
                  <a:schemeClr val="tx1">
                    <a:lumMod val="75000"/>
                    <a:lumOff val="25000"/>
                  </a:schemeClr>
                </a:solidFill>
              </a:rPr>
              <a:t>The probability of purchasing insurance increases the most for customers who have travelled abroad, have an income over 1 million and are frequent flyers. </a:t>
            </a:r>
          </a:p>
        </p:txBody>
      </p:sp>
      <p:sp>
        <p:nvSpPr>
          <p:cNvPr id="47" name="Rectangle 42">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18" name="Content Placeholder 17">
            <a:extLst>
              <a:ext uri="{FF2B5EF4-FFF2-40B4-BE49-F238E27FC236}">
                <a16:creationId xmlns:a16="http://schemas.microsoft.com/office/drawing/2014/main" id="{99AB5B62-74E9-FA10-5408-B796A1898424}"/>
              </a:ext>
            </a:extLst>
          </p:cNvPr>
          <p:cNvGraphicFramePr>
            <a:graphicFrameLocks noGrp="1"/>
          </p:cNvGraphicFramePr>
          <p:nvPr>
            <p:ph idx="1"/>
            <p:extLst>
              <p:ext uri="{D42A27DB-BD31-4B8C-83A1-F6EECF244321}">
                <p14:modId xmlns:p14="http://schemas.microsoft.com/office/powerpoint/2010/main" val="1809422434"/>
              </p:ext>
            </p:extLst>
          </p:nvPr>
        </p:nvGraphicFramePr>
        <p:xfrm>
          <a:off x="188536" y="645106"/>
          <a:ext cx="5907464" cy="5247747"/>
        </p:xfrm>
        <a:graphic>
          <a:graphicData uri="http://schemas.openxmlformats.org/drawingml/2006/chart">
            <c:chart xmlns:c="http://schemas.openxmlformats.org/drawingml/2006/chart" xmlns:r="http://schemas.openxmlformats.org/officeDocument/2006/relationships" r:id="rId3"/>
          </a:graphicData>
        </a:graphic>
      </p:graphicFrame>
      <p:sp>
        <p:nvSpPr>
          <p:cNvPr id="20" name="TextBox 19">
            <a:extLst>
              <a:ext uri="{FF2B5EF4-FFF2-40B4-BE49-F238E27FC236}">
                <a16:creationId xmlns:a16="http://schemas.microsoft.com/office/drawing/2014/main" id="{8A8F965B-2F32-F31A-F22D-030C5E7E7B8C}"/>
              </a:ext>
            </a:extLst>
          </p:cNvPr>
          <p:cNvSpPr txBox="1"/>
          <p:nvPr/>
        </p:nvSpPr>
        <p:spPr>
          <a:xfrm>
            <a:off x="58131" y="6444734"/>
            <a:ext cx="12075737" cy="369332"/>
          </a:xfrm>
          <a:prstGeom prst="rect">
            <a:avLst/>
          </a:prstGeom>
          <a:noFill/>
        </p:spPr>
        <p:txBody>
          <a:bodyPr wrap="square" rtlCol="0">
            <a:spAutoFit/>
          </a:bodyPr>
          <a:lstStyle/>
          <a:p>
            <a:r>
              <a:rPr lang="en-US" dirty="0">
                <a:solidFill>
                  <a:schemeClr val="bg1"/>
                </a:solidFill>
              </a:rPr>
              <a:t>Values were obtained by converting standardized logistic regression coefficients to probability values through odds ratios</a:t>
            </a:r>
          </a:p>
        </p:txBody>
      </p:sp>
    </p:spTree>
    <p:extLst>
      <p:ext uri="{BB962C8B-B14F-4D97-AF65-F5344CB8AC3E}">
        <p14:creationId xmlns:p14="http://schemas.microsoft.com/office/powerpoint/2010/main" val="3511105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F77841F-1BEA-754A-CB4A-A65D93CC0FB3}"/>
              </a:ext>
            </a:extLst>
          </p:cNvPr>
          <p:cNvSpPr>
            <a:spLocks noGrp="1"/>
          </p:cNvSpPr>
          <p:nvPr>
            <p:ph type="title"/>
          </p:nvPr>
        </p:nvSpPr>
        <p:spPr>
          <a:xfrm>
            <a:off x="643467" y="516835"/>
            <a:ext cx="3448259" cy="1666501"/>
          </a:xfrm>
        </p:spPr>
        <p:txBody>
          <a:bodyPr>
            <a:normAutofit/>
          </a:bodyPr>
          <a:lstStyle/>
          <a:p>
            <a:r>
              <a:rPr lang="en-US" sz="1900" dirty="0">
                <a:solidFill>
                  <a:srgbClr val="FFFFFF"/>
                </a:solidFill>
              </a:rPr>
              <a:t>As we focus our advertising efforts to the right people through the right channels, we will make the future of Travel </a:t>
            </a:r>
            <a:r>
              <a:rPr lang="en-US" sz="1900">
                <a:solidFill>
                  <a:srgbClr val="FFFFFF"/>
                </a:solidFill>
              </a:rPr>
              <a:t>Assured secure </a:t>
            </a:r>
            <a:endParaRPr lang="en-US" sz="1900" dirty="0">
              <a:solidFill>
                <a:srgbClr val="FFFFFF"/>
              </a:solidFill>
            </a:endParaRPr>
          </a:p>
        </p:txBody>
      </p:sp>
      <p:cxnSp>
        <p:nvCxnSpPr>
          <p:cNvPr id="12" name="Straight Connector 1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AE64C0-63D7-C6CF-5331-F6B605A96FEB}"/>
              </a:ext>
            </a:extLst>
          </p:cNvPr>
          <p:cNvSpPr>
            <a:spLocks noGrp="1"/>
          </p:cNvSpPr>
          <p:nvPr>
            <p:ph idx="1"/>
          </p:nvPr>
        </p:nvSpPr>
        <p:spPr>
          <a:xfrm>
            <a:off x="643467" y="2546225"/>
            <a:ext cx="3692863" cy="1958184"/>
          </a:xfrm>
        </p:spPr>
        <p:txBody>
          <a:bodyPr>
            <a:normAutofit/>
          </a:bodyPr>
          <a:lstStyle/>
          <a:p>
            <a:pPr marL="0" indent="0" algn="ctr">
              <a:buNone/>
            </a:pPr>
            <a:r>
              <a:rPr lang="en-US" sz="1800" dirty="0">
                <a:solidFill>
                  <a:srgbClr val="FFFFFF"/>
                </a:solidFill>
              </a:rPr>
              <a:t>Top 3 Advertising Priorities</a:t>
            </a:r>
          </a:p>
          <a:p>
            <a:pPr>
              <a:buFont typeface="Wingdings" panose="05000000000000000000" pitchFamily="2" charset="2"/>
              <a:buChar char="Ø"/>
            </a:pPr>
            <a:r>
              <a:rPr lang="en-US" sz="1800" dirty="0">
                <a:solidFill>
                  <a:srgbClr val="FFFFFF"/>
                </a:solidFill>
              </a:rPr>
              <a:t>Have travelled abroad</a:t>
            </a:r>
          </a:p>
          <a:p>
            <a:pPr>
              <a:buFont typeface="Wingdings" panose="05000000000000000000" pitchFamily="2" charset="2"/>
              <a:buChar char="Ø"/>
            </a:pPr>
            <a:r>
              <a:rPr lang="en-US" sz="1800" dirty="0">
                <a:solidFill>
                  <a:srgbClr val="FFFFFF"/>
                </a:solidFill>
              </a:rPr>
              <a:t>Annual Income over 1 million</a:t>
            </a:r>
          </a:p>
          <a:p>
            <a:pPr>
              <a:buFont typeface="Wingdings" panose="05000000000000000000" pitchFamily="2" charset="2"/>
              <a:buChar char="Ø"/>
            </a:pPr>
            <a:r>
              <a:rPr lang="en-US" sz="1800" dirty="0">
                <a:solidFill>
                  <a:srgbClr val="FFFFFF"/>
                </a:solidFill>
              </a:rPr>
              <a:t>Frequent Flyers</a:t>
            </a:r>
          </a:p>
        </p:txBody>
      </p:sp>
      <p:pic>
        <p:nvPicPr>
          <p:cNvPr id="17" name="Picture 4" descr="Miniature aeroplane">
            <a:extLst>
              <a:ext uri="{FF2B5EF4-FFF2-40B4-BE49-F238E27FC236}">
                <a16:creationId xmlns:a16="http://schemas.microsoft.com/office/drawing/2014/main" id="{764EF768-8E58-354B-F022-2D5DD09F9C9A}"/>
              </a:ext>
            </a:extLst>
          </p:cNvPr>
          <p:cNvPicPr>
            <a:picLocks noChangeAspect="1"/>
          </p:cNvPicPr>
          <p:nvPr/>
        </p:nvPicPr>
        <p:blipFill rotWithShape="1">
          <a:blip r:embed="rId3"/>
          <a:srcRect l="16413" r="10220" b="-1"/>
          <a:stretch/>
        </p:blipFill>
        <p:spPr>
          <a:xfrm>
            <a:off x="4654296" y="10"/>
            <a:ext cx="7537703" cy="6857990"/>
          </a:xfrm>
          <a:prstGeom prst="rect">
            <a:avLst/>
          </a:prstGeom>
        </p:spPr>
      </p:pic>
    </p:spTree>
    <p:extLst>
      <p:ext uri="{BB962C8B-B14F-4D97-AF65-F5344CB8AC3E}">
        <p14:creationId xmlns:p14="http://schemas.microsoft.com/office/powerpoint/2010/main" val="124097013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2498</TotalTime>
  <Words>995</Words>
  <Application>Microsoft Office PowerPoint</Application>
  <PresentationFormat>Widescreen</PresentationFormat>
  <Paragraphs>62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Franklin Gothic Book</vt:lpstr>
      <vt:lpstr>Wingdings</vt:lpstr>
      <vt:lpstr>RetrospectVTI</vt:lpstr>
      <vt:lpstr>Travel Assured</vt:lpstr>
      <vt:lpstr>Since the start of the pandemic, company profits are down</vt:lpstr>
      <vt:lpstr>More than ever before, Travel Assured needs to focus advertising to the right people through the right channels.  That starts with knowing our customers</vt:lpstr>
      <vt:lpstr>Getting to know our customers</vt:lpstr>
      <vt:lpstr>Zooming in on our market</vt:lpstr>
      <vt:lpstr>Additional Insights</vt:lpstr>
      <vt:lpstr>Prioritizing our efforts</vt:lpstr>
      <vt:lpstr>As we focus our advertising efforts to the right people through the right channels, we will make the future of Travel Assured secure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Assured</dc:title>
  <dc:creator>Ryan McLean</dc:creator>
  <cp:lastModifiedBy>Ryan McLean</cp:lastModifiedBy>
  <cp:revision>1</cp:revision>
  <dcterms:created xsi:type="dcterms:W3CDTF">2022-09-06T22:24:33Z</dcterms:created>
  <dcterms:modified xsi:type="dcterms:W3CDTF">2022-09-08T16:02:54Z</dcterms:modified>
</cp:coreProperties>
</file>