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2" r:id="rId5"/>
    <p:sldId id="265" r:id="rId6"/>
    <p:sldId id="258" r:id="rId7"/>
    <p:sldId id="259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5D2DB-350E-4B8E-8E43-0E5763AE4CB1}" v="729" dt="2022-10-24T15:43:48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78378" autoAdjust="0"/>
  </p:normalViewPr>
  <p:slideViewPr>
    <p:cSldViewPr snapToGrid="0">
      <p:cViewPr varScale="1">
        <p:scale>
          <a:sx n="89" d="100"/>
          <a:sy n="89" d="100"/>
        </p:scale>
        <p:origin x="12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McLean" userId="871144fd5cbe2773" providerId="LiveId" clId="{7F204C51-8622-4C5D-8E0B-A2AFB8AB05F2}"/>
    <pc:docChg chg="undo custSel delSld modSld sldOrd">
      <pc:chgData name="Ryan McLean" userId="871144fd5cbe2773" providerId="LiveId" clId="{7F204C51-8622-4C5D-8E0B-A2AFB8AB05F2}" dt="2022-10-03T22:35:07.409" v="4409" actId="20577"/>
      <pc:docMkLst>
        <pc:docMk/>
      </pc:docMkLst>
      <pc:sldChg chg="addSp delSp modSp mod setBg addAnim setClrOvrMap">
        <pc:chgData name="Ryan McLean" userId="871144fd5cbe2773" providerId="LiveId" clId="{7F204C51-8622-4C5D-8E0B-A2AFB8AB05F2}" dt="2022-09-29T22:32:32.706" v="3" actId="26606"/>
        <pc:sldMkLst>
          <pc:docMk/>
          <pc:sldMk cId="2583194883" sldId="256"/>
        </pc:sldMkLst>
        <pc:spChg chg="mo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2" creationId="{D51F8CA6-D440-6ABF-1487-812A81E4E98C}"/>
          </ac:spMkLst>
        </pc:spChg>
        <pc:spChg chg="mo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3" creationId="{2C704CBA-A1EF-079B-7084-B12B54525419}"/>
          </ac:spMkLst>
        </pc:spChg>
        <pc:spChg chg="add del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9" creationId="{E49CC64F-7275-4E33-961B-0C5CDC439875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14" creationId="{07322A9E-F1EC-405E-8971-BA906EFFCCB8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16" creationId="{A5704422-1118-4FD1-95AD-29A064EB80D9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18" creationId="{A88B2AAA-B805-498E-A9E6-98B885855498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20" creationId="{9B8051E0-19D7-43E1-BFD9-E6DBFEB3A3F1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22" creationId="{4EDB2B02-86A2-46F5-A4BE-B7D9B10411D6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24" creationId="{43954639-FB5D-41F4-9560-6F6DFE778425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26" creationId="{E898931C-0323-41FA-A036-20F818B1FF81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28" creationId="{89AFE9DD-0792-4B98-B4EB-97ACA17E6AA8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30" creationId="{3981F5C4-9AE1-404E-AF44-A4E6DB374F9D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32" creationId="{763C1781-8726-4FAC-8C45-FF40376BE409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34" creationId="{301491B5-56C7-43DC-A3D9-861EECCA056A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36" creationId="{237E2353-22DF-46E0-A200-FB30F8F394E2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38" creationId="{DD6138DB-057B-45F7-A5F4-E7BFDA20D02C}"/>
          </ac:spMkLst>
        </pc:spChg>
        <pc:spChg chg="add">
          <ac:chgData name="Ryan McLean" userId="871144fd5cbe2773" providerId="LiveId" clId="{7F204C51-8622-4C5D-8E0B-A2AFB8AB05F2}" dt="2022-09-29T22:32:32.706" v="3" actId="26606"/>
          <ac:spMkLst>
            <pc:docMk/>
            <pc:sldMk cId="2583194883" sldId="256"/>
            <ac:spMk id="40" creationId="{79A54AB1-B64F-4843-BFAB-81CB74E66B65}"/>
          </ac:spMkLst>
        </pc:spChg>
        <pc:picChg chg="add mod">
          <ac:chgData name="Ryan McLean" userId="871144fd5cbe2773" providerId="LiveId" clId="{7F204C51-8622-4C5D-8E0B-A2AFB8AB05F2}" dt="2022-09-29T22:32:32.706" v="3" actId="26606"/>
          <ac:picMkLst>
            <pc:docMk/>
            <pc:sldMk cId="2583194883" sldId="256"/>
            <ac:picMk id="5" creationId="{24C372A1-4630-BCD7-A2EE-BA02B4C6FE03}"/>
          </ac:picMkLst>
        </pc:picChg>
      </pc:sldChg>
      <pc:sldChg chg="del ord">
        <pc:chgData name="Ryan McLean" userId="871144fd5cbe2773" providerId="LiveId" clId="{7F204C51-8622-4C5D-8E0B-A2AFB8AB05F2}" dt="2022-09-30T18:22:07.141" v="4327" actId="47"/>
        <pc:sldMkLst>
          <pc:docMk/>
          <pc:sldMk cId="1004716336" sldId="257"/>
        </pc:sldMkLst>
      </pc:sldChg>
      <pc:sldChg chg="addSp modSp mod setBg">
        <pc:chgData name="Ryan McLean" userId="871144fd5cbe2773" providerId="LiveId" clId="{7F204C51-8622-4C5D-8E0B-A2AFB8AB05F2}" dt="2022-10-03T22:35:07.409" v="4409" actId="20577"/>
        <pc:sldMkLst>
          <pc:docMk/>
          <pc:sldMk cId="197301295" sldId="258"/>
        </pc:sldMkLst>
        <pc:spChg chg="mod">
          <ac:chgData name="Ryan McLean" userId="871144fd5cbe2773" providerId="LiveId" clId="{7F204C51-8622-4C5D-8E0B-A2AFB8AB05F2}" dt="2022-09-29T22:58:27.049" v="2343" actId="26606"/>
          <ac:spMkLst>
            <pc:docMk/>
            <pc:sldMk cId="197301295" sldId="258"/>
            <ac:spMk id="2" creationId="{BFBB35E0-C00E-4603-7FDD-2C7FB9A6F069}"/>
          </ac:spMkLst>
        </pc:spChg>
        <pc:spChg chg="mod">
          <ac:chgData name="Ryan McLean" userId="871144fd5cbe2773" providerId="LiveId" clId="{7F204C51-8622-4C5D-8E0B-A2AFB8AB05F2}" dt="2022-10-03T22:35:07.409" v="4409" actId="20577"/>
          <ac:spMkLst>
            <pc:docMk/>
            <pc:sldMk cId="197301295" sldId="258"/>
            <ac:spMk id="3" creationId="{9D43944C-B8D0-43E8-5E68-C970E6AF2302}"/>
          </ac:spMkLst>
        </pc:spChg>
        <pc:spChg chg="add">
          <ac:chgData name="Ryan McLean" userId="871144fd5cbe2773" providerId="LiveId" clId="{7F204C51-8622-4C5D-8E0B-A2AFB8AB05F2}" dt="2022-09-29T22:58:27.049" v="2343" actId="26606"/>
          <ac:spMkLst>
            <pc:docMk/>
            <pc:sldMk cId="197301295" sldId="258"/>
            <ac:spMk id="8" creationId="{907EF6B7-1338-4443-8C46-6A318D952DFD}"/>
          </ac:spMkLst>
        </pc:spChg>
        <pc:spChg chg="add">
          <ac:chgData name="Ryan McLean" userId="871144fd5cbe2773" providerId="LiveId" clId="{7F204C51-8622-4C5D-8E0B-A2AFB8AB05F2}" dt="2022-09-29T22:58:27.049" v="2343" actId="26606"/>
          <ac:spMkLst>
            <pc:docMk/>
            <pc:sldMk cId="197301295" sldId="258"/>
            <ac:spMk id="10" creationId="{DAAE4CDD-124C-4DCF-9584-B6033B545DD5}"/>
          </ac:spMkLst>
        </pc:spChg>
        <pc:spChg chg="add">
          <ac:chgData name="Ryan McLean" userId="871144fd5cbe2773" providerId="LiveId" clId="{7F204C51-8622-4C5D-8E0B-A2AFB8AB05F2}" dt="2022-09-29T22:58:27.049" v="2343" actId="26606"/>
          <ac:spMkLst>
            <pc:docMk/>
            <pc:sldMk cId="197301295" sldId="258"/>
            <ac:spMk id="12" creationId="{081E4A58-353D-44AE-B2FC-2A74E2E400F7}"/>
          </ac:spMkLst>
        </pc:spChg>
      </pc:sldChg>
      <pc:sldChg chg="addSp delSp modSp mod">
        <pc:chgData name="Ryan McLean" userId="871144fd5cbe2773" providerId="LiveId" clId="{7F204C51-8622-4C5D-8E0B-A2AFB8AB05F2}" dt="2022-10-03T02:38:31.565" v="4367" actId="114"/>
        <pc:sldMkLst>
          <pc:docMk/>
          <pc:sldMk cId="1710050260" sldId="259"/>
        </pc:sldMkLst>
        <pc:spChg chg="mod">
          <ac:chgData name="Ryan McLean" userId="871144fd5cbe2773" providerId="LiveId" clId="{7F204C51-8622-4C5D-8E0B-A2AFB8AB05F2}" dt="2022-09-30T17:53:40.795" v="3483" actId="20577"/>
          <ac:spMkLst>
            <pc:docMk/>
            <pc:sldMk cId="1710050260" sldId="259"/>
            <ac:spMk id="2" creationId="{774E6AD3-E94D-E1D8-56C5-FD7D8D60B8FA}"/>
          </ac:spMkLst>
        </pc:spChg>
        <pc:spChg chg="del mod">
          <ac:chgData name="Ryan McLean" userId="871144fd5cbe2773" providerId="LiveId" clId="{7F204C51-8622-4C5D-8E0B-A2AFB8AB05F2}" dt="2022-09-30T16:45:07.852" v="3085" actId="1957"/>
          <ac:spMkLst>
            <pc:docMk/>
            <pc:sldMk cId="1710050260" sldId="259"/>
            <ac:spMk id="3" creationId="{E4BE7BD1-0E2E-4234-53A1-DF81AAD76166}"/>
          </ac:spMkLst>
        </pc:spChg>
        <pc:graphicFrameChg chg="add mod">
          <ac:chgData name="Ryan McLean" userId="871144fd5cbe2773" providerId="LiveId" clId="{7F204C51-8622-4C5D-8E0B-A2AFB8AB05F2}" dt="2022-10-03T02:38:16.325" v="4341" actId="114"/>
          <ac:graphicFrameMkLst>
            <pc:docMk/>
            <pc:sldMk cId="1710050260" sldId="259"/>
            <ac:graphicFrameMk id="6" creationId="{652107F9-F06C-7EB3-3900-8699E04674C2}"/>
          </ac:graphicFrameMkLst>
        </pc:graphicFrameChg>
        <pc:graphicFrameChg chg="add mod">
          <ac:chgData name="Ryan McLean" userId="871144fd5cbe2773" providerId="LiveId" clId="{7F204C51-8622-4C5D-8E0B-A2AFB8AB05F2}" dt="2022-10-03T02:38:23.591" v="4354" actId="114"/>
          <ac:graphicFrameMkLst>
            <pc:docMk/>
            <pc:sldMk cId="1710050260" sldId="259"/>
            <ac:graphicFrameMk id="7" creationId="{B0C93B8C-7205-248A-B6F6-CB35A72D6EC5}"/>
          </ac:graphicFrameMkLst>
        </pc:graphicFrameChg>
        <pc:graphicFrameChg chg="add mod">
          <ac:chgData name="Ryan McLean" userId="871144fd5cbe2773" providerId="LiveId" clId="{7F204C51-8622-4C5D-8E0B-A2AFB8AB05F2}" dt="2022-10-03T02:38:31.565" v="4367" actId="114"/>
          <ac:graphicFrameMkLst>
            <pc:docMk/>
            <pc:sldMk cId="1710050260" sldId="259"/>
            <ac:graphicFrameMk id="8" creationId="{43003BBB-CAD6-82FD-B134-4C590451B8D7}"/>
          </ac:graphicFrameMkLst>
        </pc:graphicFrameChg>
      </pc:sldChg>
      <pc:sldChg chg="addSp delSp modSp mod setBg">
        <pc:chgData name="Ryan McLean" userId="871144fd5cbe2773" providerId="LiveId" clId="{7F204C51-8622-4C5D-8E0B-A2AFB8AB05F2}" dt="2022-09-30T18:21:58.521" v="4326" actId="20577"/>
        <pc:sldMkLst>
          <pc:docMk/>
          <pc:sldMk cId="1782381404" sldId="260"/>
        </pc:sldMkLst>
        <pc:spChg chg="mod">
          <ac:chgData name="Ryan McLean" userId="871144fd5cbe2773" providerId="LiveId" clId="{7F204C51-8622-4C5D-8E0B-A2AFB8AB05F2}" dt="2022-09-30T18:19:52.806" v="4026" actId="26606"/>
          <ac:spMkLst>
            <pc:docMk/>
            <pc:sldMk cId="1782381404" sldId="260"/>
            <ac:spMk id="2" creationId="{56943479-E80D-7585-EF34-DA769F9B57A5}"/>
          </ac:spMkLst>
        </pc:spChg>
        <pc:spChg chg="del">
          <ac:chgData name="Ryan McLean" userId="871144fd5cbe2773" providerId="LiveId" clId="{7F204C51-8622-4C5D-8E0B-A2AFB8AB05F2}" dt="2022-09-30T18:13:34.508" v="3516" actId="1957"/>
          <ac:spMkLst>
            <pc:docMk/>
            <pc:sldMk cId="1782381404" sldId="260"/>
            <ac:spMk id="3" creationId="{D5067EE2-0B8E-4719-E066-CC2EB430F02C}"/>
          </ac:spMkLst>
        </pc:spChg>
        <pc:spChg chg="add mod">
          <ac:chgData name="Ryan McLean" userId="871144fd5cbe2773" providerId="LiveId" clId="{7F204C51-8622-4C5D-8E0B-A2AFB8AB05F2}" dt="2022-09-30T18:21:58.521" v="4326" actId="20577"/>
          <ac:spMkLst>
            <pc:docMk/>
            <pc:sldMk cId="1782381404" sldId="260"/>
            <ac:spMk id="7" creationId="{067416AB-229B-E74D-5613-5A0E6B6B710A}"/>
          </ac:spMkLst>
        </pc:spChg>
        <pc:spChg chg="add del">
          <ac:chgData name="Ryan McLean" userId="871144fd5cbe2773" providerId="LiveId" clId="{7F204C51-8622-4C5D-8E0B-A2AFB8AB05F2}" dt="2022-09-30T18:19:52.790" v="4025" actId="26606"/>
          <ac:spMkLst>
            <pc:docMk/>
            <pc:sldMk cId="1782381404" sldId="260"/>
            <ac:spMk id="12" creationId="{22587ECF-85E9-4393-9D87-8EB6F3F6C208}"/>
          </ac:spMkLst>
        </pc:spChg>
        <pc:spChg chg="add">
          <ac:chgData name="Ryan McLean" userId="871144fd5cbe2773" providerId="LiveId" clId="{7F204C51-8622-4C5D-8E0B-A2AFB8AB05F2}" dt="2022-09-30T18:19:52.806" v="4026" actId="26606"/>
          <ac:spMkLst>
            <pc:docMk/>
            <pc:sldMk cId="1782381404" sldId="260"/>
            <ac:spMk id="14" creationId="{5DA32751-37A2-45C0-BE94-63D375E27003}"/>
          </ac:spMkLst>
        </pc:spChg>
        <pc:spChg chg="add">
          <ac:chgData name="Ryan McLean" userId="871144fd5cbe2773" providerId="LiveId" clId="{7F204C51-8622-4C5D-8E0B-A2AFB8AB05F2}" dt="2022-09-30T18:19:52.806" v="4026" actId="26606"/>
          <ac:spMkLst>
            <pc:docMk/>
            <pc:sldMk cId="1782381404" sldId="260"/>
            <ac:spMk id="15" creationId="{FFB60E8C-7224-44A4-87A0-46A1711DD2ED}"/>
          </ac:spMkLst>
        </pc:spChg>
        <pc:spChg chg="add">
          <ac:chgData name="Ryan McLean" userId="871144fd5cbe2773" providerId="LiveId" clId="{7F204C51-8622-4C5D-8E0B-A2AFB8AB05F2}" dt="2022-09-30T18:19:52.806" v="4026" actId="26606"/>
          <ac:spMkLst>
            <pc:docMk/>
            <pc:sldMk cId="1782381404" sldId="260"/>
            <ac:spMk id="16" creationId="{E659831F-0D9A-4C63-9EBB-8435B85A440F}"/>
          </ac:spMkLst>
        </pc:spChg>
        <pc:spChg chg="add">
          <ac:chgData name="Ryan McLean" userId="871144fd5cbe2773" providerId="LiveId" clId="{7F204C51-8622-4C5D-8E0B-A2AFB8AB05F2}" dt="2022-09-30T18:19:52.806" v="4026" actId="26606"/>
          <ac:spMkLst>
            <pc:docMk/>
            <pc:sldMk cId="1782381404" sldId="260"/>
            <ac:spMk id="18" creationId="{5A55FBCD-CD42-40F5-8A1B-3203F9CAEEAA}"/>
          </ac:spMkLst>
        </pc:spChg>
        <pc:graphicFrameChg chg="add mod ord">
          <ac:chgData name="Ryan McLean" userId="871144fd5cbe2773" providerId="LiveId" clId="{7F204C51-8622-4C5D-8E0B-A2AFB8AB05F2}" dt="2022-09-30T18:19:52.806" v="4026" actId="26606"/>
          <ac:graphicFrameMkLst>
            <pc:docMk/>
            <pc:sldMk cId="1782381404" sldId="260"/>
            <ac:graphicFrameMk id="6" creationId="{A4440BA9-7276-51A5-9C0D-6610A58504AF}"/>
          </ac:graphicFrameMkLst>
        </pc:graphicFrameChg>
      </pc:sldChg>
      <pc:sldChg chg="modSp del mod">
        <pc:chgData name="Ryan McLean" userId="871144fd5cbe2773" providerId="LiveId" clId="{7F204C51-8622-4C5D-8E0B-A2AFB8AB05F2}" dt="2022-09-30T17:55:45.224" v="3501" actId="47"/>
        <pc:sldMkLst>
          <pc:docMk/>
          <pc:sldMk cId="3963907374" sldId="261"/>
        </pc:sldMkLst>
        <pc:spChg chg="mod">
          <ac:chgData name="Ryan McLean" userId="871144fd5cbe2773" providerId="LiveId" clId="{7F204C51-8622-4C5D-8E0B-A2AFB8AB05F2}" dt="2022-09-29T23:04:10.555" v="2716" actId="20577"/>
          <ac:spMkLst>
            <pc:docMk/>
            <pc:sldMk cId="3963907374" sldId="261"/>
            <ac:spMk id="2" creationId="{56943479-E80D-7585-EF34-DA769F9B57A5}"/>
          </ac:spMkLst>
        </pc:spChg>
        <pc:spChg chg="mod">
          <ac:chgData name="Ryan McLean" userId="871144fd5cbe2773" providerId="LiveId" clId="{7F204C51-8622-4C5D-8E0B-A2AFB8AB05F2}" dt="2022-09-29T23:04:45.099" v="2886" actId="20577"/>
          <ac:spMkLst>
            <pc:docMk/>
            <pc:sldMk cId="3963907374" sldId="261"/>
            <ac:spMk id="3" creationId="{D5067EE2-0B8E-4719-E066-CC2EB430F02C}"/>
          </ac:spMkLst>
        </pc:spChg>
      </pc:sldChg>
      <pc:sldChg chg="addSp delSp modSp mod setBg">
        <pc:chgData name="Ryan McLean" userId="871144fd5cbe2773" providerId="LiveId" clId="{7F204C51-8622-4C5D-8E0B-A2AFB8AB05F2}" dt="2022-09-29T22:49:40.896" v="1094" actId="12"/>
        <pc:sldMkLst>
          <pc:docMk/>
          <pc:sldMk cId="2201451136" sldId="262"/>
        </pc:sldMkLst>
        <pc:spChg chg="mod">
          <ac:chgData name="Ryan McLean" userId="871144fd5cbe2773" providerId="LiveId" clId="{7F204C51-8622-4C5D-8E0B-A2AFB8AB05F2}" dt="2022-09-29T22:49:36.790" v="1093" actId="26606"/>
          <ac:spMkLst>
            <pc:docMk/>
            <pc:sldMk cId="2201451136" sldId="262"/>
            <ac:spMk id="2" creationId="{D5893038-A134-B9FB-1AF5-DEF17ADB424F}"/>
          </ac:spMkLst>
        </pc:spChg>
        <pc:spChg chg="mod">
          <ac:chgData name="Ryan McLean" userId="871144fd5cbe2773" providerId="LiveId" clId="{7F204C51-8622-4C5D-8E0B-A2AFB8AB05F2}" dt="2022-09-29T22:49:40.896" v="1094" actId="12"/>
          <ac:spMkLst>
            <pc:docMk/>
            <pc:sldMk cId="2201451136" sldId="262"/>
            <ac:spMk id="3" creationId="{F7BC2A5A-23A4-1146-D0D5-BE3C162CD07E}"/>
          </ac:spMkLst>
        </pc:spChg>
        <pc:spChg chg="add del">
          <ac:chgData name="Ryan McLean" userId="871144fd5cbe2773" providerId="LiveId" clId="{7F204C51-8622-4C5D-8E0B-A2AFB8AB05F2}" dt="2022-09-29T22:49:36.790" v="1093" actId="26606"/>
          <ac:spMkLst>
            <pc:docMk/>
            <pc:sldMk cId="2201451136" sldId="262"/>
            <ac:spMk id="9" creationId="{04812C46-200A-4DEB-A05E-3ED6C68C2387}"/>
          </ac:spMkLst>
        </pc:spChg>
        <pc:spChg chg="add del">
          <ac:chgData name="Ryan McLean" userId="871144fd5cbe2773" providerId="LiveId" clId="{7F204C51-8622-4C5D-8E0B-A2AFB8AB05F2}" dt="2022-09-29T22:49:36.790" v="1093" actId="26606"/>
          <ac:spMkLst>
            <pc:docMk/>
            <pc:sldMk cId="2201451136" sldId="262"/>
            <ac:spMk id="11" creationId="{D1EA859B-E555-4109-94F3-6700E046E008}"/>
          </ac:spMkLst>
        </pc:spChg>
        <pc:spChg chg="add">
          <ac:chgData name="Ryan McLean" userId="871144fd5cbe2773" providerId="LiveId" clId="{7F204C51-8622-4C5D-8E0B-A2AFB8AB05F2}" dt="2022-09-29T22:49:36.790" v="1093" actId="26606"/>
          <ac:spMkLst>
            <pc:docMk/>
            <pc:sldMk cId="2201451136" sldId="262"/>
            <ac:spMk id="16" creationId="{04812C46-200A-4DEB-A05E-3ED6C68C2387}"/>
          </ac:spMkLst>
        </pc:spChg>
        <pc:spChg chg="add">
          <ac:chgData name="Ryan McLean" userId="871144fd5cbe2773" providerId="LiveId" clId="{7F204C51-8622-4C5D-8E0B-A2AFB8AB05F2}" dt="2022-09-29T22:49:36.790" v="1093" actId="26606"/>
          <ac:spMkLst>
            <pc:docMk/>
            <pc:sldMk cId="2201451136" sldId="262"/>
            <ac:spMk id="18" creationId="{D1EA859B-E555-4109-94F3-6700E046E008}"/>
          </ac:spMkLst>
        </pc:spChg>
        <pc:picChg chg="add mod">
          <ac:chgData name="Ryan McLean" userId="871144fd5cbe2773" providerId="LiveId" clId="{7F204C51-8622-4C5D-8E0B-A2AFB8AB05F2}" dt="2022-09-29T22:49:36.790" v="1093" actId="26606"/>
          <ac:picMkLst>
            <pc:docMk/>
            <pc:sldMk cId="2201451136" sldId="262"/>
            <ac:picMk id="5" creationId="{929F62C1-298C-420E-6657-C587F4E1658E}"/>
          </ac:picMkLst>
        </pc:picChg>
      </pc:sldChg>
      <pc:sldChg chg="addSp delSp modSp mod setBg">
        <pc:chgData name="Ryan McLean" userId="871144fd5cbe2773" providerId="LiveId" clId="{7F204C51-8622-4C5D-8E0B-A2AFB8AB05F2}" dt="2022-10-03T22:30:50.657" v="4407" actId="20577"/>
        <pc:sldMkLst>
          <pc:docMk/>
          <pc:sldMk cId="3147269886" sldId="263"/>
        </pc:sldMkLst>
        <pc:spChg chg="mod">
          <ac:chgData name="Ryan McLean" userId="871144fd5cbe2773" providerId="LiveId" clId="{7F204C51-8622-4C5D-8E0B-A2AFB8AB05F2}" dt="2022-10-03T22:30:50.657" v="4407" actId="20577"/>
          <ac:spMkLst>
            <pc:docMk/>
            <pc:sldMk cId="3147269886" sldId="263"/>
            <ac:spMk id="2" creationId="{B97C5BD2-6DD1-4ECF-B86A-AC7ACF00741B}"/>
          </ac:spMkLst>
        </pc:spChg>
        <pc:spChg chg="del mod">
          <ac:chgData name="Ryan McLean" userId="871144fd5cbe2773" providerId="LiveId" clId="{7F204C51-8622-4C5D-8E0B-A2AFB8AB05F2}" dt="2022-09-29T22:35:36.112" v="478" actId="26606"/>
          <ac:spMkLst>
            <pc:docMk/>
            <pc:sldMk cId="3147269886" sldId="263"/>
            <ac:spMk id="3" creationId="{8CA7489D-8174-09FF-2A5E-7DAE3625F7F5}"/>
          </ac:spMkLst>
        </pc:spChg>
        <pc:spChg chg="add">
          <ac:chgData name="Ryan McLean" userId="871144fd5cbe2773" providerId="LiveId" clId="{7F204C51-8622-4C5D-8E0B-A2AFB8AB05F2}" dt="2022-09-29T22:35:36.112" v="478" actId="26606"/>
          <ac:spMkLst>
            <pc:docMk/>
            <pc:sldMk cId="3147269886" sldId="263"/>
            <ac:spMk id="9" creationId="{B819A166-7571-4003-A6B8-B62034C3ED30}"/>
          </ac:spMkLst>
        </pc:spChg>
        <pc:graphicFrameChg chg="add mod">
          <ac:chgData name="Ryan McLean" userId="871144fd5cbe2773" providerId="LiveId" clId="{7F204C51-8622-4C5D-8E0B-A2AFB8AB05F2}" dt="2022-10-03T22:30:04.840" v="4368" actId="20577"/>
          <ac:graphicFrameMkLst>
            <pc:docMk/>
            <pc:sldMk cId="3147269886" sldId="263"/>
            <ac:graphicFrameMk id="5" creationId="{1264E1C2-D8AC-6F60-B24F-A5EC1B745F52}"/>
          </ac:graphicFrameMkLst>
        </pc:graphicFrameChg>
      </pc:sldChg>
      <pc:sldChg chg="addSp delSp modSp mod setBg">
        <pc:chgData name="Ryan McLean" userId="871144fd5cbe2773" providerId="LiveId" clId="{7F204C51-8622-4C5D-8E0B-A2AFB8AB05F2}" dt="2022-09-30T16:43:35.391" v="2993" actId="20577"/>
        <pc:sldMkLst>
          <pc:docMk/>
          <pc:sldMk cId="3606073884" sldId="264"/>
        </pc:sldMkLst>
        <pc:spChg chg="mod">
          <ac:chgData name="Ryan McLean" userId="871144fd5cbe2773" providerId="LiveId" clId="{7F204C51-8622-4C5D-8E0B-A2AFB8AB05F2}" dt="2022-09-29T22:45:53" v="750" actId="26606"/>
          <ac:spMkLst>
            <pc:docMk/>
            <pc:sldMk cId="3606073884" sldId="264"/>
            <ac:spMk id="2" creationId="{34D972FF-E9C6-938A-5E78-4F9F67C879AD}"/>
          </ac:spMkLst>
        </pc:spChg>
        <pc:spChg chg="del mod">
          <ac:chgData name="Ryan McLean" userId="871144fd5cbe2773" providerId="LiveId" clId="{7F204C51-8622-4C5D-8E0B-A2AFB8AB05F2}" dt="2022-09-29T22:44:24.884" v="621"/>
          <ac:spMkLst>
            <pc:docMk/>
            <pc:sldMk cId="3606073884" sldId="264"/>
            <ac:spMk id="3" creationId="{3987C470-57FC-9123-B800-561D6A5A382A}"/>
          </ac:spMkLst>
        </pc:spChg>
        <pc:spChg chg="add mod">
          <ac:chgData name="Ryan McLean" userId="871144fd5cbe2773" providerId="LiveId" clId="{7F204C51-8622-4C5D-8E0B-A2AFB8AB05F2}" dt="2022-09-30T16:43:35.391" v="2993" actId="20577"/>
          <ac:spMkLst>
            <pc:docMk/>
            <pc:sldMk cId="3606073884" sldId="264"/>
            <ac:spMk id="4" creationId="{51F9E083-C5D2-382B-A717-64F55ACE4AC1}"/>
          </ac:spMkLst>
        </pc:spChg>
        <pc:spChg chg="add">
          <ac:chgData name="Ryan McLean" userId="871144fd5cbe2773" providerId="LiveId" clId="{7F204C51-8622-4C5D-8E0B-A2AFB8AB05F2}" dt="2022-09-29T22:45:53" v="750" actId="26606"/>
          <ac:spMkLst>
            <pc:docMk/>
            <pc:sldMk cId="3606073884" sldId="264"/>
            <ac:spMk id="1033" creationId="{74B0B678-CD10-4371-96E5-2706F4579FAD}"/>
          </ac:spMkLst>
        </pc:spChg>
        <pc:spChg chg="add">
          <ac:chgData name="Ryan McLean" userId="871144fd5cbe2773" providerId="LiveId" clId="{7F204C51-8622-4C5D-8E0B-A2AFB8AB05F2}" dt="2022-09-29T22:45:53" v="750" actId="26606"/>
          <ac:spMkLst>
            <pc:docMk/>
            <pc:sldMk cId="3606073884" sldId="264"/>
            <ac:spMk id="1039" creationId="{CBC4F608-B4B8-48C3-9572-C0F061B1CD99}"/>
          </ac:spMkLst>
        </pc:spChg>
        <pc:spChg chg="add">
          <ac:chgData name="Ryan McLean" userId="871144fd5cbe2773" providerId="LiveId" clId="{7F204C51-8622-4C5D-8E0B-A2AFB8AB05F2}" dt="2022-09-29T22:45:53" v="750" actId="26606"/>
          <ac:spMkLst>
            <pc:docMk/>
            <pc:sldMk cId="3606073884" sldId="264"/>
            <ac:spMk id="1041" creationId="{1382A32C-5B0C-4B1C-A074-76C6DBCC9F87}"/>
          </ac:spMkLst>
        </pc:spChg>
        <pc:grpChg chg="add">
          <ac:chgData name="Ryan McLean" userId="871144fd5cbe2773" providerId="LiveId" clId="{7F204C51-8622-4C5D-8E0B-A2AFB8AB05F2}" dt="2022-09-29T22:45:53" v="750" actId="26606"/>
          <ac:grpSpMkLst>
            <pc:docMk/>
            <pc:sldMk cId="3606073884" sldId="264"/>
            <ac:grpSpMk id="1035" creationId="{A9270323-9616-4384-857D-E86B78272EFE}"/>
          </ac:grpSpMkLst>
        </pc:grpChg>
        <pc:picChg chg="add mod ord">
          <ac:chgData name="Ryan McLean" userId="871144fd5cbe2773" providerId="LiveId" clId="{7F204C51-8622-4C5D-8E0B-A2AFB8AB05F2}" dt="2022-09-29T22:47:16.433" v="769" actId="14826"/>
          <ac:picMkLst>
            <pc:docMk/>
            <pc:sldMk cId="3606073884" sldId="264"/>
            <ac:picMk id="1026" creationId="{C4B61D3A-ED98-9B2D-09EE-17E3B0C43A46}"/>
          </ac:picMkLst>
        </pc:picChg>
        <pc:picChg chg="add mod">
          <ac:chgData name="Ryan McLean" userId="871144fd5cbe2773" providerId="LiveId" clId="{7F204C51-8622-4C5D-8E0B-A2AFB8AB05F2}" dt="2022-09-29T22:46:55.971" v="768" actId="1076"/>
          <ac:picMkLst>
            <pc:docMk/>
            <pc:sldMk cId="3606073884" sldId="264"/>
            <ac:picMk id="1028" creationId="{7DF65A41-7992-4DB5-B2BB-203C59D28C94}"/>
          </ac:picMkLst>
        </pc:picChg>
      </pc:sldChg>
      <pc:sldChg chg="addSp delSp modSp mod setBg">
        <pc:chgData name="Ryan McLean" userId="871144fd5cbe2773" providerId="LiveId" clId="{7F204C51-8622-4C5D-8E0B-A2AFB8AB05F2}" dt="2022-09-30T16:44:07.308" v="3082" actId="403"/>
        <pc:sldMkLst>
          <pc:docMk/>
          <pc:sldMk cId="2830009979" sldId="265"/>
        </pc:sldMkLst>
        <pc:spChg chg="mod">
          <ac:chgData name="Ryan McLean" userId="871144fd5cbe2773" providerId="LiveId" clId="{7F204C51-8622-4C5D-8E0B-A2AFB8AB05F2}" dt="2022-09-30T16:44:07.308" v="3082" actId="403"/>
          <ac:spMkLst>
            <pc:docMk/>
            <pc:sldMk cId="2830009979" sldId="265"/>
            <ac:spMk id="2" creationId="{873F0AAE-6CDC-A5AD-C8B5-D7C95DB3B530}"/>
          </ac:spMkLst>
        </pc:spChg>
        <pc:spChg chg="del mod">
          <ac:chgData name="Ryan McLean" userId="871144fd5cbe2773" providerId="LiveId" clId="{7F204C51-8622-4C5D-8E0B-A2AFB8AB05F2}" dt="2022-09-29T23:03:14.364" v="2689" actId="26606"/>
          <ac:spMkLst>
            <pc:docMk/>
            <pc:sldMk cId="2830009979" sldId="265"/>
            <ac:spMk id="3" creationId="{0F24F17D-A2A4-6BA3-BF72-477782593903}"/>
          </ac:spMkLst>
        </pc:spChg>
        <pc:spChg chg="add">
          <ac:chgData name="Ryan McLean" userId="871144fd5cbe2773" providerId="LiveId" clId="{7F204C51-8622-4C5D-8E0B-A2AFB8AB05F2}" dt="2022-09-29T23:03:14.364" v="2689" actId="26606"/>
          <ac:spMkLst>
            <pc:docMk/>
            <pc:sldMk cId="2830009979" sldId="265"/>
            <ac:spMk id="9" creationId="{8DF67618-B87B-4195-8E24-3B126F79FF55}"/>
          </ac:spMkLst>
        </pc:spChg>
        <pc:spChg chg="add">
          <ac:chgData name="Ryan McLean" userId="871144fd5cbe2773" providerId="LiveId" clId="{7F204C51-8622-4C5D-8E0B-A2AFB8AB05F2}" dt="2022-09-29T23:03:14.364" v="2689" actId="26606"/>
          <ac:spMkLst>
            <pc:docMk/>
            <pc:sldMk cId="2830009979" sldId="265"/>
            <ac:spMk id="11" creationId="{64960379-9FF9-400A-A8A8-F5AB633FD3BF}"/>
          </ac:spMkLst>
        </pc:spChg>
        <pc:grpChg chg="add">
          <ac:chgData name="Ryan McLean" userId="871144fd5cbe2773" providerId="LiveId" clId="{7F204C51-8622-4C5D-8E0B-A2AFB8AB05F2}" dt="2022-09-29T23:03:14.364" v="2689" actId="26606"/>
          <ac:grpSpMkLst>
            <pc:docMk/>
            <pc:sldMk cId="2830009979" sldId="265"/>
            <ac:grpSpMk id="13" creationId="{2C491629-AE25-486B-9B22-2CE4EE8F7E47}"/>
          </ac:grpSpMkLst>
        </pc:grpChg>
        <pc:grpChg chg="add">
          <ac:chgData name="Ryan McLean" userId="871144fd5cbe2773" providerId="LiveId" clId="{7F204C51-8622-4C5D-8E0B-A2AFB8AB05F2}" dt="2022-09-29T23:03:14.364" v="2689" actId="26606"/>
          <ac:grpSpMkLst>
            <pc:docMk/>
            <pc:sldMk cId="2830009979" sldId="265"/>
            <ac:grpSpMk id="17" creationId="{43F5E015-E085-4624-B431-B42414448684}"/>
          </ac:grpSpMkLst>
        </pc:grpChg>
        <pc:graphicFrameChg chg="add mod">
          <ac:chgData name="Ryan McLean" userId="871144fd5cbe2773" providerId="LiveId" clId="{7F204C51-8622-4C5D-8E0B-A2AFB8AB05F2}" dt="2022-09-29T23:03:55.748" v="2706" actId="20577"/>
          <ac:graphicFrameMkLst>
            <pc:docMk/>
            <pc:sldMk cId="2830009979" sldId="265"/>
            <ac:graphicFrameMk id="5" creationId="{F6F182E1-590A-7227-C4E0-44E613472C6D}"/>
          </ac:graphicFrameMkLst>
        </pc:graphicFrameChg>
      </pc:sldChg>
      <pc:sldChg chg="modSp mod ord modAnim">
        <pc:chgData name="Ryan McLean" userId="871144fd5cbe2773" providerId="LiveId" clId="{7F204C51-8622-4C5D-8E0B-A2AFB8AB05F2}" dt="2022-09-30T17:55:58.368" v="3514" actId="20577"/>
        <pc:sldMkLst>
          <pc:docMk/>
          <pc:sldMk cId="2421029899" sldId="266"/>
        </pc:sldMkLst>
        <pc:spChg chg="mod">
          <ac:chgData name="Ryan McLean" userId="871144fd5cbe2773" providerId="LiveId" clId="{7F204C51-8622-4C5D-8E0B-A2AFB8AB05F2}" dt="2022-09-29T23:05:33.925" v="2944" actId="14100"/>
          <ac:spMkLst>
            <pc:docMk/>
            <pc:sldMk cId="2421029899" sldId="266"/>
            <ac:spMk id="2" creationId="{D51F8CA6-D440-6ABF-1487-812A81E4E98C}"/>
          </ac:spMkLst>
        </pc:spChg>
        <pc:spChg chg="mod">
          <ac:chgData name="Ryan McLean" userId="871144fd5cbe2773" providerId="LiveId" clId="{7F204C51-8622-4C5D-8E0B-A2AFB8AB05F2}" dt="2022-09-30T17:55:58.368" v="3514" actId="20577"/>
          <ac:spMkLst>
            <pc:docMk/>
            <pc:sldMk cId="2421029899" sldId="266"/>
            <ac:spMk id="3" creationId="{2C704CBA-A1EF-079B-7084-B12B54525419}"/>
          </ac:spMkLst>
        </pc:spChg>
      </pc:sldChg>
    </pc:docChg>
  </pc:docChgLst>
  <pc:docChgLst>
    <pc:chgData name="Ryan McLean" userId="871144fd5cbe2773" providerId="LiveId" clId="{3045D2DB-350E-4B8E-8E43-0E5763AE4CB1}"/>
    <pc:docChg chg="custSel delSld modSld sldOrd">
      <pc:chgData name="Ryan McLean" userId="871144fd5cbe2773" providerId="LiveId" clId="{3045D2DB-350E-4B8E-8E43-0E5763AE4CB1}" dt="2022-10-24T15:44:37.415" v="3626" actId="27918"/>
      <pc:docMkLst>
        <pc:docMk/>
      </pc:docMkLst>
      <pc:sldChg chg="modSp mod">
        <pc:chgData name="Ryan McLean" userId="871144fd5cbe2773" providerId="LiveId" clId="{3045D2DB-350E-4B8E-8E43-0E5763AE4CB1}" dt="2022-10-19T15:49:07.738" v="56" actId="20577"/>
        <pc:sldMkLst>
          <pc:docMk/>
          <pc:sldMk cId="2583194883" sldId="256"/>
        </pc:sldMkLst>
        <pc:spChg chg="mod">
          <ac:chgData name="Ryan McLean" userId="871144fd5cbe2773" providerId="LiveId" clId="{3045D2DB-350E-4B8E-8E43-0E5763AE4CB1}" dt="2022-10-19T15:48:23.875" v="22" actId="1076"/>
          <ac:spMkLst>
            <pc:docMk/>
            <pc:sldMk cId="2583194883" sldId="256"/>
            <ac:spMk id="2" creationId="{D51F8CA6-D440-6ABF-1487-812A81E4E98C}"/>
          </ac:spMkLst>
        </pc:spChg>
        <pc:spChg chg="mod">
          <ac:chgData name="Ryan McLean" userId="871144fd5cbe2773" providerId="LiveId" clId="{3045D2DB-350E-4B8E-8E43-0E5763AE4CB1}" dt="2022-10-19T15:49:07.738" v="56" actId="20577"/>
          <ac:spMkLst>
            <pc:docMk/>
            <pc:sldMk cId="2583194883" sldId="256"/>
            <ac:spMk id="3" creationId="{2C704CBA-A1EF-079B-7084-B12B54525419}"/>
          </ac:spMkLst>
        </pc:spChg>
        <pc:picChg chg="mod">
          <ac:chgData name="Ryan McLean" userId="871144fd5cbe2773" providerId="LiveId" clId="{3045D2DB-350E-4B8E-8E43-0E5763AE4CB1}" dt="2022-10-19T15:48:06.766" v="0" actId="14826"/>
          <ac:picMkLst>
            <pc:docMk/>
            <pc:sldMk cId="2583194883" sldId="256"/>
            <ac:picMk id="5" creationId="{24C372A1-4630-BCD7-A2EE-BA02B4C6FE03}"/>
          </ac:picMkLst>
        </pc:picChg>
      </pc:sldChg>
      <pc:sldChg chg="modSp mod">
        <pc:chgData name="Ryan McLean" userId="871144fd5cbe2773" providerId="LiveId" clId="{3045D2DB-350E-4B8E-8E43-0E5763AE4CB1}" dt="2022-10-24T14:58:49.018" v="3569" actId="20577"/>
        <pc:sldMkLst>
          <pc:docMk/>
          <pc:sldMk cId="197301295" sldId="258"/>
        </pc:sldMkLst>
        <pc:spChg chg="mod">
          <ac:chgData name="Ryan McLean" userId="871144fd5cbe2773" providerId="LiveId" clId="{3045D2DB-350E-4B8E-8E43-0E5763AE4CB1}" dt="2022-10-24T14:58:49.018" v="3569" actId="20577"/>
          <ac:spMkLst>
            <pc:docMk/>
            <pc:sldMk cId="197301295" sldId="258"/>
            <ac:spMk id="3" creationId="{9D43944C-B8D0-43E8-5E68-C970E6AF2302}"/>
          </ac:spMkLst>
        </pc:spChg>
      </pc:sldChg>
      <pc:sldChg chg="addSp delSp modSp mod setBg">
        <pc:chgData name="Ryan McLean" userId="871144fd5cbe2773" providerId="LiveId" clId="{3045D2DB-350E-4B8E-8E43-0E5763AE4CB1}" dt="2022-10-24T15:43:48.552" v="3620" actId="14826"/>
        <pc:sldMkLst>
          <pc:docMk/>
          <pc:sldMk cId="1710050260" sldId="259"/>
        </pc:sldMkLst>
        <pc:spChg chg="mod">
          <ac:chgData name="Ryan McLean" userId="871144fd5cbe2773" providerId="LiveId" clId="{3045D2DB-350E-4B8E-8E43-0E5763AE4CB1}" dt="2022-10-19T22:49:37.453" v="3385" actId="26606"/>
          <ac:spMkLst>
            <pc:docMk/>
            <pc:sldMk cId="1710050260" sldId="259"/>
            <ac:spMk id="2" creationId="{774E6AD3-E94D-E1D8-56C5-FD7D8D60B8FA}"/>
          </ac:spMkLst>
        </pc:spChg>
        <pc:spChg chg="add del mod">
          <ac:chgData name="Ryan McLean" userId="871144fd5cbe2773" providerId="LiveId" clId="{3045D2DB-350E-4B8E-8E43-0E5763AE4CB1}" dt="2022-10-19T22:08:42.433" v="3383" actId="478"/>
          <ac:spMkLst>
            <pc:docMk/>
            <pc:sldMk cId="1710050260" sldId="259"/>
            <ac:spMk id="3" creationId="{1A7C3D7F-1D07-6340-1C8A-8800369EE82E}"/>
          </ac:spMkLst>
        </pc:spChg>
        <pc:spChg chg="add del mod">
          <ac:chgData name="Ryan McLean" userId="871144fd5cbe2773" providerId="LiveId" clId="{3045D2DB-350E-4B8E-8E43-0E5763AE4CB1}" dt="2022-10-24T15:04:17.511" v="3619" actId="20577"/>
          <ac:spMkLst>
            <pc:docMk/>
            <pc:sldMk cId="1710050260" sldId="259"/>
            <ac:spMk id="4" creationId="{009C0C47-2E00-6557-99D6-87BD43541B97}"/>
          </ac:spMkLst>
        </pc:spChg>
        <pc:spChg chg="add">
          <ac:chgData name="Ryan McLean" userId="871144fd5cbe2773" providerId="LiveId" clId="{3045D2DB-350E-4B8E-8E43-0E5763AE4CB1}" dt="2022-10-19T22:49:37.453" v="3385" actId="26606"/>
          <ac:spMkLst>
            <pc:docMk/>
            <pc:sldMk cId="1710050260" sldId="259"/>
            <ac:spMk id="1033" creationId="{B5FA7C47-B7C1-4D2E-AB49-ED23BA34BA83}"/>
          </ac:spMkLst>
        </pc:spChg>
        <pc:spChg chg="add">
          <ac:chgData name="Ryan McLean" userId="871144fd5cbe2773" providerId="LiveId" clId="{3045D2DB-350E-4B8E-8E43-0E5763AE4CB1}" dt="2022-10-19T22:49:37.453" v="3385" actId="26606"/>
          <ac:spMkLst>
            <pc:docMk/>
            <pc:sldMk cId="1710050260" sldId="259"/>
            <ac:spMk id="1035" creationId="{596EE156-ABF1-4329-A6BA-03B4254E0877}"/>
          </ac:spMkLst>
        </pc:spChg>
        <pc:spChg chg="add">
          <ac:chgData name="Ryan McLean" userId="871144fd5cbe2773" providerId="LiveId" clId="{3045D2DB-350E-4B8E-8E43-0E5763AE4CB1}" dt="2022-10-19T22:49:37.453" v="3385" actId="26606"/>
          <ac:spMkLst>
            <pc:docMk/>
            <pc:sldMk cId="1710050260" sldId="259"/>
            <ac:spMk id="1037" creationId="{19B9933F-AAB3-444A-8BB5-9CA194A8BC63}"/>
          </ac:spMkLst>
        </pc:spChg>
        <pc:spChg chg="add">
          <ac:chgData name="Ryan McLean" userId="871144fd5cbe2773" providerId="LiveId" clId="{3045D2DB-350E-4B8E-8E43-0E5763AE4CB1}" dt="2022-10-19T22:49:37.453" v="3385" actId="26606"/>
          <ac:spMkLst>
            <pc:docMk/>
            <pc:sldMk cId="1710050260" sldId="259"/>
            <ac:spMk id="1039" creationId="{7D20183A-0B1D-4A1F-89B1-ADBEDBC6E54E}"/>
          </ac:spMkLst>
        </pc:spChg>
        <pc:spChg chg="add">
          <ac:chgData name="Ryan McLean" userId="871144fd5cbe2773" providerId="LiveId" clId="{3045D2DB-350E-4B8E-8E43-0E5763AE4CB1}" dt="2022-10-19T22:49:37.453" v="3385" actId="26606"/>
          <ac:spMkLst>
            <pc:docMk/>
            <pc:sldMk cId="1710050260" sldId="259"/>
            <ac:spMk id="1041" creationId="{131031D3-26CD-4214-A9A4-5857EFA15A0C}"/>
          </ac:spMkLst>
        </pc:spChg>
        <pc:graphicFrameChg chg="del">
          <ac:chgData name="Ryan McLean" userId="871144fd5cbe2773" providerId="LiveId" clId="{3045D2DB-350E-4B8E-8E43-0E5763AE4CB1}" dt="2022-10-19T16:24:13.851" v="2387" actId="478"/>
          <ac:graphicFrameMkLst>
            <pc:docMk/>
            <pc:sldMk cId="1710050260" sldId="259"/>
            <ac:graphicFrameMk id="6" creationId="{652107F9-F06C-7EB3-3900-8699E04674C2}"/>
          </ac:graphicFrameMkLst>
        </pc:graphicFrameChg>
        <pc:graphicFrameChg chg="del">
          <ac:chgData name="Ryan McLean" userId="871144fd5cbe2773" providerId="LiveId" clId="{3045D2DB-350E-4B8E-8E43-0E5763AE4CB1}" dt="2022-10-19T16:24:23.467" v="2391" actId="478"/>
          <ac:graphicFrameMkLst>
            <pc:docMk/>
            <pc:sldMk cId="1710050260" sldId="259"/>
            <ac:graphicFrameMk id="7" creationId="{B0C93B8C-7205-248A-B6F6-CB35A72D6EC5}"/>
          </ac:graphicFrameMkLst>
        </pc:graphicFrameChg>
        <pc:graphicFrameChg chg="del mod">
          <ac:chgData name="Ryan McLean" userId="871144fd5cbe2773" providerId="LiveId" clId="{3045D2DB-350E-4B8E-8E43-0E5763AE4CB1}" dt="2022-10-19T16:24:20.519" v="2389" actId="478"/>
          <ac:graphicFrameMkLst>
            <pc:docMk/>
            <pc:sldMk cId="1710050260" sldId="259"/>
            <ac:graphicFrameMk id="8" creationId="{43003BBB-CAD6-82FD-B134-4C590451B8D7}"/>
          </ac:graphicFrameMkLst>
        </pc:graphicFrameChg>
        <pc:picChg chg="add del mod">
          <ac:chgData name="Ryan McLean" userId="871144fd5cbe2773" providerId="LiveId" clId="{3045D2DB-350E-4B8E-8E43-0E5763AE4CB1}" dt="2022-10-19T16:25:15.382" v="2395"/>
          <ac:picMkLst>
            <pc:docMk/>
            <pc:sldMk cId="1710050260" sldId="259"/>
            <ac:picMk id="1026" creationId="{71862078-C480-A45D-2D12-AA8C30B5AD3E}"/>
          </ac:picMkLst>
        </pc:picChg>
        <pc:picChg chg="add mod">
          <ac:chgData name="Ryan McLean" userId="871144fd5cbe2773" providerId="LiveId" clId="{3045D2DB-350E-4B8E-8E43-0E5763AE4CB1}" dt="2022-10-24T15:43:48.552" v="3620" actId="14826"/>
          <ac:picMkLst>
            <pc:docMk/>
            <pc:sldMk cId="1710050260" sldId="259"/>
            <ac:picMk id="1028" creationId="{7B084EF1-9A27-A7AB-D964-152C70AB3DF0}"/>
          </ac:picMkLst>
        </pc:picChg>
      </pc:sldChg>
      <pc:sldChg chg="modSp mod">
        <pc:chgData name="Ryan McLean" userId="871144fd5cbe2773" providerId="LiveId" clId="{3045D2DB-350E-4B8E-8E43-0E5763AE4CB1}" dt="2022-10-24T15:44:37.415" v="3626" actId="27918"/>
        <pc:sldMkLst>
          <pc:docMk/>
          <pc:sldMk cId="1782381404" sldId="260"/>
        </pc:sldMkLst>
        <pc:spChg chg="mod">
          <ac:chgData name="Ryan McLean" userId="871144fd5cbe2773" providerId="LiveId" clId="{3045D2DB-350E-4B8E-8E43-0E5763AE4CB1}" dt="2022-10-19T16:40:53.123" v="3302" actId="20577"/>
          <ac:spMkLst>
            <pc:docMk/>
            <pc:sldMk cId="1782381404" sldId="260"/>
            <ac:spMk id="2" creationId="{56943479-E80D-7585-EF34-DA769F9B57A5}"/>
          </ac:spMkLst>
        </pc:spChg>
        <pc:spChg chg="mod">
          <ac:chgData name="Ryan McLean" userId="871144fd5cbe2773" providerId="LiveId" clId="{3045D2DB-350E-4B8E-8E43-0E5763AE4CB1}" dt="2022-10-19T22:51:22.595" v="3398" actId="20577"/>
          <ac:spMkLst>
            <pc:docMk/>
            <pc:sldMk cId="1782381404" sldId="260"/>
            <ac:spMk id="7" creationId="{067416AB-229B-E74D-5613-5A0E6B6B710A}"/>
          </ac:spMkLst>
        </pc:spChg>
      </pc:sldChg>
      <pc:sldChg chg="addSp delSp modSp mod">
        <pc:chgData name="Ryan McLean" userId="871144fd5cbe2773" providerId="LiveId" clId="{3045D2DB-350E-4B8E-8E43-0E5763AE4CB1}" dt="2022-10-19T16:13:21.962" v="1383" actId="2085"/>
        <pc:sldMkLst>
          <pc:docMk/>
          <pc:sldMk cId="2201451136" sldId="262"/>
        </pc:sldMkLst>
        <pc:spChg chg="mod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2" creationId="{D5893038-A134-B9FB-1AF5-DEF17ADB424F}"/>
          </ac:spMkLst>
        </pc:spChg>
        <pc:spChg chg="mod">
          <ac:chgData name="Ryan McLean" userId="871144fd5cbe2773" providerId="LiveId" clId="{3045D2DB-350E-4B8E-8E43-0E5763AE4CB1}" dt="2022-10-19T16:10:21.568" v="1330" actId="20577"/>
          <ac:spMkLst>
            <pc:docMk/>
            <pc:sldMk cId="2201451136" sldId="262"/>
            <ac:spMk id="3" creationId="{F7BC2A5A-23A4-1146-D0D5-BE3C162CD07E}"/>
          </ac:spMkLst>
        </pc:spChg>
        <pc:spChg chg="del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16" creationId="{04812C46-200A-4DEB-A05E-3ED6C68C2387}"/>
          </ac:spMkLst>
        </pc:spChg>
        <pc:spChg chg="del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18" creationId="{D1EA859B-E555-4109-94F3-6700E046E008}"/>
          </ac:spMkLst>
        </pc:spChg>
        <pc:spChg chg="add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23" creationId="{A81E7530-396C-45F0-92F4-A885648D1631}"/>
          </ac:spMkLst>
        </pc:spChg>
        <pc:spChg chg="add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25" creationId="{7316481C-0A49-4796-812B-0D64F063B720}"/>
          </ac:spMkLst>
        </pc:spChg>
        <pc:spChg chg="add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27" creationId="{A5271697-90F1-4A23-8EF2-0179F2EAFACB}"/>
          </ac:spMkLst>
        </pc:spChg>
        <pc:spChg chg="add">
          <ac:chgData name="Ryan McLean" userId="871144fd5cbe2773" providerId="LiveId" clId="{3045D2DB-350E-4B8E-8E43-0E5763AE4CB1}" dt="2022-10-19T16:09:12.887" v="1328" actId="26606"/>
          <ac:spMkLst>
            <pc:docMk/>
            <pc:sldMk cId="2201451136" sldId="262"/>
            <ac:spMk id="51" creationId="{D9F5512A-48E1-4C07-B75E-3CCC517B6804}"/>
          </ac:spMkLst>
        </pc:spChg>
        <pc:grpChg chg="add">
          <ac:chgData name="Ryan McLean" userId="871144fd5cbe2773" providerId="LiveId" clId="{3045D2DB-350E-4B8E-8E43-0E5763AE4CB1}" dt="2022-10-19T16:09:12.887" v="1328" actId="26606"/>
          <ac:grpSpMkLst>
            <pc:docMk/>
            <pc:sldMk cId="2201451136" sldId="262"/>
            <ac:grpSpMk id="29" creationId="{81DE8B58-F373-409E-A253-4380A66091D4}"/>
          </ac:grpSpMkLst>
        </pc:grpChg>
        <pc:graphicFrameChg chg="add mod modGraphic">
          <ac:chgData name="Ryan McLean" userId="871144fd5cbe2773" providerId="LiveId" clId="{3045D2DB-350E-4B8E-8E43-0E5763AE4CB1}" dt="2022-10-19T16:13:21.962" v="1383" actId="2085"/>
          <ac:graphicFrameMkLst>
            <pc:docMk/>
            <pc:sldMk cId="2201451136" sldId="262"/>
            <ac:graphicFrameMk id="4" creationId="{0B013AD0-583D-6D47-F10E-B2C206E2B0C7}"/>
          </ac:graphicFrameMkLst>
        </pc:graphicFrameChg>
        <pc:picChg chg="mod">
          <ac:chgData name="Ryan McLean" userId="871144fd5cbe2773" providerId="LiveId" clId="{3045D2DB-350E-4B8E-8E43-0E5763AE4CB1}" dt="2022-10-19T16:09:12.887" v="1328" actId="26606"/>
          <ac:picMkLst>
            <pc:docMk/>
            <pc:sldMk cId="2201451136" sldId="262"/>
            <ac:picMk id="5" creationId="{929F62C1-298C-420E-6657-C587F4E1658E}"/>
          </ac:picMkLst>
        </pc:picChg>
      </pc:sldChg>
      <pc:sldChg chg="modSp mod modNotesTx">
        <pc:chgData name="Ryan McLean" userId="871144fd5cbe2773" providerId="LiveId" clId="{3045D2DB-350E-4B8E-8E43-0E5763AE4CB1}" dt="2022-10-24T14:54:22.098" v="3478" actId="20577"/>
        <pc:sldMkLst>
          <pc:docMk/>
          <pc:sldMk cId="3147269886" sldId="263"/>
        </pc:sldMkLst>
        <pc:spChg chg="mod">
          <ac:chgData name="Ryan McLean" userId="871144fd5cbe2773" providerId="LiveId" clId="{3045D2DB-350E-4B8E-8E43-0E5763AE4CB1}" dt="2022-10-19T15:51:32.419" v="246" actId="20577"/>
          <ac:spMkLst>
            <pc:docMk/>
            <pc:sldMk cId="3147269886" sldId="263"/>
            <ac:spMk id="2" creationId="{B97C5BD2-6DD1-4ECF-B86A-AC7ACF00741B}"/>
          </ac:spMkLst>
        </pc:spChg>
        <pc:graphicFrameChg chg="mod">
          <ac:chgData name="Ryan McLean" userId="871144fd5cbe2773" providerId="LiveId" clId="{3045D2DB-350E-4B8E-8E43-0E5763AE4CB1}" dt="2022-10-19T15:55:15.232" v="576" actId="20577"/>
          <ac:graphicFrameMkLst>
            <pc:docMk/>
            <pc:sldMk cId="3147269886" sldId="263"/>
            <ac:graphicFrameMk id="5" creationId="{1264E1C2-D8AC-6F60-B24F-A5EC1B745F52}"/>
          </ac:graphicFrameMkLst>
        </pc:graphicFrameChg>
      </pc:sldChg>
      <pc:sldChg chg="addSp delSp modSp mod">
        <pc:chgData name="Ryan McLean" userId="871144fd5cbe2773" providerId="LiveId" clId="{3045D2DB-350E-4B8E-8E43-0E5763AE4CB1}" dt="2022-10-19T16:05:56.980" v="1211" actId="20577"/>
        <pc:sldMkLst>
          <pc:docMk/>
          <pc:sldMk cId="3606073884" sldId="264"/>
        </pc:sldMkLst>
        <pc:spChg chg="mod">
          <ac:chgData name="Ryan McLean" userId="871144fd5cbe2773" providerId="LiveId" clId="{3045D2DB-350E-4B8E-8E43-0E5763AE4CB1}" dt="2022-10-19T16:05:56.980" v="1211" actId="20577"/>
          <ac:spMkLst>
            <pc:docMk/>
            <pc:sldMk cId="3606073884" sldId="264"/>
            <ac:spMk id="2" creationId="{34D972FF-E9C6-938A-5E78-4F9F67C879AD}"/>
          </ac:spMkLst>
        </pc:spChg>
        <pc:spChg chg="del">
          <ac:chgData name="Ryan McLean" userId="871144fd5cbe2773" providerId="LiveId" clId="{3045D2DB-350E-4B8E-8E43-0E5763AE4CB1}" dt="2022-10-19T16:04:58.307" v="1199" actId="478"/>
          <ac:spMkLst>
            <pc:docMk/>
            <pc:sldMk cId="3606073884" sldId="264"/>
            <ac:spMk id="4" creationId="{51F9E083-C5D2-382B-A717-64F55ACE4AC1}"/>
          </ac:spMkLst>
        </pc:spChg>
        <pc:spChg chg="del">
          <ac:chgData name="Ryan McLean" userId="871144fd5cbe2773" providerId="LiveId" clId="{3045D2DB-350E-4B8E-8E43-0E5763AE4CB1}" dt="2022-10-19T16:05:26.660" v="1201" actId="26606"/>
          <ac:spMkLst>
            <pc:docMk/>
            <pc:sldMk cId="3606073884" sldId="264"/>
            <ac:spMk id="1033" creationId="{74B0B678-CD10-4371-96E5-2706F4579FAD}"/>
          </ac:spMkLst>
        </pc:spChg>
        <pc:spChg chg="del">
          <ac:chgData name="Ryan McLean" userId="871144fd5cbe2773" providerId="LiveId" clId="{3045D2DB-350E-4B8E-8E43-0E5763AE4CB1}" dt="2022-10-19T16:05:26.660" v="1201" actId="26606"/>
          <ac:spMkLst>
            <pc:docMk/>
            <pc:sldMk cId="3606073884" sldId="264"/>
            <ac:spMk id="1039" creationId="{CBC4F608-B4B8-48C3-9572-C0F061B1CD99}"/>
          </ac:spMkLst>
        </pc:spChg>
        <pc:spChg chg="del">
          <ac:chgData name="Ryan McLean" userId="871144fd5cbe2773" providerId="LiveId" clId="{3045D2DB-350E-4B8E-8E43-0E5763AE4CB1}" dt="2022-10-19T16:05:26.660" v="1201" actId="26606"/>
          <ac:spMkLst>
            <pc:docMk/>
            <pc:sldMk cId="3606073884" sldId="264"/>
            <ac:spMk id="1041" creationId="{1382A32C-5B0C-4B1C-A074-76C6DBCC9F87}"/>
          </ac:spMkLst>
        </pc:spChg>
        <pc:spChg chg="add">
          <ac:chgData name="Ryan McLean" userId="871144fd5cbe2773" providerId="LiveId" clId="{3045D2DB-350E-4B8E-8E43-0E5763AE4CB1}" dt="2022-10-19T16:05:26.660" v="1201" actId="26606"/>
          <ac:spMkLst>
            <pc:docMk/>
            <pc:sldMk cId="3606073884" sldId="264"/>
            <ac:spMk id="1046" creationId="{823AC064-BC96-4F32-8AE1-B2FD38754823}"/>
          </ac:spMkLst>
        </pc:spChg>
        <pc:grpChg chg="del">
          <ac:chgData name="Ryan McLean" userId="871144fd5cbe2773" providerId="LiveId" clId="{3045D2DB-350E-4B8E-8E43-0E5763AE4CB1}" dt="2022-10-19T16:05:26.660" v="1201" actId="26606"/>
          <ac:grpSpMkLst>
            <pc:docMk/>
            <pc:sldMk cId="3606073884" sldId="264"/>
            <ac:grpSpMk id="1035" creationId="{A9270323-9616-4384-857D-E86B78272EFE}"/>
          </ac:grpSpMkLst>
        </pc:grpChg>
        <pc:picChg chg="mod">
          <ac:chgData name="Ryan McLean" userId="871144fd5cbe2773" providerId="LiveId" clId="{3045D2DB-350E-4B8E-8E43-0E5763AE4CB1}" dt="2022-10-19T16:05:26.660" v="1201" actId="26606"/>
          <ac:picMkLst>
            <pc:docMk/>
            <pc:sldMk cId="3606073884" sldId="264"/>
            <ac:picMk id="1026" creationId="{C4B61D3A-ED98-9B2D-09EE-17E3B0C43A46}"/>
          </ac:picMkLst>
        </pc:picChg>
        <pc:picChg chg="mod">
          <ac:chgData name="Ryan McLean" userId="871144fd5cbe2773" providerId="LiveId" clId="{3045D2DB-350E-4B8E-8E43-0E5763AE4CB1}" dt="2022-10-19T16:05:26.660" v="1201" actId="26606"/>
          <ac:picMkLst>
            <pc:docMk/>
            <pc:sldMk cId="3606073884" sldId="264"/>
            <ac:picMk id="1028" creationId="{7DF65A41-7992-4DB5-B2BB-203C59D28C94}"/>
          </ac:picMkLst>
        </pc:picChg>
        <pc:cxnChg chg="add">
          <ac:chgData name="Ryan McLean" userId="871144fd5cbe2773" providerId="LiveId" clId="{3045D2DB-350E-4B8E-8E43-0E5763AE4CB1}" dt="2022-10-19T16:05:26.660" v="1201" actId="26606"/>
          <ac:cxnSpMkLst>
            <pc:docMk/>
            <pc:sldMk cId="3606073884" sldId="264"/>
            <ac:cxnSpMk id="1048" creationId="{7E7C77BC-7138-40B1-A15B-20F57A494629}"/>
          </ac:cxnSpMkLst>
        </pc:cxnChg>
        <pc:cxnChg chg="add">
          <ac:chgData name="Ryan McLean" userId="871144fd5cbe2773" providerId="LiveId" clId="{3045D2DB-350E-4B8E-8E43-0E5763AE4CB1}" dt="2022-10-19T16:05:26.660" v="1201" actId="26606"/>
          <ac:cxnSpMkLst>
            <pc:docMk/>
            <pc:sldMk cId="3606073884" sldId="264"/>
            <ac:cxnSpMk id="1050" creationId="{DB146403-F3D6-484B-B2ED-97F9565D0370}"/>
          </ac:cxnSpMkLst>
        </pc:cxnChg>
      </pc:sldChg>
      <pc:sldChg chg="modSp mod ord">
        <pc:chgData name="Ryan McLean" userId="871144fd5cbe2773" providerId="LiveId" clId="{3045D2DB-350E-4B8E-8E43-0E5763AE4CB1}" dt="2022-10-24T15:02:28.889" v="3576"/>
        <pc:sldMkLst>
          <pc:docMk/>
          <pc:sldMk cId="2830009979" sldId="265"/>
        </pc:sldMkLst>
        <pc:spChg chg="mod">
          <ac:chgData name="Ryan McLean" userId="871144fd5cbe2773" providerId="LiveId" clId="{3045D2DB-350E-4B8E-8E43-0E5763AE4CB1}" dt="2022-10-24T15:01:54.190" v="3574" actId="20577"/>
          <ac:spMkLst>
            <pc:docMk/>
            <pc:sldMk cId="2830009979" sldId="265"/>
            <ac:spMk id="2" creationId="{873F0AAE-6CDC-A5AD-C8B5-D7C95DB3B530}"/>
          </ac:spMkLst>
        </pc:spChg>
        <pc:graphicFrameChg chg="mod">
          <ac:chgData name="Ryan McLean" userId="871144fd5cbe2773" providerId="LiveId" clId="{3045D2DB-350E-4B8E-8E43-0E5763AE4CB1}" dt="2022-10-19T16:21:02.922" v="2359" actId="478"/>
          <ac:graphicFrameMkLst>
            <pc:docMk/>
            <pc:sldMk cId="2830009979" sldId="265"/>
            <ac:graphicFrameMk id="5" creationId="{F6F182E1-590A-7227-C4E0-44E613472C6D}"/>
          </ac:graphicFrameMkLst>
        </pc:graphicFrameChg>
      </pc:sldChg>
      <pc:sldChg chg="del">
        <pc:chgData name="Ryan McLean" userId="871144fd5cbe2773" providerId="LiveId" clId="{3045D2DB-350E-4B8E-8E43-0E5763AE4CB1}" dt="2022-10-19T15:50:36.382" v="189" actId="47"/>
        <pc:sldMkLst>
          <pc:docMk/>
          <pc:sldMk cId="2421029899" sldId="266"/>
        </pc:sldMkLst>
      </pc:sldChg>
      <pc:sldChg chg="modSp modAnim">
        <pc:chgData name="Ryan McLean" userId="871144fd5cbe2773" providerId="LiveId" clId="{3045D2DB-350E-4B8E-8E43-0E5763AE4CB1}" dt="2022-10-19T15:50:32.194" v="188" actId="20577"/>
        <pc:sldMkLst>
          <pc:docMk/>
          <pc:sldMk cId="1773520914" sldId="267"/>
        </pc:sldMkLst>
        <pc:spChg chg="mod">
          <ac:chgData name="Ryan McLean" userId="871144fd5cbe2773" providerId="LiveId" clId="{3045D2DB-350E-4B8E-8E43-0E5763AE4CB1}" dt="2022-10-19T15:49:33.666" v="66" actId="20577"/>
          <ac:spMkLst>
            <pc:docMk/>
            <pc:sldMk cId="1773520914" sldId="267"/>
            <ac:spMk id="2" creationId="{D51F8CA6-D440-6ABF-1487-812A81E4E98C}"/>
          </ac:spMkLst>
        </pc:spChg>
        <pc:spChg chg="mod">
          <ac:chgData name="Ryan McLean" userId="871144fd5cbe2773" providerId="LiveId" clId="{3045D2DB-350E-4B8E-8E43-0E5763AE4CB1}" dt="2022-10-19T15:50:32.194" v="188" actId="20577"/>
          <ac:spMkLst>
            <pc:docMk/>
            <pc:sldMk cId="1773520914" sldId="267"/>
            <ac:spMk id="3" creationId="{2C704CBA-A1EF-079B-7084-B12B5452541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Contribution to Views (top 10 features)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is Hotel?</c:v>
                </c:pt>
                <c:pt idx="1">
                  <c:v>is Condo?</c:v>
                </c:pt>
                <c:pt idx="2">
                  <c:v>is a House?</c:v>
                </c:pt>
                <c:pt idx="3">
                  <c:v>Number of Bathrooms</c:v>
                </c:pt>
                <c:pt idx="4">
                  <c:v>Shared Room</c:v>
                </c:pt>
                <c:pt idx="5">
                  <c:v>Minimum Nights of Stay</c:v>
                </c:pt>
                <c:pt idx="6">
                  <c:v>Private Room</c:v>
                </c:pt>
                <c:pt idx="7">
                  <c:v>Longitude</c:v>
                </c:pt>
                <c:pt idx="8">
                  <c:v>Latitude</c:v>
                </c:pt>
                <c:pt idx="9">
                  <c:v>Number of Bedrooms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0.02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0.11</c:v>
                </c:pt>
                <c:pt idx="7">
                  <c:v>0.16</c:v>
                </c:pt>
                <c:pt idx="8">
                  <c:v>0.18</c:v>
                </c:pt>
                <c:pt idx="9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D-4FD7-92FC-D1222B475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6970912"/>
        <c:axId val="1516963008"/>
      </c:barChart>
      <c:catAx>
        <c:axId val="151697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963008"/>
        <c:crosses val="autoZero"/>
        <c:auto val="1"/>
        <c:lblAlgn val="ctr"/>
        <c:lblOffset val="100"/>
        <c:noMultiLvlLbl val="0"/>
      </c:catAx>
      <c:valAx>
        <c:axId val="15169630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1697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C7C9A-6E8A-44E7-A076-D863BA7EA0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7B784F-9238-4C40-A31F-7A229F0B1E69}">
      <dgm:prSet/>
      <dgm:spPr/>
      <dgm:t>
        <a:bodyPr/>
        <a:lstStyle/>
        <a:p>
          <a:r>
            <a:rPr lang="en-US" dirty="0"/>
            <a:t>In the last decade, short-term house rentals have increased dramatically</a:t>
          </a:r>
        </a:p>
      </dgm:t>
    </dgm:pt>
    <dgm:pt modelId="{2F61B9C6-498E-4C0B-A8D3-44C75357D61F}" type="parTrans" cxnId="{62EEF5A0-B4C3-4C1A-8256-D9C6E8DE3D59}">
      <dgm:prSet/>
      <dgm:spPr/>
      <dgm:t>
        <a:bodyPr/>
        <a:lstStyle/>
        <a:p>
          <a:endParaRPr lang="en-US"/>
        </a:p>
      </dgm:t>
    </dgm:pt>
    <dgm:pt modelId="{6DB725CE-708A-4456-8DEA-7247375E76D0}" type="sibTrans" cxnId="{62EEF5A0-B4C3-4C1A-8256-D9C6E8DE3D59}">
      <dgm:prSet/>
      <dgm:spPr/>
      <dgm:t>
        <a:bodyPr/>
        <a:lstStyle/>
        <a:p>
          <a:endParaRPr lang="en-US"/>
        </a:p>
      </dgm:t>
    </dgm:pt>
    <dgm:pt modelId="{0C5386EA-FAF0-4C94-BD57-0E63AD829A46}">
      <dgm:prSet/>
      <dgm:spPr/>
      <dgm:t>
        <a:bodyPr/>
        <a:lstStyle/>
        <a:p>
          <a:r>
            <a:rPr lang="en-US" dirty="0"/>
            <a:t>A variety of people in San Francisco visit our site to list their apartment, home, etc. </a:t>
          </a:r>
        </a:p>
      </dgm:t>
    </dgm:pt>
    <dgm:pt modelId="{01942559-FF40-4EC3-AF7D-B3576C958D90}" type="parTrans" cxnId="{DC542A7E-B0C1-4FD0-8DD0-0F58DBD8133C}">
      <dgm:prSet/>
      <dgm:spPr/>
      <dgm:t>
        <a:bodyPr/>
        <a:lstStyle/>
        <a:p>
          <a:endParaRPr lang="en-US"/>
        </a:p>
      </dgm:t>
    </dgm:pt>
    <dgm:pt modelId="{7D1FE7DA-E764-4190-A730-17FDF907E9A1}" type="sibTrans" cxnId="{DC542A7E-B0C1-4FD0-8DD0-0F58DBD8133C}">
      <dgm:prSet/>
      <dgm:spPr/>
      <dgm:t>
        <a:bodyPr/>
        <a:lstStyle/>
        <a:p>
          <a:endParaRPr lang="en-US"/>
        </a:p>
      </dgm:t>
    </dgm:pt>
    <dgm:pt modelId="{D7C4926D-9C6B-40D3-8D3B-8AC2728D1B01}">
      <dgm:prSet/>
      <dgm:spPr/>
      <dgm:t>
        <a:bodyPr/>
        <a:lstStyle/>
        <a:p>
          <a:r>
            <a:rPr lang="en-US" dirty="0"/>
            <a:t>Only 2% of site visitors actually list their home for rental </a:t>
          </a:r>
        </a:p>
      </dgm:t>
    </dgm:pt>
    <dgm:pt modelId="{24B12D3E-0034-4735-B2A5-AD1AD6F7111E}" type="parTrans" cxnId="{DB9ADF91-18C4-4167-9933-643C8FF6877B}">
      <dgm:prSet/>
      <dgm:spPr/>
      <dgm:t>
        <a:bodyPr/>
        <a:lstStyle/>
        <a:p>
          <a:endParaRPr lang="en-US"/>
        </a:p>
      </dgm:t>
    </dgm:pt>
    <dgm:pt modelId="{FC987A2B-C2CD-4097-AFE8-F17854A3C7B9}" type="sibTrans" cxnId="{DB9ADF91-18C4-4167-9933-643C8FF6877B}">
      <dgm:prSet/>
      <dgm:spPr/>
      <dgm:t>
        <a:bodyPr/>
        <a:lstStyle/>
        <a:p>
          <a:endParaRPr lang="en-US"/>
        </a:p>
      </dgm:t>
    </dgm:pt>
    <dgm:pt modelId="{25A9A212-55C2-48E9-BEB1-AC8004D139CE}" type="pres">
      <dgm:prSet presAssocID="{DF5C7C9A-6E8A-44E7-A076-D863BA7EA0D6}" presName="linear" presStyleCnt="0">
        <dgm:presLayoutVars>
          <dgm:animLvl val="lvl"/>
          <dgm:resizeHandles val="exact"/>
        </dgm:presLayoutVars>
      </dgm:prSet>
      <dgm:spPr/>
    </dgm:pt>
    <dgm:pt modelId="{9499F8B6-3CE2-4608-9496-D2317CB2DBFA}" type="pres">
      <dgm:prSet presAssocID="{3C7B784F-9238-4C40-A31F-7A229F0B1E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3CB21B-A766-4AA1-BC0C-95AF07B1E1C1}" type="pres">
      <dgm:prSet presAssocID="{6DB725CE-708A-4456-8DEA-7247375E76D0}" presName="spacer" presStyleCnt="0"/>
      <dgm:spPr/>
    </dgm:pt>
    <dgm:pt modelId="{ACC0392B-AA6B-4106-9308-7D2BF75AECCD}" type="pres">
      <dgm:prSet presAssocID="{0C5386EA-FAF0-4C94-BD57-0E63AD829A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26AA6B-5954-4CDA-AF60-8CA54C9E3EA4}" type="pres">
      <dgm:prSet presAssocID="{7D1FE7DA-E764-4190-A730-17FDF907E9A1}" presName="spacer" presStyleCnt="0"/>
      <dgm:spPr/>
    </dgm:pt>
    <dgm:pt modelId="{5EC607ED-7FC1-4831-AE6B-EDED52BACFC9}" type="pres">
      <dgm:prSet presAssocID="{D7C4926D-9C6B-40D3-8D3B-8AC2728D1B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F3DB06-B29F-4B77-9613-8D731D906370}" type="presOf" srcId="{0C5386EA-FAF0-4C94-BD57-0E63AD829A46}" destId="{ACC0392B-AA6B-4106-9308-7D2BF75AECCD}" srcOrd="0" destOrd="0" presId="urn:microsoft.com/office/officeart/2005/8/layout/vList2"/>
    <dgm:cxn modelId="{DC542A7E-B0C1-4FD0-8DD0-0F58DBD8133C}" srcId="{DF5C7C9A-6E8A-44E7-A076-D863BA7EA0D6}" destId="{0C5386EA-FAF0-4C94-BD57-0E63AD829A46}" srcOrd="1" destOrd="0" parTransId="{01942559-FF40-4EC3-AF7D-B3576C958D90}" sibTransId="{7D1FE7DA-E764-4190-A730-17FDF907E9A1}"/>
    <dgm:cxn modelId="{15D4F37F-EFBA-4105-B094-AD900E3EBE24}" type="presOf" srcId="{3C7B784F-9238-4C40-A31F-7A229F0B1E69}" destId="{9499F8B6-3CE2-4608-9496-D2317CB2DBFA}" srcOrd="0" destOrd="0" presId="urn:microsoft.com/office/officeart/2005/8/layout/vList2"/>
    <dgm:cxn modelId="{DB9ADF91-18C4-4167-9933-643C8FF6877B}" srcId="{DF5C7C9A-6E8A-44E7-A076-D863BA7EA0D6}" destId="{D7C4926D-9C6B-40D3-8D3B-8AC2728D1B01}" srcOrd="2" destOrd="0" parTransId="{24B12D3E-0034-4735-B2A5-AD1AD6F7111E}" sibTransId="{FC987A2B-C2CD-4097-AFE8-F17854A3C7B9}"/>
    <dgm:cxn modelId="{D8985394-8DF6-4DE6-A2BB-F4A3B5AFCD76}" type="presOf" srcId="{DF5C7C9A-6E8A-44E7-A076-D863BA7EA0D6}" destId="{25A9A212-55C2-48E9-BEB1-AC8004D139CE}" srcOrd="0" destOrd="0" presId="urn:microsoft.com/office/officeart/2005/8/layout/vList2"/>
    <dgm:cxn modelId="{62EEF5A0-B4C3-4C1A-8256-D9C6E8DE3D59}" srcId="{DF5C7C9A-6E8A-44E7-A076-D863BA7EA0D6}" destId="{3C7B784F-9238-4C40-A31F-7A229F0B1E69}" srcOrd="0" destOrd="0" parTransId="{2F61B9C6-498E-4C0B-A8D3-44C75357D61F}" sibTransId="{6DB725CE-708A-4456-8DEA-7247375E76D0}"/>
    <dgm:cxn modelId="{C4A4A5B7-7319-47F7-B8DC-D341C1043724}" type="presOf" srcId="{D7C4926D-9C6B-40D3-8D3B-8AC2728D1B01}" destId="{5EC607ED-7FC1-4831-AE6B-EDED52BACFC9}" srcOrd="0" destOrd="0" presId="urn:microsoft.com/office/officeart/2005/8/layout/vList2"/>
    <dgm:cxn modelId="{683CEEFD-4BA5-4F19-B47B-D34E411FF993}" type="presParOf" srcId="{25A9A212-55C2-48E9-BEB1-AC8004D139CE}" destId="{9499F8B6-3CE2-4608-9496-D2317CB2DBFA}" srcOrd="0" destOrd="0" presId="urn:microsoft.com/office/officeart/2005/8/layout/vList2"/>
    <dgm:cxn modelId="{444C43AF-9B83-49E7-8BE9-89AF64747434}" type="presParOf" srcId="{25A9A212-55C2-48E9-BEB1-AC8004D139CE}" destId="{033CB21B-A766-4AA1-BC0C-95AF07B1E1C1}" srcOrd="1" destOrd="0" presId="urn:microsoft.com/office/officeart/2005/8/layout/vList2"/>
    <dgm:cxn modelId="{8814D8DE-6FF0-4B3A-BBC8-5106DC64A940}" type="presParOf" srcId="{25A9A212-55C2-48E9-BEB1-AC8004D139CE}" destId="{ACC0392B-AA6B-4106-9308-7D2BF75AECCD}" srcOrd="2" destOrd="0" presId="urn:microsoft.com/office/officeart/2005/8/layout/vList2"/>
    <dgm:cxn modelId="{4BB6B19E-09C6-4DBB-9BC5-B1A52BC1D7B9}" type="presParOf" srcId="{25A9A212-55C2-48E9-BEB1-AC8004D139CE}" destId="{8D26AA6B-5954-4CDA-AF60-8CA54C9E3EA4}" srcOrd="3" destOrd="0" presId="urn:microsoft.com/office/officeart/2005/8/layout/vList2"/>
    <dgm:cxn modelId="{D3B0F756-F102-4692-8C24-5114E73C9008}" type="presParOf" srcId="{25A9A212-55C2-48E9-BEB1-AC8004D139CE}" destId="{5EC607ED-7FC1-4831-AE6B-EDED52BACF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57025-DCC5-4091-90A5-55BB5BB637E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3FD83-6121-4855-A20E-C1E88E44F85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Confidence</a:t>
          </a:r>
        </a:p>
      </dgm:t>
    </dgm:pt>
    <dgm:pt modelId="{9C2E3A74-E38B-4671-8335-48B94BFD81D8}" type="parTrans" cxnId="{4ACEC006-498B-4285-9BB4-E3D7CADF9FAF}">
      <dgm:prSet/>
      <dgm:spPr/>
      <dgm:t>
        <a:bodyPr/>
        <a:lstStyle/>
        <a:p>
          <a:endParaRPr lang="en-US"/>
        </a:p>
      </dgm:t>
    </dgm:pt>
    <dgm:pt modelId="{050E6216-FD9E-4E29-9AA3-1111766ADE70}" type="sibTrans" cxnId="{4ACEC006-498B-4285-9BB4-E3D7CADF9FAF}">
      <dgm:prSet/>
      <dgm:spPr/>
      <dgm:t>
        <a:bodyPr/>
        <a:lstStyle/>
        <a:p>
          <a:endParaRPr lang="en-US"/>
        </a:p>
      </dgm:t>
    </dgm:pt>
    <dgm:pt modelId="{11349025-653E-4DAF-9838-E36931DE097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Conversion</a:t>
          </a:r>
        </a:p>
      </dgm:t>
    </dgm:pt>
    <dgm:pt modelId="{0E14FFD5-2BFD-499A-91AC-91E0E85BE970}" type="parTrans" cxnId="{9E18E2F1-23D4-42F2-B2ED-12CBBB8969D2}">
      <dgm:prSet/>
      <dgm:spPr/>
      <dgm:t>
        <a:bodyPr/>
        <a:lstStyle/>
        <a:p>
          <a:endParaRPr lang="en-US"/>
        </a:p>
      </dgm:t>
    </dgm:pt>
    <dgm:pt modelId="{BC3A5D89-EF65-4433-8877-CB5A0F7185CA}" type="sibTrans" cxnId="{9E18E2F1-23D4-42F2-B2ED-12CBBB8969D2}">
      <dgm:prSet/>
      <dgm:spPr/>
      <dgm:t>
        <a:bodyPr/>
        <a:lstStyle/>
        <a:p>
          <a:endParaRPr lang="en-US"/>
        </a:p>
      </dgm:t>
    </dgm:pt>
    <dgm:pt modelId="{8604C1AF-0621-490F-A648-2A8419A171D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Retention</a:t>
          </a:r>
        </a:p>
      </dgm:t>
    </dgm:pt>
    <dgm:pt modelId="{87D13B05-757B-490E-BA48-2A7ABFE49212}" type="parTrans" cxnId="{D06C59AB-07AC-43C3-BA3D-541B6739B7B2}">
      <dgm:prSet/>
      <dgm:spPr/>
      <dgm:t>
        <a:bodyPr/>
        <a:lstStyle/>
        <a:p>
          <a:endParaRPr lang="en-US"/>
        </a:p>
      </dgm:t>
    </dgm:pt>
    <dgm:pt modelId="{3B9D41DE-4D1A-4B22-AD30-E9E669A5C7FA}" type="sibTrans" cxnId="{D06C59AB-07AC-43C3-BA3D-541B6739B7B2}">
      <dgm:prSet/>
      <dgm:spPr/>
      <dgm:t>
        <a:bodyPr/>
        <a:lstStyle/>
        <a:p>
          <a:endParaRPr lang="en-US"/>
        </a:p>
      </dgm:t>
    </dgm:pt>
    <dgm:pt modelId="{BE6445A9-1BA9-4D8C-9286-2C855E459C71}" type="pres">
      <dgm:prSet presAssocID="{EF057025-DCC5-4091-90A5-55BB5BB637E1}" presName="rootnode" presStyleCnt="0">
        <dgm:presLayoutVars>
          <dgm:chMax/>
          <dgm:chPref/>
          <dgm:dir/>
          <dgm:animLvl val="lvl"/>
        </dgm:presLayoutVars>
      </dgm:prSet>
      <dgm:spPr/>
    </dgm:pt>
    <dgm:pt modelId="{0D7E9A59-B454-43E8-8B62-0FED9223BC53}" type="pres">
      <dgm:prSet presAssocID="{4C53FD83-6121-4855-A20E-C1E88E44F854}" presName="composite" presStyleCnt="0"/>
      <dgm:spPr/>
    </dgm:pt>
    <dgm:pt modelId="{DFFE3C1F-6F8F-48E6-BA55-979B376CF45A}" type="pres">
      <dgm:prSet presAssocID="{4C53FD83-6121-4855-A20E-C1E88E44F854}" presName="LShape" presStyleLbl="alignNode1" presStyleIdx="0" presStyleCnt="5"/>
      <dgm:spPr>
        <a:solidFill>
          <a:srgbClr val="F04A28"/>
        </a:solidFill>
        <a:ln>
          <a:noFill/>
        </a:ln>
      </dgm:spPr>
    </dgm:pt>
    <dgm:pt modelId="{D725CC46-7AE9-4B4E-978A-3788D22A4AD7}" type="pres">
      <dgm:prSet presAssocID="{4C53FD83-6121-4855-A20E-C1E88E44F85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017E21-9665-4830-8C06-049E90BF0D3C}" type="pres">
      <dgm:prSet presAssocID="{4C53FD83-6121-4855-A20E-C1E88E44F854}" presName="Triangle" presStyleLbl="alignNode1" presStyleIdx="1" presStyleCnt="5"/>
      <dgm:spPr>
        <a:solidFill>
          <a:srgbClr val="F04A28"/>
        </a:solidFill>
        <a:ln>
          <a:noFill/>
        </a:ln>
      </dgm:spPr>
    </dgm:pt>
    <dgm:pt modelId="{D9B28CD2-4968-432F-8EDE-DD0F2C15C150}" type="pres">
      <dgm:prSet presAssocID="{050E6216-FD9E-4E29-9AA3-1111766ADE70}" presName="sibTrans" presStyleCnt="0"/>
      <dgm:spPr/>
    </dgm:pt>
    <dgm:pt modelId="{2CC64A92-B6FE-471B-B67F-09056816DE44}" type="pres">
      <dgm:prSet presAssocID="{050E6216-FD9E-4E29-9AA3-1111766ADE70}" presName="space" presStyleCnt="0"/>
      <dgm:spPr/>
    </dgm:pt>
    <dgm:pt modelId="{E80C5EF9-D8ED-4792-AAEB-FD3578F7140B}" type="pres">
      <dgm:prSet presAssocID="{11349025-653E-4DAF-9838-E36931DE0976}" presName="composite" presStyleCnt="0"/>
      <dgm:spPr/>
    </dgm:pt>
    <dgm:pt modelId="{1847E868-BEED-4582-8777-76C36AEDD671}" type="pres">
      <dgm:prSet presAssocID="{11349025-653E-4DAF-9838-E36931DE0976}" presName="LShape" presStyleLbl="alignNode1" presStyleIdx="2" presStyleCnt="5"/>
      <dgm:spPr>
        <a:solidFill>
          <a:srgbClr val="F04A28"/>
        </a:solidFill>
        <a:ln>
          <a:noFill/>
        </a:ln>
      </dgm:spPr>
    </dgm:pt>
    <dgm:pt modelId="{0C165A2D-6E25-4EB4-90C1-D58B6ADDE509}" type="pres">
      <dgm:prSet presAssocID="{11349025-653E-4DAF-9838-E36931DE0976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44404B7-F912-4AC2-8AE6-523E94252118}" type="pres">
      <dgm:prSet presAssocID="{11349025-653E-4DAF-9838-E36931DE0976}" presName="Triangle" presStyleLbl="alignNode1" presStyleIdx="3" presStyleCnt="5"/>
      <dgm:spPr>
        <a:solidFill>
          <a:srgbClr val="F04A28"/>
        </a:solidFill>
        <a:ln>
          <a:noFill/>
        </a:ln>
      </dgm:spPr>
    </dgm:pt>
    <dgm:pt modelId="{2255CF07-29DF-4A7F-90F4-74A76C7667D3}" type="pres">
      <dgm:prSet presAssocID="{BC3A5D89-EF65-4433-8877-CB5A0F7185CA}" presName="sibTrans" presStyleCnt="0"/>
      <dgm:spPr/>
    </dgm:pt>
    <dgm:pt modelId="{826C9088-AED7-4E4C-8860-D197D5863464}" type="pres">
      <dgm:prSet presAssocID="{BC3A5D89-EF65-4433-8877-CB5A0F7185CA}" presName="space" presStyleCnt="0"/>
      <dgm:spPr/>
    </dgm:pt>
    <dgm:pt modelId="{352C88EE-CB2B-446D-B31F-67D31D26D2A8}" type="pres">
      <dgm:prSet presAssocID="{8604C1AF-0621-490F-A648-2A8419A171D4}" presName="composite" presStyleCnt="0"/>
      <dgm:spPr/>
    </dgm:pt>
    <dgm:pt modelId="{294F3970-8137-4462-A365-B800619A1D1C}" type="pres">
      <dgm:prSet presAssocID="{8604C1AF-0621-490F-A648-2A8419A171D4}" presName="LShape" presStyleLbl="alignNode1" presStyleIdx="4" presStyleCnt="5"/>
      <dgm:spPr>
        <a:solidFill>
          <a:srgbClr val="F04A28"/>
        </a:solidFill>
        <a:ln>
          <a:noFill/>
        </a:ln>
      </dgm:spPr>
    </dgm:pt>
    <dgm:pt modelId="{5708F619-0448-4B73-84E9-0F59F671720A}" type="pres">
      <dgm:prSet presAssocID="{8604C1AF-0621-490F-A648-2A8419A171D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ACEC006-498B-4285-9BB4-E3D7CADF9FAF}" srcId="{EF057025-DCC5-4091-90A5-55BB5BB637E1}" destId="{4C53FD83-6121-4855-A20E-C1E88E44F854}" srcOrd="0" destOrd="0" parTransId="{9C2E3A74-E38B-4671-8335-48B94BFD81D8}" sibTransId="{050E6216-FD9E-4E29-9AA3-1111766ADE70}"/>
    <dgm:cxn modelId="{E888161D-1C67-40C8-AEB4-3F4E19D4B039}" type="presOf" srcId="{EF057025-DCC5-4091-90A5-55BB5BB637E1}" destId="{BE6445A9-1BA9-4D8C-9286-2C855E459C71}" srcOrd="0" destOrd="0" presId="urn:microsoft.com/office/officeart/2009/3/layout/StepUpProcess"/>
    <dgm:cxn modelId="{214C1F28-DBC2-4C9E-8B13-A40CD3F60379}" type="presOf" srcId="{8604C1AF-0621-490F-A648-2A8419A171D4}" destId="{5708F619-0448-4B73-84E9-0F59F671720A}" srcOrd="0" destOrd="0" presId="urn:microsoft.com/office/officeart/2009/3/layout/StepUpProcess"/>
    <dgm:cxn modelId="{0786004B-B553-4D19-BE34-22BE5D583F2E}" type="presOf" srcId="{11349025-653E-4DAF-9838-E36931DE0976}" destId="{0C165A2D-6E25-4EB4-90C1-D58B6ADDE509}" srcOrd="0" destOrd="0" presId="urn:microsoft.com/office/officeart/2009/3/layout/StepUpProcess"/>
    <dgm:cxn modelId="{D06C59AB-07AC-43C3-BA3D-541B6739B7B2}" srcId="{EF057025-DCC5-4091-90A5-55BB5BB637E1}" destId="{8604C1AF-0621-490F-A648-2A8419A171D4}" srcOrd="2" destOrd="0" parTransId="{87D13B05-757B-490E-BA48-2A7ABFE49212}" sibTransId="{3B9D41DE-4D1A-4B22-AD30-E9E669A5C7FA}"/>
    <dgm:cxn modelId="{9E18E2F1-23D4-42F2-B2ED-12CBBB8969D2}" srcId="{EF057025-DCC5-4091-90A5-55BB5BB637E1}" destId="{11349025-653E-4DAF-9838-E36931DE0976}" srcOrd="1" destOrd="0" parTransId="{0E14FFD5-2BFD-499A-91AC-91E0E85BE970}" sibTransId="{BC3A5D89-EF65-4433-8877-CB5A0F7185CA}"/>
    <dgm:cxn modelId="{3B2D35FA-68F6-46FB-91A9-C460FEF5E007}" type="presOf" srcId="{4C53FD83-6121-4855-A20E-C1E88E44F854}" destId="{D725CC46-7AE9-4B4E-978A-3788D22A4AD7}" srcOrd="0" destOrd="0" presId="urn:microsoft.com/office/officeart/2009/3/layout/StepUpProcess"/>
    <dgm:cxn modelId="{2D109D26-17F6-492B-88B7-7E5194942728}" type="presParOf" srcId="{BE6445A9-1BA9-4D8C-9286-2C855E459C71}" destId="{0D7E9A59-B454-43E8-8B62-0FED9223BC53}" srcOrd="0" destOrd="0" presId="urn:microsoft.com/office/officeart/2009/3/layout/StepUpProcess"/>
    <dgm:cxn modelId="{73FF1507-FB72-436F-A8AF-0B3BBD942E6D}" type="presParOf" srcId="{0D7E9A59-B454-43E8-8B62-0FED9223BC53}" destId="{DFFE3C1F-6F8F-48E6-BA55-979B376CF45A}" srcOrd="0" destOrd="0" presId="urn:microsoft.com/office/officeart/2009/3/layout/StepUpProcess"/>
    <dgm:cxn modelId="{CEFFAD2E-2260-4C51-88B4-D68B39D3BDD1}" type="presParOf" srcId="{0D7E9A59-B454-43E8-8B62-0FED9223BC53}" destId="{D725CC46-7AE9-4B4E-978A-3788D22A4AD7}" srcOrd="1" destOrd="0" presId="urn:microsoft.com/office/officeart/2009/3/layout/StepUpProcess"/>
    <dgm:cxn modelId="{ED13BE76-4E76-420A-A8EF-354178A92703}" type="presParOf" srcId="{0D7E9A59-B454-43E8-8B62-0FED9223BC53}" destId="{4D017E21-9665-4830-8C06-049E90BF0D3C}" srcOrd="2" destOrd="0" presId="urn:microsoft.com/office/officeart/2009/3/layout/StepUpProcess"/>
    <dgm:cxn modelId="{81CAF01C-A210-4623-A476-773C49A3C86F}" type="presParOf" srcId="{BE6445A9-1BA9-4D8C-9286-2C855E459C71}" destId="{D9B28CD2-4968-432F-8EDE-DD0F2C15C150}" srcOrd="1" destOrd="0" presId="urn:microsoft.com/office/officeart/2009/3/layout/StepUpProcess"/>
    <dgm:cxn modelId="{7587A62E-E59F-478B-8CFF-196BD08BB7CA}" type="presParOf" srcId="{D9B28CD2-4968-432F-8EDE-DD0F2C15C150}" destId="{2CC64A92-B6FE-471B-B67F-09056816DE44}" srcOrd="0" destOrd="0" presId="urn:microsoft.com/office/officeart/2009/3/layout/StepUpProcess"/>
    <dgm:cxn modelId="{22DB0C7C-1CF5-4B4D-AE98-FD82065BA26C}" type="presParOf" srcId="{BE6445A9-1BA9-4D8C-9286-2C855E459C71}" destId="{E80C5EF9-D8ED-4792-AAEB-FD3578F7140B}" srcOrd="2" destOrd="0" presId="urn:microsoft.com/office/officeart/2009/3/layout/StepUpProcess"/>
    <dgm:cxn modelId="{D5BDDEED-A475-43A3-8368-CF2383BD1793}" type="presParOf" srcId="{E80C5EF9-D8ED-4792-AAEB-FD3578F7140B}" destId="{1847E868-BEED-4582-8777-76C36AEDD671}" srcOrd="0" destOrd="0" presId="urn:microsoft.com/office/officeart/2009/3/layout/StepUpProcess"/>
    <dgm:cxn modelId="{7CEF97BC-C454-43BF-B633-53FC0ED16BB7}" type="presParOf" srcId="{E80C5EF9-D8ED-4792-AAEB-FD3578F7140B}" destId="{0C165A2D-6E25-4EB4-90C1-D58B6ADDE509}" srcOrd="1" destOrd="0" presId="urn:microsoft.com/office/officeart/2009/3/layout/StepUpProcess"/>
    <dgm:cxn modelId="{16AC15DB-1A34-4930-BFD0-5409F6EA6D7E}" type="presParOf" srcId="{E80C5EF9-D8ED-4792-AAEB-FD3578F7140B}" destId="{F44404B7-F912-4AC2-8AE6-523E94252118}" srcOrd="2" destOrd="0" presId="urn:microsoft.com/office/officeart/2009/3/layout/StepUpProcess"/>
    <dgm:cxn modelId="{CAE3DA37-F79D-4C93-BA07-18890DC5CA56}" type="presParOf" srcId="{BE6445A9-1BA9-4D8C-9286-2C855E459C71}" destId="{2255CF07-29DF-4A7F-90F4-74A76C7667D3}" srcOrd="3" destOrd="0" presId="urn:microsoft.com/office/officeart/2009/3/layout/StepUpProcess"/>
    <dgm:cxn modelId="{EDB69106-229E-40D7-9BFC-8D2FC24DA598}" type="presParOf" srcId="{2255CF07-29DF-4A7F-90F4-74A76C7667D3}" destId="{826C9088-AED7-4E4C-8860-D197D5863464}" srcOrd="0" destOrd="0" presId="urn:microsoft.com/office/officeart/2009/3/layout/StepUpProcess"/>
    <dgm:cxn modelId="{84D37738-E8D5-452C-A7E0-6DCB2A171D7F}" type="presParOf" srcId="{BE6445A9-1BA9-4D8C-9286-2C855E459C71}" destId="{352C88EE-CB2B-446D-B31F-67D31D26D2A8}" srcOrd="4" destOrd="0" presId="urn:microsoft.com/office/officeart/2009/3/layout/StepUpProcess"/>
    <dgm:cxn modelId="{925CAE7B-3979-40DC-8084-06AF20C99AA8}" type="presParOf" srcId="{352C88EE-CB2B-446D-B31F-67D31D26D2A8}" destId="{294F3970-8137-4462-A365-B800619A1D1C}" srcOrd="0" destOrd="0" presId="urn:microsoft.com/office/officeart/2009/3/layout/StepUpProcess"/>
    <dgm:cxn modelId="{61D945B7-B0C2-41F7-B582-A6E249223F51}" type="presParOf" srcId="{352C88EE-CB2B-446D-B31F-67D31D26D2A8}" destId="{5708F619-0448-4B73-84E9-0F59F671720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5D0B0-4838-40B1-A82D-E2989B1AF57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B9103-8FC8-40A9-A4A1-77E01205AA03}">
      <dgm:prSet/>
      <dgm:spPr/>
      <dgm:t>
        <a:bodyPr/>
        <a:lstStyle/>
        <a:p>
          <a:r>
            <a:rPr lang="en-US" dirty="0"/>
            <a:t># of Bedrooms</a:t>
          </a:r>
        </a:p>
      </dgm:t>
    </dgm:pt>
    <dgm:pt modelId="{6F8CB7BB-025F-4CCB-9284-87D4BBB92B4B}" type="parTrans" cxnId="{7E87E424-E265-4CB6-AD70-9AF4C4DD8940}">
      <dgm:prSet/>
      <dgm:spPr/>
      <dgm:t>
        <a:bodyPr/>
        <a:lstStyle/>
        <a:p>
          <a:endParaRPr lang="en-US"/>
        </a:p>
      </dgm:t>
    </dgm:pt>
    <dgm:pt modelId="{94AB1F60-ED18-4233-94A8-61E829F554A0}" type="sibTrans" cxnId="{7E87E424-E265-4CB6-AD70-9AF4C4DD8940}">
      <dgm:prSet/>
      <dgm:spPr/>
      <dgm:t>
        <a:bodyPr/>
        <a:lstStyle/>
        <a:p>
          <a:endParaRPr lang="en-US"/>
        </a:p>
      </dgm:t>
    </dgm:pt>
    <dgm:pt modelId="{081E29F2-EDB9-4824-A339-DFEE968B76B3}">
      <dgm:prSet/>
      <dgm:spPr/>
      <dgm:t>
        <a:bodyPr/>
        <a:lstStyle/>
        <a:p>
          <a:r>
            <a:rPr lang="en-US" dirty="0"/>
            <a:t># of Bathrooms</a:t>
          </a:r>
        </a:p>
      </dgm:t>
    </dgm:pt>
    <dgm:pt modelId="{4040D8C3-E5F4-40CC-A82C-247DFDBF8088}" type="parTrans" cxnId="{CCE05401-B7AF-4DAD-BC1E-10F271B6F36F}">
      <dgm:prSet/>
      <dgm:spPr/>
      <dgm:t>
        <a:bodyPr/>
        <a:lstStyle/>
        <a:p>
          <a:endParaRPr lang="en-US"/>
        </a:p>
      </dgm:t>
    </dgm:pt>
    <dgm:pt modelId="{B8385F74-CD3D-4556-9C86-A361C7096E1E}" type="sibTrans" cxnId="{CCE05401-B7AF-4DAD-BC1E-10F271B6F36F}">
      <dgm:prSet/>
      <dgm:spPr/>
      <dgm:t>
        <a:bodyPr/>
        <a:lstStyle/>
        <a:p>
          <a:endParaRPr lang="en-US"/>
        </a:p>
      </dgm:t>
    </dgm:pt>
    <dgm:pt modelId="{8E0924B9-758A-49F9-89EF-CF77B9FF9A87}">
      <dgm:prSet/>
      <dgm:spPr/>
      <dgm:t>
        <a:bodyPr/>
        <a:lstStyle/>
        <a:p>
          <a:r>
            <a:rPr lang="en-US" dirty="0"/>
            <a:t>Latitude</a:t>
          </a:r>
        </a:p>
      </dgm:t>
    </dgm:pt>
    <dgm:pt modelId="{7D47A4B0-1887-4D1E-9FA4-6E4BE70D78CF}" type="parTrans" cxnId="{CC1DF007-0078-4FC6-A499-228A3A15E54F}">
      <dgm:prSet/>
      <dgm:spPr/>
      <dgm:t>
        <a:bodyPr/>
        <a:lstStyle/>
        <a:p>
          <a:endParaRPr lang="en-US"/>
        </a:p>
      </dgm:t>
    </dgm:pt>
    <dgm:pt modelId="{83F11649-CEB2-4074-A2DE-6792A2F8E63B}" type="sibTrans" cxnId="{CC1DF007-0078-4FC6-A499-228A3A15E54F}">
      <dgm:prSet/>
      <dgm:spPr/>
      <dgm:t>
        <a:bodyPr/>
        <a:lstStyle/>
        <a:p>
          <a:endParaRPr lang="en-US"/>
        </a:p>
      </dgm:t>
    </dgm:pt>
    <dgm:pt modelId="{A61E1F53-4E45-4794-B8BE-E098D0341F8D}">
      <dgm:prSet/>
      <dgm:spPr/>
      <dgm:t>
        <a:bodyPr/>
        <a:lstStyle/>
        <a:p>
          <a:r>
            <a:rPr lang="en-US" dirty="0"/>
            <a:t>Longitude</a:t>
          </a:r>
        </a:p>
      </dgm:t>
    </dgm:pt>
    <dgm:pt modelId="{2908F989-862D-4381-93B3-E806FD5F73D1}" type="parTrans" cxnId="{062F7E3D-E405-45F0-BFE6-A898080D45A6}">
      <dgm:prSet/>
      <dgm:spPr/>
      <dgm:t>
        <a:bodyPr/>
        <a:lstStyle/>
        <a:p>
          <a:endParaRPr lang="en-US"/>
        </a:p>
      </dgm:t>
    </dgm:pt>
    <dgm:pt modelId="{F981514E-92BE-45B1-8B31-B8929581D454}" type="sibTrans" cxnId="{062F7E3D-E405-45F0-BFE6-A898080D45A6}">
      <dgm:prSet/>
      <dgm:spPr/>
      <dgm:t>
        <a:bodyPr/>
        <a:lstStyle/>
        <a:p>
          <a:endParaRPr lang="en-US"/>
        </a:p>
      </dgm:t>
    </dgm:pt>
    <dgm:pt modelId="{01039438-1FDD-4AC6-B398-490E76A4B848}">
      <dgm:prSet/>
      <dgm:spPr/>
      <dgm:t>
        <a:bodyPr/>
        <a:lstStyle/>
        <a:p>
          <a:r>
            <a:rPr lang="en-US" dirty="0"/>
            <a:t>Minimum nights of the stay</a:t>
          </a:r>
        </a:p>
      </dgm:t>
    </dgm:pt>
    <dgm:pt modelId="{CC873BC7-D303-43AF-B31A-28B4FC20816C}" type="parTrans" cxnId="{B302E9BF-9B48-4360-9C97-1D86010F9F31}">
      <dgm:prSet/>
      <dgm:spPr/>
      <dgm:t>
        <a:bodyPr/>
        <a:lstStyle/>
        <a:p>
          <a:endParaRPr lang="en-US"/>
        </a:p>
      </dgm:t>
    </dgm:pt>
    <dgm:pt modelId="{6E2D6BE2-61C0-4890-95C5-245A17FF73FE}" type="sibTrans" cxnId="{B302E9BF-9B48-4360-9C97-1D86010F9F31}">
      <dgm:prSet/>
      <dgm:spPr/>
      <dgm:t>
        <a:bodyPr/>
        <a:lstStyle/>
        <a:p>
          <a:endParaRPr lang="en-US"/>
        </a:p>
      </dgm:t>
    </dgm:pt>
    <dgm:pt modelId="{5D17AF5A-992A-46B1-A26F-A98FB93384DC}">
      <dgm:prSet/>
      <dgm:spPr/>
      <dgm:t>
        <a:bodyPr/>
        <a:lstStyle/>
        <a:p>
          <a:r>
            <a:rPr lang="en-US" dirty="0"/>
            <a:t>Room Type (entire home, private room)</a:t>
          </a:r>
        </a:p>
      </dgm:t>
    </dgm:pt>
    <dgm:pt modelId="{9B6F5D01-FBED-4096-9BBE-AE53737D0140}" type="parTrans" cxnId="{6428B650-D72D-4B38-92BF-989B425BFDEB}">
      <dgm:prSet/>
      <dgm:spPr/>
      <dgm:t>
        <a:bodyPr/>
        <a:lstStyle/>
        <a:p>
          <a:endParaRPr lang="en-US"/>
        </a:p>
      </dgm:t>
    </dgm:pt>
    <dgm:pt modelId="{0ABF50B4-376D-480F-BB0D-22B582379901}" type="sibTrans" cxnId="{6428B650-D72D-4B38-92BF-989B425BFDEB}">
      <dgm:prSet/>
      <dgm:spPr/>
      <dgm:t>
        <a:bodyPr/>
        <a:lstStyle/>
        <a:p>
          <a:endParaRPr lang="en-US"/>
        </a:p>
      </dgm:t>
    </dgm:pt>
    <dgm:pt modelId="{3A1E683C-5BCB-483F-BEEC-D288164F2C05}">
      <dgm:prSet/>
      <dgm:spPr/>
      <dgm:t>
        <a:bodyPr/>
        <a:lstStyle/>
        <a:p>
          <a:r>
            <a:rPr lang="en-US" dirty="0"/>
            <a:t>Property type (apartment, house, condo)</a:t>
          </a:r>
        </a:p>
      </dgm:t>
    </dgm:pt>
    <dgm:pt modelId="{1C757947-3215-449F-A740-1B6A9E7EB59A}" type="parTrans" cxnId="{C9782D92-D21A-4B5C-BCAD-375A3D4A2B35}">
      <dgm:prSet/>
      <dgm:spPr/>
      <dgm:t>
        <a:bodyPr/>
        <a:lstStyle/>
        <a:p>
          <a:endParaRPr lang="en-US"/>
        </a:p>
      </dgm:t>
    </dgm:pt>
    <dgm:pt modelId="{89B7587A-0256-475B-A0BA-D0ACB5615C43}" type="sibTrans" cxnId="{C9782D92-D21A-4B5C-BCAD-375A3D4A2B35}">
      <dgm:prSet/>
      <dgm:spPr/>
      <dgm:t>
        <a:bodyPr/>
        <a:lstStyle/>
        <a:p>
          <a:endParaRPr lang="en-US"/>
        </a:p>
      </dgm:t>
    </dgm:pt>
    <dgm:pt modelId="{2411B255-EBCE-4572-B16D-EADDF557FAC4}" type="pres">
      <dgm:prSet presAssocID="{7695D0B0-4838-40B1-A82D-E2989B1AF576}" presName="diagram" presStyleCnt="0">
        <dgm:presLayoutVars>
          <dgm:dir/>
          <dgm:resizeHandles val="exact"/>
        </dgm:presLayoutVars>
      </dgm:prSet>
      <dgm:spPr/>
    </dgm:pt>
    <dgm:pt modelId="{723EE540-6755-4871-A554-18C4F2E3AB4D}" type="pres">
      <dgm:prSet presAssocID="{63EB9103-8FC8-40A9-A4A1-77E01205AA03}" presName="node" presStyleLbl="node1" presStyleIdx="0" presStyleCnt="7">
        <dgm:presLayoutVars>
          <dgm:bulletEnabled val="1"/>
        </dgm:presLayoutVars>
      </dgm:prSet>
      <dgm:spPr/>
    </dgm:pt>
    <dgm:pt modelId="{40D3DBAE-4A1F-464D-BA55-AE882279CB34}" type="pres">
      <dgm:prSet presAssocID="{94AB1F60-ED18-4233-94A8-61E829F554A0}" presName="sibTrans" presStyleCnt="0"/>
      <dgm:spPr/>
    </dgm:pt>
    <dgm:pt modelId="{DBE4E0BD-8842-4A22-8841-306624C0373F}" type="pres">
      <dgm:prSet presAssocID="{081E29F2-EDB9-4824-A339-DFEE968B76B3}" presName="node" presStyleLbl="node1" presStyleIdx="1" presStyleCnt="7">
        <dgm:presLayoutVars>
          <dgm:bulletEnabled val="1"/>
        </dgm:presLayoutVars>
      </dgm:prSet>
      <dgm:spPr/>
    </dgm:pt>
    <dgm:pt modelId="{4F3CFD8B-E0DE-40E9-AF36-AE0D9515BDE1}" type="pres">
      <dgm:prSet presAssocID="{B8385F74-CD3D-4556-9C86-A361C7096E1E}" presName="sibTrans" presStyleCnt="0"/>
      <dgm:spPr/>
    </dgm:pt>
    <dgm:pt modelId="{B025EA38-8681-460D-BB76-2534F0638B56}" type="pres">
      <dgm:prSet presAssocID="{8E0924B9-758A-49F9-89EF-CF77B9FF9A87}" presName="node" presStyleLbl="node1" presStyleIdx="2" presStyleCnt="7">
        <dgm:presLayoutVars>
          <dgm:bulletEnabled val="1"/>
        </dgm:presLayoutVars>
      </dgm:prSet>
      <dgm:spPr/>
    </dgm:pt>
    <dgm:pt modelId="{CD3A79D5-C34F-46AD-9E5E-1E92BB187A12}" type="pres">
      <dgm:prSet presAssocID="{83F11649-CEB2-4074-A2DE-6792A2F8E63B}" presName="sibTrans" presStyleCnt="0"/>
      <dgm:spPr/>
    </dgm:pt>
    <dgm:pt modelId="{A61BAD6A-5C72-44B6-9CE3-810AD036DEA4}" type="pres">
      <dgm:prSet presAssocID="{A61E1F53-4E45-4794-B8BE-E098D0341F8D}" presName="node" presStyleLbl="node1" presStyleIdx="3" presStyleCnt="7">
        <dgm:presLayoutVars>
          <dgm:bulletEnabled val="1"/>
        </dgm:presLayoutVars>
      </dgm:prSet>
      <dgm:spPr/>
    </dgm:pt>
    <dgm:pt modelId="{22027B9B-181F-470F-9F1C-71C9D5EDB58D}" type="pres">
      <dgm:prSet presAssocID="{F981514E-92BE-45B1-8B31-B8929581D454}" presName="sibTrans" presStyleCnt="0"/>
      <dgm:spPr/>
    </dgm:pt>
    <dgm:pt modelId="{980A6514-B22C-4D94-98B7-1B4746048077}" type="pres">
      <dgm:prSet presAssocID="{01039438-1FDD-4AC6-B398-490E76A4B848}" presName="node" presStyleLbl="node1" presStyleIdx="4" presStyleCnt="7">
        <dgm:presLayoutVars>
          <dgm:bulletEnabled val="1"/>
        </dgm:presLayoutVars>
      </dgm:prSet>
      <dgm:spPr/>
    </dgm:pt>
    <dgm:pt modelId="{320B5C93-F3D5-40EF-9D01-E4CC8DF301EF}" type="pres">
      <dgm:prSet presAssocID="{6E2D6BE2-61C0-4890-95C5-245A17FF73FE}" presName="sibTrans" presStyleCnt="0"/>
      <dgm:spPr/>
    </dgm:pt>
    <dgm:pt modelId="{28A84148-78C4-4584-A932-FA79C379194E}" type="pres">
      <dgm:prSet presAssocID="{5D17AF5A-992A-46B1-A26F-A98FB93384DC}" presName="node" presStyleLbl="node1" presStyleIdx="5" presStyleCnt="7">
        <dgm:presLayoutVars>
          <dgm:bulletEnabled val="1"/>
        </dgm:presLayoutVars>
      </dgm:prSet>
      <dgm:spPr/>
    </dgm:pt>
    <dgm:pt modelId="{4013C969-6325-4D09-8613-221C265E0CB4}" type="pres">
      <dgm:prSet presAssocID="{0ABF50B4-376D-480F-BB0D-22B582379901}" presName="sibTrans" presStyleCnt="0"/>
      <dgm:spPr/>
    </dgm:pt>
    <dgm:pt modelId="{04A7CCAE-2B3C-44E8-95C2-8DB8E3F044A5}" type="pres">
      <dgm:prSet presAssocID="{3A1E683C-5BCB-483F-BEEC-D288164F2C05}" presName="node" presStyleLbl="node1" presStyleIdx="6" presStyleCnt="7">
        <dgm:presLayoutVars>
          <dgm:bulletEnabled val="1"/>
        </dgm:presLayoutVars>
      </dgm:prSet>
      <dgm:spPr/>
    </dgm:pt>
  </dgm:ptLst>
  <dgm:cxnLst>
    <dgm:cxn modelId="{CCE05401-B7AF-4DAD-BC1E-10F271B6F36F}" srcId="{7695D0B0-4838-40B1-A82D-E2989B1AF576}" destId="{081E29F2-EDB9-4824-A339-DFEE968B76B3}" srcOrd="1" destOrd="0" parTransId="{4040D8C3-E5F4-40CC-A82C-247DFDBF8088}" sibTransId="{B8385F74-CD3D-4556-9C86-A361C7096E1E}"/>
    <dgm:cxn modelId="{CC1DF007-0078-4FC6-A499-228A3A15E54F}" srcId="{7695D0B0-4838-40B1-A82D-E2989B1AF576}" destId="{8E0924B9-758A-49F9-89EF-CF77B9FF9A87}" srcOrd="2" destOrd="0" parTransId="{7D47A4B0-1887-4D1E-9FA4-6E4BE70D78CF}" sibTransId="{83F11649-CEB2-4074-A2DE-6792A2F8E63B}"/>
    <dgm:cxn modelId="{0C46070D-DA6A-42EB-A5ED-06D3841B2608}" type="presOf" srcId="{3A1E683C-5BCB-483F-BEEC-D288164F2C05}" destId="{04A7CCAE-2B3C-44E8-95C2-8DB8E3F044A5}" srcOrd="0" destOrd="0" presId="urn:microsoft.com/office/officeart/2005/8/layout/default"/>
    <dgm:cxn modelId="{A779151D-A8DA-472A-8D32-8708F53EB5E7}" type="presOf" srcId="{8E0924B9-758A-49F9-89EF-CF77B9FF9A87}" destId="{B025EA38-8681-460D-BB76-2534F0638B56}" srcOrd="0" destOrd="0" presId="urn:microsoft.com/office/officeart/2005/8/layout/default"/>
    <dgm:cxn modelId="{7E87E424-E265-4CB6-AD70-9AF4C4DD8940}" srcId="{7695D0B0-4838-40B1-A82D-E2989B1AF576}" destId="{63EB9103-8FC8-40A9-A4A1-77E01205AA03}" srcOrd="0" destOrd="0" parTransId="{6F8CB7BB-025F-4CCB-9284-87D4BBB92B4B}" sibTransId="{94AB1F60-ED18-4233-94A8-61E829F554A0}"/>
    <dgm:cxn modelId="{062F7E3D-E405-45F0-BFE6-A898080D45A6}" srcId="{7695D0B0-4838-40B1-A82D-E2989B1AF576}" destId="{A61E1F53-4E45-4794-B8BE-E098D0341F8D}" srcOrd="3" destOrd="0" parTransId="{2908F989-862D-4381-93B3-E806FD5F73D1}" sibTransId="{F981514E-92BE-45B1-8B31-B8929581D454}"/>
    <dgm:cxn modelId="{64D49D5E-7D9E-457A-A298-DB2FF4608D9F}" type="presOf" srcId="{7695D0B0-4838-40B1-A82D-E2989B1AF576}" destId="{2411B255-EBCE-4572-B16D-EADDF557FAC4}" srcOrd="0" destOrd="0" presId="urn:microsoft.com/office/officeart/2005/8/layout/default"/>
    <dgm:cxn modelId="{A9B67068-0785-4645-915D-50371B50D618}" type="presOf" srcId="{01039438-1FDD-4AC6-B398-490E76A4B848}" destId="{980A6514-B22C-4D94-98B7-1B4746048077}" srcOrd="0" destOrd="0" presId="urn:microsoft.com/office/officeart/2005/8/layout/default"/>
    <dgm:cxn modelId="{6428B650-D72D-4B38-92BF-989B425BFDEB}" srcId="{7695D0B0-4838-40B1-A82D-E2989B1AF576}" destId="{5D17AF5A-992A-46B1-A26F-A98FB93384DC}" srcOrd="5" destOrd="0" parTransId="{9B6F5D01-FBED-4096-9BBE-AE53737D0140}" sibTransId="{0ABF50B4-376D-480F-BB0D-22B582379901}"/>
    <dgm:cxn modelId="{C9782D92-D21A-4B5C-BCAD-375A3D4A2B35}" srcId="{7695D0B0-4838-40B1-A82D-E2989B1AF576}" destId="{3A1E683C-5BCB-483F-BEEC-D288164F2C05}" srcOrd="6" destOrd="0" parTransId="{1C757947-3215-449F-A740-1B6A9E7EB59A}" sibTransId="{89B7587A-0256-475B-A0BA-D0ACB5615C43}"/>
    <dgm:cxn modelId="{072BE894-1B28-42E2-AB4A-3C27B01DD2EB}" type="presOf" srcId="{081E29F2-EDB9-4824-A339-DFEE968B76B3}" destId="{DBE4E0BD-8842-4A22-8841-306624C0373F}" srcOrd="0" destOrd="0" presId="urn:microsoft.com/office/officeart/2005/8/layout/default"/>
    <dgm:cxn modelId="{BDF1D0A7-A135-419D-B39C-B200D5402C8F}" type="presOf" srcId="{5D17AF5A-992A-46B1-A26F-A98FB93384DC}" destId="{28A84148-78C4-4584-A932-FA79C379194E}" srcOrd="0" destOrd="0" presId="urn:microsoft.com/office/officeart/2005/8/layout/default"/>
    <dgm:cxn modelId="{EAEF07BB-D791-4520-B6CF-93E2918BE83C}" type="presOf" srcId="{A61E1F53-4E45-4794-B8BE-E098D0341F8D}" destId="{A61BAD6A-5C72-44B6-9CE3-810AD036DEA4}" srcOrd="0" destOrd="0" presId="urn:microsoft.com/office/officeart/2005/8/layout/default"/>
    <dgm:cxn modelId="{B302E9BF-9B48-4360-9C97-1D86010F9F31}" srcId="{7695D0B0-4838-40B1-A82D-E2989B1AF576}" destId="{01039438-1FDD-4AC6-B398-490E76A4B848}" srcOrd="4" destOrd="0" parTransId="{CC873BC7-D303-43AF-B31A-28B4FC20816C}" sibTransId="{6E2D6BE2-61C0-4890-95C5-245A17FF73FE}"/>
    <dgm:cxn modelId="{EA3CD0D8-E549-4BFC-BB6B-6D27D542EDC9}" type="presOf" srcId="{63EB9103-8FC8-40A9-A4A1-77E01205AA03}" destId="{723EE540-6755-4871-A554-18C4F2E3AB4D}" srcOrd="0" destOrd="0" presId="urn:microsoft.com/office/officeart/2005/8/layout/default"/>
    <dgm:cxn modelId="{17B87938-6F2C-4BBC-8AEC-D040E62116A5}" type="presParOf" srcId="{2411B255-EBCE-4572-B16D-EADDF557FAC4}" destId="{723EE540-6755-4871-A554-18C4F2E3AB4D}" srcOrd="0" destOrd="0" presId="urn:microsoft.com/office/officeart/2005/8/layout/default"/>
    <dgm:cxn modelId="{6A93F8A6-F34C-4BC2-8FE7-6692E754FC7B}" type="presParOf" srcId="{2411B255-EBCE-4572-B16D-EADDF557FAC4}" destId="{40D3DBAE-4A1F-464D-BA55-AE882279CB34}" srcOrd="1" destOrd="0" presId="urn:microsoft.com/office/officeart/2005/8/layout/default"/>
    <dgm:cxn modelId="{C18AC115-8978-4F14-B9AB-13A98EB2C9F8}" type="presParOf" srcId="{2411B255-EBCE-4572-B16D-EADDF557FAC4}" destId="{DBE4E0BD-8842-4A22-8841-306624C0373F}" srcOrd="2" destOrd="0" presId="urn:microsoft.com/office/officeart/2005/8/layout/default"/>
    <dgm:cxn modelId="{5E4754C7-88EA-4D15-B44E-8661860864CC}" type="presParOf" srcId="{2411B255-EBCE-4572-B16D-EADDF557FAC4}" destId="{4F3CFD8B-E0DE-40E9-AF36-AE0D9515BDE1}" srcOrd="3" destOrd="0" presId="urn:microsoft.com/office/officeart/2005/8/layout/default"/>
    <dgm:cxn modelId="{83C5D82E-0D6D-46EF-AD58-9119C64F6EEB}" type="presParOf" srcId="{2411B255-EBCE-4572-B16D-EADDF557FAC4}" destId="{B025EA38-8681-460D-BB76-2534F0638B56}" srcOrd="4" destOrd="0" presId="urn:microsoft.com/office/officeart/2005/8/layout/default"/>
    <dgm:cxn modelId="{35A410E0-F904-4FC1-9A73-25C9740D1E13}" type="presParOf" srcId="{2411B255-EBCE-4572-B16D-EADDF557FAC4}" destId="{CD3A79D5-C34F-46AD-9E5E-1E92BB187A12}" srcOrd="5" destOrd="0" presId="urn:microsoft.com/office/officeart/2005/8/layout/default"/>
    <dgm:cxn modelId="{CBFE91A2-5056-41D1-A525-858B3342ADC0}" type="presParOf" srcId="{2411B255-EBCE-4572-B16D-EADDF557FAC4}" destId="{A61BAD6A-5C72-44B6-9CE3-810AD036DEA4}" srcOrd="6" destOrd="0" presId="urn:microsoft.com/office/officeart/2005/8/layout/default"/>
    <dgm:cxn modelId="{D7E4E852-5D27-45DF-B95F-7AC094CAE704}" type="presParOf" srcId="{2411B255-EBCE-4572-B16D-EADDF557FAC4}" destId="{22027B9B-181F-470F-9F1C-71C9D5EDB58D}" srcOrd="7" destOrd="0" presId="urn:microsoft.com/office/officeart/2005/8/layout/default"/>
    <dgm:cxn modelId="{17579407-6633-404E-A061-25C82933D609}" type="presParOf" srcId="{2411B255-EBCE-4572-B16D-EADDF557FAC4}" destId="{980A6514-B22C-4D94-98B7-1B4746048077}" srcOrd="8" destOrd="0" presId="urn:microsoft.com/office/officeart/2005/8/layout/default"/>
    <dgm:cxn modelId="{E4949ABE-6F30-49D9-B0FF-230277F6C227}" type="presParOf" srcId="{2411B255-EBCE-4572-B16D-EADDF557FAC4}" destId="{320B5C93-F3D5-40EF-9D01-E4CC8DF301EF}" srcOrd="9" destOrd="0" presId="urn:microsoft.com/office/officeart/2005/8/layout/default"/>
    <dgm:cxn modelId="{2BE27C10-C019-4F5C-8FAC-C900FD27D8F2}" type="presParOf" srcId="{2411B255-EBCE-4572-B16D-EADDF557FAC4}" destId="{28A84148-78C4-4584-A932-FA79C379194E}" srcOrd="10" destOrd="0" presId="urn:microsoft.com/office/officeart/2005/8/layout/default"/>
    <dgm:cxn modelId="{7D0EAF67-BE45-4842-8B04-64BADDAD1A9D}" type="presParOf" srcId="{2411B255-EBCE-4572-B16D-EADDF557FAC4}" destId="{4013C969-6325-4D09-8613-221C265E0CB4}" srcOrd="11" destOrd="0" presId="urn:microsoft.com/office/officeart/2005/8/layout/default"/>
    <dgm:cxn modelId="{8568A233-F970-469E-AB8B-FF35B6F4E41C}" type="presParOf" srcId="{2411B255-EBCE-4572-B16D-EADDF557FAC4}" destId="{04A7CCAE-2B3C-44E8-95C2-8DB8E3F044A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9F8B6-3CE2-4608-9496-D2317CB2DBFA}">
      <dsp:nvSpPr>
        <dsp:cNvPr id="0" name=""/>
        <dsp:cNvSpPr/>
      </dsp:nvSpPr>
      <dsp:spPr>
        <a:xfrm>
          <a:off x="0" y="20663"/>
          <a:ext cx="6263640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 the last decade, short-term house rentals have increased dramatically</a:t>
          </a:r>
        </a:p>
      </dsp:txBody>
      <dsp:txXfrm>
        <a:off x="85900" y="106563"/>
        <a:ext cx="6091840" cy="1587880"/>
      </dsp:txXfrm>
    </dsp:sp>
    <dsp:sp modelId="{ACC0392B-AA6B-4106-9308-7D2BF75AECCD}">
      <dsp:nvSpPr>
        <dsp:cNvPr id="0" name=""/>
        <dsp:cNvSpPr/>
      </dsp:nvSpPr>
      <dsp:spPr>
        <a:xfrm>
          <a:off x="0" y="1872503"/>
          <a:ext cx="6263640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variety of people in San Francisco visit our site to list their apartment, home, etc. </a:t>
          </a:r>
        </a:p>
      </dsp:txBody>
      <dsp:txXfrm>
        <a:off x="85900" y="1958403"/>
        <a:ext cx="6091840" cy="1587880"/>
      </dsp:txXfrm>
    </dsp:sp>
    <dsp:sp modelId="{5EC607ED-7FC1-4831-AE6B-EDED52BACFC9}">
      <dsp:nvSpPr>
        <dsp:cNvPr id="0" name=""/>
        <dsp:cNvSpPr/>
      </dsp:nvSpPr>
      <dsp:spPr>
        <a:xfrm>
          <a:off x="0" y="3724344"/>
          <a:ext cx="6263640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Only 2% of site visitors actually list their home for rental </a:t>
          </a:r>
        </a:p>
      </dsp:txBody>
      <dsp:txXfrm>
        <a:off x="85900" y="3810244"/>
        <a:ext cx="6091840" cy="158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E3C1F-6F8F-48E6-BA55-979B376CF45A}">
      <dsp:nvSpPr>
        <dsp:cNvPr id="0" name=""/>
        <dsp:cNvSpPr/>
      </dsp:nvSpPr>
      <dsp:spPr>
        <a:xfrm rot="5400000">
          <a:off x="1158430" y="551150"/>
          <a:ext cx="951033" cy="1582498"/>
        </a:xfrm>
        <a:prstGeom prst="corner">
          <a:avLst>
            <a:gd name="adj1" fmla="val 16120"/>
            <a:gd name="adj2" fmla="val 16110"/>
          </a:avLst>
        </a:prstGeom>
        <a:solidFill>
          <a:srgbClr val="F04A2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5CC46-7AE9-4B4E-978A-3788D22A4AD7}">
      <dsp:nvSpPr>
        <dsp:cNvPr id="0" name=""/>
        <dsp:cNvSpPr/>
      </dsp:nvSpPr>
      <dsp:spPr>
        <a:xfrm>
          <a:off x="999679" y="1023976"/>
          <a:ext cx="1428688" cy="125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Confidence</a:t>
          </a:r>
        </a:p>
      </dsp:txBody>
      <dsp:txXfrm>
        <a:off x="999679" y="1023976"/>
        <a:ext cx="1428688" cy="1252329"/>
      </dsp:txXfrm>
    </dsp:sp>
    <dsp:sp modelId="{4D017E21-9665-4830-8C06-049E90BF0D3C}">
      <dsp:nvSpPr>
        <dsp:cNvPr id="0" name=""/>
        <dsp:cNvSpPr/>
      </dsp:nvSpPr>
      <dsp:spPr>
        <a:xfrm>
          <a:off x="2158803" y="434645"/>
          <a:ext cx="269563" cy="269563"/>
        </a:xfrm>
        <a:prstGeom prst="triangle">
          <a:avLst>
            <a:gd name="adj" fmla="val 100000"/>
          </a:avLst>
        </a:prstGeom>
        <a:solidFill>
          <a:srgbClr val="F04A2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E868-BEED-4582-8777-76C36AEDD671}">
      <dsp:nvSpPr>
        <dsp:cNvPr id="0" name=""/>
        <dsp:cNvSpPr/>
      </dsp:nvSpPr>
      <dsp:spPr>
        <a:xfrm rot="5400000">
          <a:off x="2907424" y="118360"/>
          <a:ext cx="951033" cy="1582498"/>
        </a:xfrm>
        <a:prstGeom prst="corner">
          <a:avLst>
            <a:gd name="adj1" fmla="val 16120"/>
            <a:gd name="adj2" fmla="val 16110"/>
          </a:avLst>
        </a:prstGeom>
        <a:solidFill>
          <a:srgbClr val="F04A2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5A2D-6E25-4EB4-90C1-D58B6ADDE509}">
      <dsp:nvSpPr>
        <dsp:cNvPr id="0" name=""/>
        <dsp:cNvSpPr/>
      </dsp:nvSpPr>
      <dsp:spPr>
        <a:xfrm>
          <a:off x="2748672" y="591186"/>
          <a:ext cx="1428688" cy="125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Conversion</a:t>
          </a:r>
        </a:p>
      </dsp:txBody>
      <dsp:txXfrm>
        <a:off x="2748672" y="591186"/>
        <a:ext cx="1428688" cy="1252329"/>
      </dsp:txXfrm>
    </dsp:sp>
    <dsp:sp modelId="{F44404B7-F912-4AC2-8AE6-523E94252118}">
      <dsp:nvSpPr>
        <dsp:cNvPr id="0" name=""/>
        <dsp:cNvSpPr/>
      </dsp:nvSpPr>
      <dsp:spPr>
        <a:xfrm>
          <a:off x="3907797" y="1855"/>
          <a:ext cx="269563" cy="269563"/>
        </a:xfrm>
        <a:prstGeom prst="triangle">
          <a:avLst>
            <a:gd name="adj" fmla="val 100000"/>
          </a:avLst>
        </a:prstGeom>
        <a:solidFill>
          <a:srgbClr val="F04A2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F3970-8137-4462-A365-B800619A1D1C}">
      <dsp:nvSpPr>
        <dsp:cNvPr id="0" name=""/>
        <dsp:cNvSpPr/>
      </dsp:nvSpPr>
      <dsp:spPr>
        <a:xfrm rot="5400000">
          <a:off x="4656417" y="-314429"/>
          <a:ext cx="951033" cy="1582498"/>
        </a:xfrm>
        <a:prstGeom prst="corner">
          <a:avLst>
            <a:gd name="adj1" fmla="val 16120"/>
            <a:gd name="adj2" fmla="val 16110"/>
          </a:avLst>
        </a:prstGeom>
        <a:solidFill>
          <a:srgbClr val="F04A2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8F619-0448-4B73-84E9-0F59F671720A}">
      <dsp:nvSpPr>
        <dsp:cNvPr id="0" name=""/>
        <dsp:cNvSpPr/>
      </dsp:nvSpPr>
      <dsp:spPr>
        <a:xfrm>
          <a:off x="4497666" y="158396"/>
          <a:ext cx="1428688" cy="125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Retention</a:t>
          </a:r>
        </a:p>
      </dsp:txBody>
      <dsp:txXfrm>
        <a:off x="4497666" y="158396"/>
        <a:ext cx="1428688" cy="1252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EE540-6755-4871-A554-18C4F2E3AB4D}">
      <dsp:nvSpPr>
        <dsp:cNvPr id="0" name=""/>
        <dsp:cNvSpPr/>
      </dsp:nvSpPr>
      <dsp:spPr>
        <a:xfrm>
          <a:off x="218422" y="2982"/>
          <a:ext cx="2091107" cy="1254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# of Bedrooms</a:t>
          </a:r>
        </a:p>
      </dsp:txBody>
      <dsp:txXfrm>
        <a:off x="218422" y="2982"/>
        <a:ext cx="2091107" cy="1254664"/>
      </dsp:txXfrm>
    </dsp:sp>
    <dsp:sp modelId="{DBE4E0BD-8842-4A22-8841-306624C0373F}">
      <dsp:nvSpPr>
        <dsp:cNvPr id="0" name=""/>
        <dsp:cNvSpPr/>
      </dsp:nvSpPr>
      <dsp:spPr>
        <a:xfrm>
          <a:off x="2518641" y="2982"/>
          <a:ext cx="2091107" cy="1254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# of Bathrooms</a:t>
          </a:r>
        </a:p>
      </dsp:txBody>
      <dsp:txXfrm>
        <a:off x="2518641" y="2982"/>
        <a:ext cx="2091107" cy="1254664"/>
      </dsp:txXfrm>
    </dsp:sp>
    <dsp:sp modelId="{B025EA38-8681-460D-BB76-2534F0638B56}">
      <dsp:nvSpPr>
        <dsp:cNvPr id="0" name=""/>
        <dsp:cNvSpPr/>
      </dsp:nvSpPr>
      <dsp:spPr>
        <a:xfrm>
          <a:off x="218422" y="1466757"/>
          <a:ext cx="2091107" cy="12546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Latitude</a:t>
          </a:r>
        </a:p>
      </dsp:txBody>
      <dsp:txXfrm>
        <a:off x="218422" y="1466757"/>
        <a:ext cx="2091107" cy="1254664"/>
      </dsp:txXfrm>
    </dsp:sp>
    <dsp:sp modelId="{A61BAD6A-5C72-44B6-9CE3-810AD036DEA4}">
      <dsp:nvSpPr>
        <dsp:cNvPr id="0" name=""/>
        <dsp:cNvSpPr/>
      </dsp:nvSpPr>
      <dsp:spPr>
        <a:xfrm>
          <a:off x="2518641" y="1466757"/>
          <a:ext cx="2091107" cy="12546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Longitude</a:t>
          </a:r>
        </a:p>
      </dsp:txBody>
      <dsp:txXfrm>
        <a:off x="2518641" y="1466757"/>
        <a:ext cx="2091107" cy="1254664"/>
      </dsp:txXfrm>
    </dsp:sp>
    <dsp:sp modelId="{980A6514-B22C-4D94-98B7-1B4746048077}">
      <dsp:nvSpPr>
        <dsp:cNvPr id="0" name=""/>
        <dsp:cNvSpPr/>
      </dsp:nvSpPr>
      <dsp:spPr>
        <a:xfrm>
          <a:off x="218422" y="2930532"/>
          <a:ext cx="2091107" cy="12546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Minimum nights of the stay</a:t>
          </a:r>
        </a:p>
      </dsp:txBody>
      <dsp:txXfrm>
        <a:off x="218422" y="2930532"/>
        <a:ext cx="2091107" cy="1254664"/>
      </dsp:txXfrm>
    </dsp:sp>
    <dsp:sp modelId="{28A84148-78C4-4584-A932-FA79C379194E}">
      <dsp:nvSpPr>
        <dsp:cNvPr id="0" name=""/>
        <dsp:cNvSpPr/>
      </dsp:nvSpPr>
      <dsp:spPr>
        <a:xfrm>
          <a:off x="2518641" y="2930532"/>
          <a:ext cx="2091107" cy="12546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Room Type (entire home, private room)</a:t>
          </a:r>
        </a:p>
      </dsp:txBody>
      <dsp:txXfrm>
        <a:off x="2518641" y="2930532"/>
        <a:ext cx="2091107" cy="1254664"/>
      </dsp:txXfrm>
    </dsp:sp>
    <dsp:sp modelId="{04A7CCAE-2B3C-44E8-95C2-8DB8E3F044A5}">
      <dsp:nvSpPr>
        <dsp:cNvPr id="0" name=""/>
        <dsp:cNvSpPr/>
      </dsp:nvSpPr>
      <dsp:spPr>
        <a:xfrm>
          <a:off x="1368532" y="4394308"/>
          <a:ext cx="2091107" cy="12546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Property type (apartment, house, condo)</a:t>
          </a:r>
        </a:p>
      </dsp:txBody>
      <dsp:txXfrm>
        <a:off x="1368532" y="4394308"/>
        <a:ext cx="2091107" cy="125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765B0-98EA-4C16-A669-6DA5402335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7A8A4-63A0-4498-8E46-AA38EEFC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7A8A4-63A0-4498-8E46-AA38EEFC7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7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7A8A4-63A0-4498-8E46-AA38EEFC7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8DAA-D20A-9047-65E7-BBC6F62E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68893-306A-24E3-C729-96B6F56FA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50C0-6658-F26B-3D52-C447A21F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113C-6D3D-13F6-1FD1-9A68BF6C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023C-C54C-7820-D745-210848AF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1EBE-6476-3F96-4CF2-033F25D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ACB7-22AE-CD14-9CB1-560E5824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26-DADE-64DB-6634-46FACFF9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13AA-840A-33C4-1EFD-FA8A378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E00A-F907-089E-C8C6-30A3E83A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360D5-E0DC-7305-D927-27AFFCA3B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6D6C-D90C-E353-1113-5CFDA2439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1DEC-3168-768F-140B-C967675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F6A2-1AC1-7F9E-6685-7D879494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A51C-5074-ACB7-0E3D-7EA0ABE1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9FE5-6E05-98A4-EDC7-10AC3D26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2B5A-97D6-001E-79E4-92D10520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946B-80D5-D638-150C-FA8F6DD2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6C69-2B04-BE57-4873-384B2861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9D05-70B8-118D-B48C-33BAD438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D549-43C1-14C5-9EF7-EACF14D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48A0-E7C5-CC3D-2E43-309DFB46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28A3-B697-52AB-CB74-E66956F1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ADE3-F780-0806-1FCF-158D88C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D106-7F23-D92E-D687-578DFBED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FDBF-6918-C344-1EEF-70CB2C8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F28-5440-5490-C4DE-BE85565DA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09C6-9B13-514A-3BBA-A870AE29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246D-2CB3-A50E-970C-83EF91B5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D19-33D4-4C37-91E3-82BEF344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9D20-2DC9-9E61-53A0-AB258E8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5B3-7BD1-AC9B-12FE-FD0C3587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2C92-28C2-54F8-69A3-C3D846FA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92B2F-C0A8-7EDC-529C-2877C13E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AE3A-F5DC-1ADC-002C-92BB9EB3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EFA04-FE83-FA23-3C94-19F9EFA9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B2108-541B-67BB-0BC4-FB6B59D1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BCF1F-DE03-BD49-2A20-155CA3C5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326D2-F443-769E-BC6F-FD6A5D3C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9477-DCDC-99C3-9709-4B8B4CF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990C5-2A1C-3D51-1F38-BDEDB80A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F51F8-4E0B-3B5C-AB33-BC7ADC5F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6F3E-8054-63DE-C5D0-AC52FCCA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BC576-CCDA-47AD-A0D6-ED46B19A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9EA30-DBF3-E51A-DCC3-DA43FA2D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B7CB4-8049-F6AA-1255-3413FD4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880E-52EF-A8EF-1237-23729987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D91-3BD1-7FBA-4026-F4A770A8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962B3-2F4F-9DBA-4C42-1CC20696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D5611-B74F-2893-7F4B-87CC333B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0182-0B29-7D45-84B2-05BFDA0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E855-B2E7-9745-7A5D-2CFAE1D9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FD40-E011-81B0-3555-98EEC5E3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CF372-40DB-0F54-52FB-B2C3989A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8766-9F1C-0987-748A-D93C48F4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95E6-3425-6AE9-C4F2-F6D766F8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37E0-183D-7DA5-092A-006FAD0A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4AD9-5E38-8102-B1E2-D3D2A45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C284A-1DA4-548A-1CCD-F68B21CC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C735-84F3-A2EF-A45C-FA7997B9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2127-B912-DF2C-4EB1-9C5DF439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790A-B0DD-4028-9F0D-DB54C78431D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7735-2F94-6F8B-DC6D-A998B1D2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DD58-6CDC-4012-9E8F-273ACBCA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F8CA6-D440-6ABF-1487-812A81E4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618" y="609875"/>
            <a:ext cx="3192780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Inn the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04CBA-A1EF-079B-7084-B12B5452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Accessing the key to rental spaces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Report prepared by Ryan McLean, Data Scientist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Keys and house keychain suspended on hook">
            <a:extLst>
              <a:ext uri="{FF2B5EF4-FFF2-40B4-BE49-F238E27FC236}">
                <a16:creationId xmlns:a16="http://schemas.microsoft.com/office/drawing/2014/main" id="{24C372A1-4630-BCD7-A2EE-BA02B4C6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r="849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31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C5BD2-6DD1-4ECF-B86A-AC7ACF0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8" y="620392"/>
            <a:ext cx="4597166" cy="5504688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Inn the Neighborhood strives to create a premium online platform for short-term rentals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4E1C2-D8AC-6F60-B24F-A5EC1B745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5141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2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972FF-E9C6-938A-5E78-4F9F67C8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Although 50% of potential customers list their home between $100 and $240 per night, the variation in the data suggests that customers don’t have a good sense for the amount they could be making by renting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F65A41-7992-4DB5-B2BB-203C59D2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51310" y="2426818"/>
            <a:ext cx="481643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61D3A-ED98-9B2D-09EE-17E3B0C43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90053" y="2426818"/>
            <a:ext cx="536595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7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ch near Golden Gate Bridge in San Francisco">
            <a:extLst>
              <a:ext uri="{FF2B5EF4-FFF2-40B4-BE49-F238E27FC236}">
                <a16:creationId xmlns:a16="http://schemas.microsoft.com/office/drawing/2014/main" id="{929F62C1-298C-420E-6657-C587F4E16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" r="1" b="9756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3038-A134-B9FB-1AF5-DEF17ADB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plan forward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2A5A-23A4-1146-D0D5-BE3C162C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data and analytics team will use machine learning to accurately predict how much a user could earn; increasing customer confidence, conversion, and retention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013AD0-583D-6D47-F10E-B2C206E2B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288705"/>
              </p:ext>
            </p:extLst>
          </p:nvPr>
        </p:nvGraphicFramePr>
        <p:xfrm>
          <a:off x="5419899" y="4580388"/>
          <a:ext cx="6769053" cy="227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1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F0AAE-6CDC-A5AD-C8B5-D7C95DB3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Final list of home features that predict price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Model trained on 7,251 homes entered on our site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182E1-590A-7227-C4E0-44E613472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29750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0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B35E0-C00E-4603-7FDD-2C7FB9A6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Processing 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944C-B8D0-43E8-5E68-C970E6AF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Outliers</a:t>
            </a:r>
            <a:r>
              <a:rPr lang="en-US" sz="2000" dirty="0"/>
              <a:t>: Taking out the most extreme listings to get an accurate model (house size, nights per stay, price). Removed about 10% of total sample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Missing values</a:t>
            </a:r>
            <a:r>
              <a:rPr lang="en-US" sz="2000" dirty="0"/>
              <a:t>: Many customers did not complete the form with # of beds and bathrooms, so these were filled in with the average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Price changes</a:t>
            </a:r>
            <a:r>
              <a:rPr lang="en-US" sz="2000" dirty="0"/>
              <a:t>: Since there was such a large dispersion of listing choices, the data were logarithmically transformed to strengthen the model after removing top 5% of the sample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Property Type</a:t>
            </a:r>
            <a:r>
              <a:rPr lang="en-US" sz="2000" dirty="0"/>
              <a:t>: Over 95% of listings fell into 5 categories so the 26 categories were condensed for clarity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Bathrooms</a:t>
            </a:r>
            <a:r>
              <a:rPr lang="en-US" sz="2000" dirty="0"/>
              <a:t>: Outliers removed and missing values imputed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Bedrooms</a:t>
            </a:r>
            <a:r>
              <a:rPr lang="en-US" sz="2000" dirty="0"/>
              <a:t>: Outliers removed and missing values imputed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Minimum Nights</a:t>
            </a:r>
            <a:r>
              <a:rPr lang="en-US" sz="2000" dirty="0"/>
              <a:t>: Outliers removed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Machine Learning Preprocessing</a:t>
            </a:r>
            <a:r>
              <a:rPr lang="en-US" sz="2000" dirty="0"/>
              <a:t>: I performed dummy encoding for categorical features and variable scaling to ensure that the information was scaled and interpreted correctly within the model</a:t>
            </a:r>
          </a:p>
        </p:txBody>
      </p:sp>
    </p:spTree>
    <p:extLst>
      <p:ext uri="{BB962C8B-B14F-4D97-AF65-F5344CB8AC3E}">
        <p14:creationId xmlns:p14="http://schemas.microsoft.com/office/powerpoint/2010/main" val="19730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E6AD3-E94D-E1D8-56C5-FD7D8D6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After evaluating multiple algorithms, the Random Forest algorithm was chosen for best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C0C47-2E00-6557-99D6-87BD4354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rgbClr val="FEFFFF"/>
                </a:solidFill>
              </a:rPr>
              <a:t>The main KPI of the model was to estimate price within $25 of the actual price. </a:t>
            </a:r>
          </a:p>
          <a:p>
            <a:r>
              <a:rPr lang="en-US" sz="1500" dirty="0">
                <a:solidFill>
                  <a:srgbClr val="FEFFFF"/>
                </a:solidFill>
              </a:rPr>
              <a:t>The trained model had a median difference of $25 between estimated and actual price per night</a:t>
            </a:r>
          </a:p>
          <a:p>
            <a:r>
              <a:rPr lang="en-US" sz="1500" dirty="0">
                <a:solidFill>
                  <a:srgbClr val="FEFFFF"/>
                </a:solidFill>
              </a:rPr>
              <a:t>25% of all estimations were within $10</a:t>
            </a:r>
          </a:p>
          <a:p>
            <a:r>
              <a:rPr lang="en-US" sz="1500" dirty="0">
                <a:solidFill>
                  <a:srgbClr val="FEFFFF"/>
                </a:solidFill>
              </a:rPr>
              <a:t>75% of all estimations were within $53</a:t>
            </a:r>
          </a:p>
          <a:p>
            <a:endParaRPr lang="en-US" sz="1500" dirty="0">
              <a:solidFill>
                <a:srgbClr val="FE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084EF1-9A27-A7AB-D964-152C70AB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1276" y="825310"/>
            <a:ext cx="6533059" cy="48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5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3479-E80D-7585-EF34-DA769F9B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Price is driven by size, location, and level of privacy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7416AB-229B-E74D-5613-5A0E6B6B710A}"/>
              </a:ext>
            </a:extLst>
          </p:cNvPr>
          <p:cNvSpPr txBox="1">
            <a:spLocks/>
          </p:cNvSpPr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Listing price was most strongly predicted by the number of bedrooms and the location, followed by the minimum nights of the stay and whether the room was shared or private. 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Using this algorithm, the median difference between estimated and actual listing price </a:t>
            </a:r>
            <a:r>
              <a:rPr lang="en-US" sz="2000">
                <a:latin typeface="+mn-lt"/>
                <a:ea typeface="+mn-ea"/>
                <a:cs typeface="+mn-cs"/>
              </a:rPr>
              <a:t>was $25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With this information, we can provide customers with confidence about what they can earn by listing their property with us, increasing customer conversion and retention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440BA9-7276-51A5-9C0D-6610A5850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917537"/>
              </p:ext>
            </p:extLst>
          </p:nvPr>
        </p:nvGraphicFramePr>
        <p:xfrm>
          <a:off x="635295" y="2524715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38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F8CA6-D440-6ABF-1487-812A81E4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618" y="609875"/>
            <a:ext cx="3192780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04CBA-A1EF-079B-7084-B12B5452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Data Science will help us unlock the key to the rental landscape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Keys and house keychain suspended on hook">
            <a:extLst>
              <a:ext uri="{FF2B5EF4-FFF2-40B4-BE49-F238E27FC236}">
                <a16:creationId xmlns:a16="http://schemas.microsoft.com/office/drawing/2014/main" id="{24C372A1-4630-BCD7-A2EE-BA02B4C6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r="849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35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529</Words>
  <Application>Microsoft Office PowerPoint</Application>
  <PresentationFormat>Widescreen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Office Theme</vt:lpstr>
      <vt:lpstr>Inn the Neighborhood</vt:lpstr>
      <vt:lpstr>Inn the Neighborhood strives to create a premium online platform for short-term rentals</vt:lpstr>
      <vt:lpstr>Although 50% of potential customers list their home between $100 and $240 per night, the variation in the data suggests that customers don’t have a good sense for the amount they could be making by renting</vt:lpstr>
      <vt:lpstr>Our plan forward</vt:lpstr>
      <vt:lpstr>Final list of home features that predict price  Model trained on 7,251 homes entered on our site</vt:lpstr>
      <vt:lpstr>Data Processing Steps</vt:lpstr>
      <vt:lpstr>After evaluating multiple algorithms, the Random Forest algorithm was chosen for best performance</vt:lpstr>
      <vt:lpstr>Price is driven by size, location, and level of privacy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Ryan McLean</dc:creator>
  <cp:lastModifiedBy>Ryan McLean</cp:lastModifiedBy>
  <cp:revision>1</cp:revision>
  <dcterms:created xsi:type="dcterms:W3CDTF">2022-09-28T18:10:23Z</dcterms:created>
  <dcterms:modified xsi:type="dcterms:W3CDTF">2022-10-24T15:44:39Z</dcterms:modified>
</cp:coreProperties>
</file>