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Utilities</c:v>
                </c:pt>
                <c:pt idx="1">
                  <c:v>Food</c:v>
                </c:pt>
                <c:pt idx="2">
                  <c:v>Entertainment</c:v>
                </c:pt>
                <c:pt idx="3">
                  <c:v>Gas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C-46D4-9CED-2DF5108B1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5-46A7-B519-3753C3D4CC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5-46A7-B519-3753C3D4CC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5-46A7-B519-3753C3D4C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0292480"/>
        <c:axId val="1173159968"/>
      </c:barChart>
      <c:catAx>
        <c:axId val="195029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159968"/>
        <c:crosses val="autoZero"/>
        <c:auto val="1"/>
        <c:lblAlgn val="ctr"/>
        <c:lblOffset val="100"/>
        <c:noMultiLvlLbl val="0"/>
      </c:catAx>
      <c:valAx>
        <c:axId val="117315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29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A9E9-408E-197E-3281-7E09B61F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3AB53-0004-5119-D306-41FAB3B39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E1D9-549B-8D9A-2124-A85C2B61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D55D-4208-95CF-439F-7A6C9165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4140-D6C9-9CB1-87E9-291227C9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EACC-23A6-3980-27C9-80E1CF06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019C9-7A3F-9C0B-625E-CE5C8B4F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3811-091F-A433-A7FA-84DE6666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0010-AAA7-ECCE-3557-7CB543B8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A037-E52D-3D65-E015-7D7EB4B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D9FF8-414B-752B-BEDE-2C59B065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DA4F-0272-C2D4-4BD3-94B6B8FB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D8C7-E247-76E4-6150-9947CA4E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031D-B649-7FC6-FC03-773C02B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4073-8A15-B1B6-6B19-241A32C1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B9B5-6E76-F091-B213-746B509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3C1F-A0B1-F12B-4134-4B17F3E9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0D91-B8B3-1947-8F15-18362D64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8847-E5C3-E1B2-AFBA-9A646A33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C1E6-AABA-56FA-7FE6-1B250BA0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2462-34C0-3B44-F918-9C4113B6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EE78F-9202-A86C-357D-D3316CAB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27B1-3B83-C76A-9201-2F45BF62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C1DA-61A6-1CFC-5276-557F6E25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FCEA-5594-B59B-A6D1-3C1357E7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087-7D83-F1F4-1523-13DAAC76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D36C-4E9A-27AB-1375-155705E74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2E04-224D-DDD7-99E7-47167F29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B98A-DA0B-6FB5-F5E7-CBAA35C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9404-FACB-3A59-07FB-069FA729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F8877-69E9-6159-996A-A4C53E8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AECF-E7D7-CF3B-2153-DE504C6C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639A-4E47-8648-5D63-A3D0CBF5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009D-3B2D-A310-6080-5279AB8D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0B3BE-D5E8-8E51-F51B-4EB024DF3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03379-01F9-1AC3-E5C6-284E70DC1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197CF-A46F-7562-8266-D035D3F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177CF-867D-6369-1ABC-FB1A81C5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EF566-FA87-6A2E-96D4-45078DC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7F68-66CF-0243-F1E5-977D50B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FE942-0366-FC12-852D-1CF62E19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828D8-946A-E0FE-CE34-9554129D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A378D-4089-490E-5333-33BA38A4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BADEB-C194-9C05-9C2E-B9793F84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5B7FF-9FFA-1A97-52D3-A2353C06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89D3-82BA-1F7E-DFAC-293BDC5F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6076-1E13-B134-4897-DA169E0B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7164-6AD8-1A00-78FC-4E74232E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F75A3-78AA-0617-EBE1-53B63318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8183D-BF94-0786-90FF-92D64CE3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02565-DCA5-796D-5BD3-27064B9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544D-9249-B180-56FD-DE2F9B21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9FA8-062C-5E98-D54A-BF920523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71F6D-E3D5-349F-8ECD-634E090FB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E1D6-D4AA-B9E2-E23A-DAFC66C40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0885D-A71C-BD36-FBBC-11D470D4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15C5-2C85-D7EE-C92C-F383BCDD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225A-4088-CB49-A9A3-47C63079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5BC7D-5A0C-76C4-3B88-348D6668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35E2-411E-41D1-9EF3-451675D5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F321-CDC9-F8BE-CB14-9A420A77F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7730-51E2-4D8D-848A-5DA6DAE5CC6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0108-BBE9-675D-3841-B719A8CF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B07C-C02E-CD61-CE0F-DDA2992A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C186-0A51-457F-B909-06DFBE56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B04F6A-FD18-CD3D-46DF-5E5BB3CEAB15}"/>
              </a:ext>
            </a:extLst>
          </p:cNvPr>
          <p:cNvSpPr/>
          <p:nvPr/>
        </p:nvSpPr>
        <p:spPr>
          <a:xfrm>
            <a:off x="3925019" y="396815"/>
            <a:ext cx="3502324" cy="5564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94A22-D73F-2FD3-4AF0-CA4530D1B769}"/>
              </a:ext>
            </a:extLst>
          </p:cNvPr>
          <p:cNvSpPr txBox="1"/>
          <p:nvPr/>
        </p:nvSpPr>
        <p:spPr>
          <a:xfrm>
            <a:off x="4865298" y="819509"/>
            <a:ext cx="16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16A86-6E2B-DE76-05C1-FE99F660A338}"/>
              </a:ext>
            </a:extLst>
          </p:cNvPr>
          <p:cNvSpPr txBox="1"/>
          <p:nvPr/>
        </p:nvSpPr>
        <p:spPr>
          <a:xfrm>
            <a:off x="4865298" y="1791418"/>
            <a:ext cx="1621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0E68A-35FC-D06A-58B9-C6C942CAD2DE}"/>
              </a:ext>
            </a:extLst>
          </p:cNvPr>
          <p:cNvSpPr txBox="1"/>
          <p:nvPr/>
        </p:nvSpPr>
        <p:spPr>
          <a:xfrm>
            <a:off x="4865298" y="2582173"/>
            <a:ext cx="1621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5A653-0CB3-2561-63FC-D3C1183E9441}"/>
              </a:ext>
            </a:extLst>
          </p:cNvPr>
          <p:cNvSpPr txBox="1"/>
          <p:nvPr/>
        </p:nvSpPr>
        <p:spPr>
          <a:xfrm>
            <a:off x="4865298" y="4086847"/>
            <a:ext cx="1621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7C6A4-77E5-3176-1F6B-20B3F044EFF0}"/>
              </a:ext>
            </a:extLst>
          </p:cNvPr>
          <p:cNvSpPr txBox="1"/>
          <p:nvPr/>
        </p:nvSpPr>
        <p:spPr>
          <a:xfrm>
            <a:off x="5016260" y="3717515"/>
            <a:ext cx="1319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a User?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0BC29-00A1-246D-2597-A96FE5C4ED99}"/>
              </a:ext>
            </a:extLst>
          </p:cNvPr>
          <p:cNvSpPr txBox="1"/>
          <p:nvPr/>
        </p:nvSpPr>
        <p:spPr>
          <a:xfrm>
            <a:off x="595222" y="508958"/>
            <a:ext cx="16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19906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A698C-24C3-282C-E11B-876E74C38870}"/>
              </a:ext>
            </a:extLst>
          </p:cNvPr>
          <p:cNvSpPr/>
          <p:nvPr/>
        </p:nvSpPr>
        <p:spPr>
          <a:xfrm>
            <a:off x="3925019" y="396815"/>
            <a:ext cx="3502324" cy="5564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A017-D0F1-BE6A-92D8-1081AC21C449}"/>
              </a:ext>
            </a:extLst>
          </p:cNvPr>
          <p:cNvSpPr txBox="1"/>
          <p:nvPr/>
        </p:nvSpPr>
        <p:spPr>
          <a:xfrm>
            <a:off x="4356339" y="629728"/>
            <a:ext cx="263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FA9BD-99D0-5E5D-A115-21A31A03322B}"/>
              </a:ext>
            </a:extLst>
          </p:cNvPr>
          <p:cNvSpPr txBox="1"/>
          <p:nvPr/>
        </p:nvSpPr>
        <p:spPr>
          <a:xfrm>
            <a:off x="5055078" y="1145239"/>
            <a:ext cx="12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7EDC0-E4E2-5D57-1855-65D0A145C194}"/>
              </a:ext>
            </a:extLst>
          </p:cNvPr>
          <p:cNvSpPr txBox="1"/>
          <p:nvPr/>
        </p:nvSpPr>
        <p:spPr>
          <a:xfrm>
            <a:off x="4934307" y="2030082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Email/Phone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121E4-BA0B-18E7-7114-218BA07512C7}"/>
              </a:ext>
            </a:extLst>
          </p:cNvPr>
          <p:cNvSpPr txBox="1"/>
          <p:nvPr/>
        </p:nvSpPr>
        <p:spPr>
          <a:xfrm>
            <a:off x="4356339" y="1514571"/>
            <a:ext cx="12422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A62FD-C6BA-BD25-05E8-75A1457DDBA7}"/>
              </a:ext>
            </a:extLst>
          </p:cNvPr>
          <p:cNvSpPr txBox="1"/>
          <p:nvPr/>
        </p:nvSpPr>
        <p:spPr>
          <a:xfrm>
            <a:off x="5972358" y="1514571"/>
            <a:ext cx="12422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5C641-20BD-E6CE-2CCD-F401E82121B2}"/>
              </a:ext>
            </a:extLst>
          </p:cNvPr>
          <p:cNvSpPr txBox="1"/>
          <p:nvPr/>
        </p:nvSpPr>
        <p:spPr>
          <a:xfrm>
            <a:off x="4356338" y="2410447"/>
            <a:ext cx="28582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F1EFD-119D-E349-FE42-A604FD49F7DC}"/>
              </a:ext>
            </a:extLst>
          </p:cNvPr>
          <p:cNvSpPr txBox="1"/>
          <p:nvPr/>
        </p:nvSpPr>
        <p:spPr>
          <a:xfrm>
            <a:off x="4934307" y="3158871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402C4-6BEB-5438-743A-D3107175F9C8}"/>
              </a:ext>
            </a:extLst>
          </p:cNvPr>
          <p:cNvSpPr txBox="1"/>
          <p:nvPr/>
        </p:nvSpPr>
        <p:spPr>
          <a:xfrm>
            <a:off x="4356338" y="3620619"/>
            <a:ext cx="28582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8ECE3-AED2-27DC-78CA-DDD09CA958DC}"/>
              </a:ext>
            </a:extLst>
          </p:cNvPr>
          <p:cNvSpPr txBox="1"/>
          <p:nvPr/>
        </p:nvSpPr>
        <p:spPr>
          <a:xfrm>
            <a:off x="4810663" y="4191166"/>
            <a:ext cx="19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Confirm 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5FCCD-7586-A591-980A-B720352E409D}"/>
              </a:ext>
            </a:extLst>
          </p:cNvPr>
          <p:cNvSpPr txBox="1"/>
          <p:nvPr/>
        </p:nvSpPr>
        <p:spPr>
          <a:xfrm>
            <a:off x="4356336" y="4670099"/>
            <a:ext cx="28582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9ADDA-BAFF-B66D-A7A8-598381CF23F3}"/>
              </a:ext>
            </a:extLst>
          </p:cNvPr>
          <p:cNvSpPr/>
          <p:nvPr/>
        </p:nvSpPr>
        <p:spPr>
          <a:xfrm>
            <a:off x="5073767" y="5373724"/>
            <a:ext cx="1423360" cy="42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9E451-066A-7AF3-1B50-9BD43D19D002}"/>
              </a:ext>
            </a:extLst>
          </p:cNvPr>
          <p:cNvSpPr txBox="1"/>
          <p:nvPr/>
        </p:nvSpPr>
        <p:spPr>
          <a:xfrm>
            <a:off x="307674" y="514709"/>
            <a:ext cx="263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130729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19DE85-4E8D-0F9E-4063-8E22D42C8099}"/>
              </a:ext>
            </a:extLst>
          </p:cNvPr>
          <p:cNvSpPr/>
          <p:nvPr/>
        </p:nvSpPr>
        <p:spPr>
          <a:xfrm>
            <a:off x="3925019" y="396815"/>
            <a:ext cx="3502324" cy="5564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17E68-65AD-DFF5-C755-55E537FF7D66}"/>
              </a:ext>
            </a:extLst>
          </p:cNvPr>
          <p:cNvSpPr txBox="1"/>
          <p:nvPr/>
        </p:nvSpPr>
        <p:spPr>
          <a:xfrm>
            <a:off x="465826" y="715992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5684B-AFFB-10CC-CB06-DE5429B7CDDE}"/>
              </a:ext>
            </a:extLst>
          </p:cNvPr>
          <p:cNvSpPr/>
          <p:nvPr/>
        </p:nvSpPr>
        <p:spPr>
          <a:xfrm>
            <a:off x="4019909" y="845389"/>
            <a:ext cx="1268083" cy="5865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Balance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F1270-7929-501A-FE78-167751C6E7BF}"/>
              </a:ext>
            </a:extLst>
          </p:cNvPr>
          <p:cNvSpPr txBox="1"/>
          <p:nvPr/>
        </p:nvSpPr>
        <p:spPr>
          <a:xfrm>
            <a:off x="5404448" y="845389"/>
            <a:ext cx="19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$1234.56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BEEEA-3C13-76F1-3739-95D1568E6599}"/>
              </a:ext>
            </a:extLst>
          </p:cNvPr>
          <p:cNvSpPr txBox="1"/>
          <p:nvPr/>
        </p:nvSpPr>
        <p:spPr>
          <a:xfrm>
            <a:off x="4722962" y="1509406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Recent Activity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61A79-D55A-0E0B-0090-2B082DA9C7D1}"/>
              </a:ext>
            </a:extLst>
          </p:cNvPr>
          <p:cNvSpPr/>
          <p:nvPr/>
        </p:nvSpPr>
        <p:spPr>
          <a:xfrm>
            <a:off x="4019910" y="1878738"/>
            <a:ext cx="3290976" cy="162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9BA02-D229-F71D-903A-FDA53BA37862}"/>
              </a:ext>
            </a:extLst>
          </p:cNvPr>
          <p:cNvSpPr txBox="1"/>
          <p:nvPr/>
        </p:nvSpPr>
        <p:spPr>
          <a:xfrm>
            <a:off x="4209690" y="2052208"/>
            <a:ext cx="29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-$152.72</a:t>
            </a:r>
            <a:r>
              <a:rPr lang="en-US" dirty="0"/>
              <a:t> - Groceries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1B70-BF87-2B34-372B-44CDF9CE67BA}"/>
              </a:ext>
            </a:extLst>
          </p:cNvPr>
          <p:cNvSpPr txBox="1"/>
          <p:nvPr/>
        </p:nvSpPr>
        <p:spPr>
          <a:xfrm>
            <a:off x="4209689" y="2436118"/>
            <a:ext cx="29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-$202.36 </a:t>
            </a:r>
            <a:r>
              <a:rPr lang="en-US" dirty="0"/>
              <a:t>- Insurance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21530-BCE0-9E4B-A984-6C5D847863BE}"/>
              </a:ext>
            </a:extLst>
          </p:cNvPr>
          <p:cNvSpPr txBox="1"/>
          <p:nvPr/>
        </p:nvSpPr>
        <p:spPr>
          <a:xfrm>
            <a:off x="4209688" y="2790568"/>
            <a:ext cx="29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+$1,758.92 </a:t>
            </a:r>
            <a:r>
              <a:rPr lang="en-US" dirty="0"/>
              <a:t>– Pay Deposit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AB49F-7F54-925B-0E9A-93212AC75D53}"/>
              </a:ext>
            </a:extLst>
          </p:cNvPr>
          <p:cNvSpPr txBox="1"/>
          <p:nvPr/>
        </p:nvSpPr>
        <p:spPr>
          <a:xfrm>
            <a:off x="4209687" y="3137281"/>
            <a:ext cx="29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-$50.00 </a:t>
            </a:r>
            <a:r>
              <a:rPr lang="en-US" dirty="0"/>
              <a:t>- Gas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503A5-8AF4-26AA-F1C1-DC9AC7402A6D}"/>
              </a:ext>
            </a:extLst>
          </p:cNvPr>
          <p:cNvSpPr/>
          <p:nvPr/>
        </p:nvSpPr>
        <p:spPr>
          <a:xfrm>
            <a:off x="4433977" y="3684645"/>
            <a:ext cx="2484408" cy="273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Create/Edit Budget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379A4C-24C7-243A-6B18-C14F6B06DAED}"/>
              </a:ext>
            </a:extLst>
          </p:cNvPr>
          <p:cNvSpPr/>
          <p:nvPr/>
        </p:nvSpPr>
        <p:spPr>
          <a:xfrm>
            <a:off x="4423194" y="4281858"/>
            <a:ext cx="2484408" cy="273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Diagram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7BCD84-7AA4-A91B-6512-CBA79135ED05}"/>
              </a:ext>
            </a:extLst>
          </p:cNvPr>
          <p:cNvSpPr/>
          <p:nvPr/>
        </p:nvSpPr>
        <p:spPr>
          <a:xfrm>
            <a:off x="4423194" y="4879071"/>
            <a:ext cx="2484408" cy="273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7718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5B86C-83F0-558C-BFA4-D39CA1998823}"/>
              </a:ext>
            </a:extLst>
          </p:cNvPr>
          <p:cNvSpPr txBox="1"/>
          <p:nvPr/>
        </p:nvSpPr>
        <p:spPr>
          <a:xfrm>
            <a:off x="284672" y="534838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Create/Edit Budget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AF374-F518-5041-509B-2B2A178787EC}"/>
              </a:ext>
            </a:extLst>
          </p:cNvPr>
          <p:cNvSpPr/>
          <p:nvPr/>
        </p:nvSpPr>
        <p:spPr>
          <a:xfrm>
            <a:off x="3925019" y="396815"/>
            <a:ext cx="3502324" cy="5564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218CE-3832-279E-F516-6083A2A55D2C}"/>
              </a:ext>
            </a:extLst>
          </p:cNvPr>
          <p:cNvSpPr txBox="1"/>
          <p:nvPr/>
        </p:nvSpPr>
        <p:spPr>
          <a:xfrm>
            <a:off x="4045789" y="534838"/>
            <a:ext cx="93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Current Balance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DD0E2-CEDD-A87F-2DF9-2A19A6DEBA31}"/>
              </a:ext>
            </a:extLst>
          </p:cNvPr>
          <p:cNvSpPr txBox="1"/>
          <p:nvPr/>
        </p:nvSpPr>
        <p:spPr>
          <a:xfrm>
            <a:off x="5098212" y="811837"/>
            <a:ext cx="18259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28833-72B7-1FA9-B4BB-FA0A29D17A19}"/>
              </a:ext>
            </a:extLst>
          </p:cNvPr>
          <p:cNvSpPr txBox="1"/>
          <p:nvPr/>
        </p:nvSpPr>
        <p:spPr>
          <a:xfrm>
            <a:off x="4045789" y="1423967"/>
            <a:ext cx="93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B56B0-0A5B-B7AC-9FDE-D4B893EE45B0}"/>
              </a:ext>
            </a:extLst>
          </p:cNvPr>
          <p:cNvSpPr txBox="1"/>
          <p:nvPr/>
        </p:nvSpPr>
        <p:spPr>
          <a:xfrm>
            <a:off x="5098212" y="1596191"/>
            <a:ext cx="18259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6D2B0-10EB-2C59-77FF-8A8D880081FE}"/>
              </a:ext>
            </a:extLst>
          </p:cNvPr>
          <p:cNvSpPr txBox="1"/>
          <p:nvPr/>
        </p:nvSpPr>
        <p:spPr>
          <a:xfrm>
            <a:off x="4045789" y="2157688"/>
            <a:ext cx="931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 Expense Category Name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8BD87-BB4A-7C22-310D-93613DEA5806}"/>
              </a:ext>
            </a:extLst>
          </p:cNvPr>
          <p:cNvSpPr txBox="1"/>
          <p:nvPr/>
        </p:nvSpPr>
        <p:spPr>
          <a:xfrm>
            <a:off x="5098212" y="2386904"/>
            <a:ext cx="18259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7A7A3-8FE3-5CB9-9DDD-39F88225B2AA}"/>
              </a:ext>
            </a:extLst>
          </p:cNvPr>
          <p:cNvSpPr txBox="1"/>
          <p:nvPr/>
        </p:nvSpPr>
        <p:spPr>
          <a:xfrm>
            <a:off x="4045789" y="3234906"/>
            <a:ext cx="931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 Amount Spent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1ADAE-ECF1-2A79-6BA4-187CC72FC0AD}"/>
              </a:ext>
            </a:extLst>
          </p:cNvPr>
          <p:cNvSpPr txBox="1"/>
          <p:nvPr/>
        </p:nvSpPr>
        <p:spPr>
          <a:xfrm>
            <a:off x="5098212" y="3383165"/>
            <a:ext cx="18259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9500A-1873-483F-0DCB-7B4223A6DCE6}"/>
              </a:ext>
            </a:extLst>
          </p:cNvPr>
          <p:cNvSpPr txBox="1"/>
          <p:nvPr/>
        </p:nvSpPr>
        <p:spPr>
          <a:xfrm>
            <a:off x="4045789" y="4065903"/>
            <a:ext cx="9316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Spending Limit for this 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09484-1FE9-2275-DCE8-6BAE61BBEA51}"/>
              </a:ext>
            </a:extLst>
          </p:cNvPr>
          <p:cNvSpPr txBox="1"/>
          <p:nvPr/>
        </p:nvSpPr>
        <p:spPr>
          <a:xfrm>
            <a:off x="5098212" y="4487343"/>
            <a:ext cx="18259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24433-CBB1-B78E-235C-3BC31E993430}"/>
              </a:ext>
            </a:extLst>
          </p:cNvPr>
          <p:cNvSpPr/>
          <p:nvPr/>
        </p:nvSpPr>
        <p:spPr>
          <a:xfrm>
            <a:off x="4899804" y="5591521"/>
            <a:ext cx="1630392" cy="318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FF266F-874D-99B1-1FF6-456824BD47F0}"/>
              </a:ext>
            </a:extLst>
          </p:cNvPr>
          <p:cNvSpPr/>
          <p:nvPr/>
        </p:nvSpPr>
        <p:spPr>
          <a:xfrm>
            <a:off x="4899804" y="5045844"/>
            <a:ext cx="1630391" cy="431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View All Expense Categories</a:t>
            </a:r>
          </a:p>
        </p:txBody>
      </p:sp>
    </p:spTree>
    <p:extLst>
      <p:ext uri="{BB962C8B-B14F-4D97-AF65-F5344CB8AC3E}">
        <p14:creationId xmlns:p14="http://schemas.microsoft.com/office/powerpoint/2010/main" val="146614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D3C8A-BA44-233D-9F09-9BA38AFD04DB}"/>
              </a:ext>
            </a:extLst>
          </p:cNvPr>
          <p:cNvSpPr txBox="1"/>
          <p:nvPr/>
        </p:nvSpPr>
        <p:spPr>
          <a:xfrm>
            <a:off x="284672" y="534838"/>
            <a:ext cx="203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Expense Categories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06DE3-2B18-B910-0F98-6EE43A28CDF9}"/>
              </a:ext>
            </a:extLst>
          </p:cNvPr>
          <p:cNvSpPr/>
          <p:nvPr/>
        </p:nvSpPr>
        <p:spPr>
          <a:xfrm>
            <a:off x="3925019" y="396815"/>
            <a:ext cx="3502324" cy="5564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AFF2E-6357-0856-D882-B8F53876DCA3}"/>
              </a:ext>
            </a:extLst>
          </p:cNvPr>
          <p:cNvSpPr txBox="1"/>
          <p:nvPr/>
        </p:nvSpPr>
        <p:spPr>
          <a:xfrm>
            <a:off x="4658264" y="534838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Expenses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F5AB1-E6BF-3CDA-01DC-C636560D5D74}"/>
              </a:ext>
            </a:extLst>
          </p:cNvPr>
          <p:cNvSpPr/>
          <p:nvPr/>
        </p:nvSpPr>
        <p:spPr>
          <a:xfrm>
            <a:off x="4261449" y="1181169"/>
            <a:ext cx="2967487" cy="1346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ACCD2-977D-0EB4-0251-014D96A0D2EE}"/>
              </a:ext>
            </a:extLst>
          </p:cNvPr>
          <p:cNvSpPr txBox="1"/>
          <p:nvPr/>
        </p:nvSpPr>
        <p:spPr>
          <a:xfrm>
            <a:off x="4301706" y="1181169"/>
            <a:ext cx="9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7A9A1-5A89-5CAB-25B9-5102F2D8A347}"/>
              </a:ext>
            </a:extLst>
          </p:cNvPr>
          <p:cNvSpPr txBox="1"/>
          <p:nvPr/>
        </p:nvSpPr>
        <p:spPr>
          <a:xfrm>
            <a:off x="4924245" y="1624150"/>
            <a:ext cx="16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Spent: $267.89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47002-ABDA-F4E2-E333-8EB7DC05E68D}"/>
              </a:ext>
            </a:extLst>
          </p:cNvPr>
          <p:cNvSpPr txBox="1"/>
          <p:nvPr/>
        </p:nvSpPr>
        <p:spPr>
          <a:xfrm>
            <a:off x="5099648" y="1993482"/>
            <a:ext cx="12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Limit: $500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6148B-C439-7776-56EA-D2893CB27000}"/>
              </a:ext>
            </a:extLst>
          </p:cNvPr>
          <p:cNvSpPr/>
          <p:nvPr/>
        </p:nvSpPr>
        <p:spPr>
          <a:xfrm>
            <a:off x="6566139" y="1236438"/>
            <a:ext cx="586596" cy="258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87364-3CA9-80E9-105A-2C95D45F2585}"/>
              </a:ext>
            </a:extLst>
          </p:cNvPr>
          <p:cNvSpPr/>
          <p:nvPr/>
        </p:nvSpPr>
        <p:spPr>
          <a:xfrm>
            <a:off x="4261449" y="2562681"/>
            <a:ext cx="2967487" cy="1346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6CEEC-B9DA-B3B5-21AE-8C128B3F9BBB}"/>
              </a:ext>
            </a:extLst>
          </p:cNvPr>
          <p:cNvSpPr txBox="1"/>
          <p:nvPr/>
        </p:nvSpPr>
        <p:spPr>
          <a:xfrm>
            <a:off x="4301706" y="2562681"/>
            <a:ext cx="9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5AADB-ED87-39BC-BA2E-A17ED68AA47E}"/>
              </a:ext>
            </a:extLst>
          </p:cNvPr>
          <p:cNvSpPr txBox="1"/>
          <p:nvPr/>
        </p:nvSpPr>
        <p:spPr>
          <a:xfrm>
            <a:off x="4924245" y="3005662"/>
            <a:ext cx="16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Spent: $750.00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77D7F-A341-E92D-4A74-1D5D387EE0AA}"/>
              </a:ext>
            </a:extLst>
          </p:cNvPr>
          <p:cNvSpPr txBox="1"/>
          <p:nvPr/>
        </p:nvSpPr>
        <p:spPr>
          <a:xfrm>
            <a:off x="5099648" y="3374994"/>
            <a:ext cx="12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Limit: $950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A2E51F-5890-781D-4A2E-7CCAF751557C}"/>
              </a:ext>
            </a:extLst>
          </p:cNvPr>
          <p:cNvSpPr/>
          <p:nvPr/>
        </p:nvSpPr>
        <p:spPr>
          <a:xfrm>
            <a:off x="6566139" y="2617950"/>
            <a:ext cx="586596" cy="258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CF355-99E0-44A6-A3A2-661BCE502CED}"/>
              </a:ext>
            </a:extLst>
          </p:cNvPr>
          <p:cNvSpPr/>
          <p:nvPr/>
        </p:nvSpPr>
        <p:spPr>
          <a:xfrm>
            <a:off x="4261447" y="3944193"/>
            <a:ext cx="2967487" cy="1346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D1EAC-B253-C89F-53CA-8C53509D84A6}"/>
              </a:ext>
            </a:extLst>
          </p:cNvPr>
          <p:cNvSpPr txBox="1"/>
          <p:nvPr/>
        </p:nvSpPr>
        <p:spPr>
          <a:xfrm>
            <a:off x="4284453" y="3969594"/>
            <a:ext cx="15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Entertainment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FC021-045B-981E-ACEF-A2CCF5B0A436}"/>
              </a:ext>
            </a:extLst>
          </p:cNvPr>
          <p:cNvSpPr txBox="1"/>
          <p:nvPr/>
        </p:nvSpPr>
        <p:spPr>
          <a:xfrm>
            <a:off x="4906992" y="4412575"/>
            <a:ext cx="16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Spent: $125.00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E3CB1-958E-3C5C-82AC-394FB8527ECD}"/>
              </a:ext>
            </a:extLst>
          </p:cNvPr>
          <p:cNvSpPr txBox="1"/>
          <p:nvPr/>
        </p:nvSpPr>
        <p:spPr>
          <a:xfrm>
            <a:off x="5082395" y="4781907"/>
            <a:ext cx="12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Limit: $375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1B4C30-4F71-A6D9-3E8C-C0EBB084C09D}"/>
              </a:ext>
            </a:extLst>
          </p:cNvPr>
          <p:cNvSpPr/>
          <p:nvPr/>
        </p:nvSpPr>
        <p:spPr>
          <a:xfrm>
            <a:off x="6548886" y="4024863"/>
            <a:ext cx="586596" cy="258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54550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0A184-FCD8-81CF-A458-31DCF01D0CAD}"/>
              </a:ext>
            </a:extLst>
          </p:cNvPr>
          <p:cNvSpPr txBox="1"/>
          <p:nvPr/>
        </p:nvSpPr>
        <p:spPr>
          <a:xfrm>
            <a:off x="284672" y="534838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E05EE-8BF4-20BE-3EB3-1116C2930856}"/>
              </a:ext>
            </a:extLst>
          </p:cNvPr>
          <p:cNvSpPr/>
          <p:nvPr/>
        </p:nvSpPr>
        <p:spPr>
          <a:xfrm>
            <a:off x="3925019" y="396815"/>
            <a:ext cx="3502324" cy="5564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6E7D94-67FF-DCD0-3443-2842544A3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756099"/>
              </p:ext>
            </p:extLst>
          </p:nvPr>
        </p:nvGraphicFramePr>
        <p:xfrm>
          <a:off x="3500407" y="396815"/>
          <a:ext cx="4351547" cy="2170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C447161-061B-A6B2-706C-8472FA9E5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345093"/>
              </p:ext>
            </p:extLst>
          </p:nvPr>
        </p:nvGraphicFramePr>
        <p:xfrm>
          <a:off x="4483817" y="3140015"/>
          <a:ext cx="2384725" cy="224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200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5005D-FD5F-A9F5-26DB-AA3F5A9DDD66}"/>
              </a:ext>
            </a:extLst>
          </p:cNvPr>
          <p:cNvSpPr txBox="1"/>
          <p:nvPr/>
        </p:nvSpPr>
        <p:spPr>
          <a:xfrm>
            <a:off x="284672" y="534838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EBC68-E2E2-9272-B294-E210420805CC}"/>
              </a:ext>
            </a:extLst>
          </p:cNvPr>
          <p:cNvSpPr/>
          <p:nvPr/>
        </p:nvSpPr>
        <p:spPr>
          <a:xfrm>
            <a:off x="3925019" y="396815"/>
            <a:ext cx="3502324" cy="5564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A22ED-8D5A-C140-0A68-219CFE9BDE6A}"/>
              </a:ext>
            </a:extLst>
          </p:cNvPr>
          <p:cNvSpPr txBox="1"/>
          <p:nvPr/>
        </p:nvSpPr>
        <p:spPr>
          <a:xfrm>
            <a:off x="4270075" y="810883"/>
            <a:ext cx="2855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Tip: Aim to spend ~50% on needs, ~30% on wants, and ~20% on savings.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BAE56-C299-7E39-903E-C847E5C9BE71}"/>
              </a:ext>
            </a:extLst>
          </p:cNvPr>
          <p:cNvSpPr txBox="1"/>
          <p:nvPr/>
        </p:nvSpPr>
        <p:spPr>
          <a:xfrm>
            <a:off x="4270075" y="1991416"/>
            <a:ext cx="285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your budget plan, you’re spending too much on utilities and not enough on savings.</a:t>
            </a:r>
          </a:p>
        </p:txBody>
      </p:sp>
    </p:spTree>
    <p:extLst>
      <p:ext uri="{BB962C8B-B14F-4D97-AF65-F5344CB8AC3E}">
        <p14:creationId xmlns:p14="http://schemas.microsoft.com/office/powerpoint/2010/main" val="223389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Doyle, Ryan William</dc:creator>
  <cp:lastModifiedBy>Doyle, Ryan William</cp:lastModifiedBy>
  <cp:revision>7</cp:revision>
  <dcterms:created xsi:type="dcterms:W3CDTF">2023-09-14T14:07:03Z</dcterms:created>
  <dcterms:modified xsi:type="dcterms:W3CDTF">2023-09-14T15:03:38Z</dcterms:modified>
</cp:coreProperties>
</file>