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25d0ac70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25d0ac70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5d0ac70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25d0ac70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*fact check these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0524d0f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0524d0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25d0ac7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25d0ac7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25d0ac70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25d0ac7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25d0ac7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25d0ac7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5d0ac70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25d0ac70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25d0ac7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25d0ac7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5d0ac7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25d0ac7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25d0ac7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25d0ac7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25d0ac70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25d0ac7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Fact check the lexical unit comment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5d0ac7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5d0ac7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If only one possible frame, assign it to the lexical unit, otherwise use the decision tree classifier created for that lexical unit to make the choice on its frame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25d0ac7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25d0ac7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</a:t>
            </a:r>
            <a:r>
              <a:rPr lang="en"/>
              <a:t>  FrameNet Parser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</a:t>
            </a:r>
            <a:r>
              <a:rPr lang="en"/>
              <a:t>Schaefer</a:t>
            </a:r>
            <a:r>
              <a:rPr lang="en"/>
              <a:t>, Rick Lattin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Model 2</a:t>
            </a:r>
            <a:endParaRPr sz="38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to correct for high 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no-frame labels to 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random frame prediction for lexical units with small sample sizes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95.6% correct prediction when the lexical unit was already identified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84.6% words in the sentence tagged with frames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of 5.07 extra predictions per sentence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Final Results</a:t>
            </a:r>
            <a:endParaRPr sz="38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1: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95.3% correct prediction when the lexical unit was already identified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92.3% words in the sentence tagged with frames correctly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Average of 12.3 extra predictions per sentence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2: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95.6% correct prediction when the lexical unit was already identified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84.6% words in the sentence tagged with frames correctly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Average of 5.07 extra predictions per sentence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Example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for the sentence: “Face red, chest puffed with indignation, young John would yelp: ‘I assure you quite categorically that I never touched the ball.’”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Tagged frame is “Communication_noise” for the lexical unit “yelp”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left column is model 1 and the right is model 2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25" y="2388200"/>
            <a:ext cx="5424349" cy="2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Limitations</a:t>
            </a:r>
            <a:endParaRPr sz="380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41424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FrameNet labeled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by words entered into FrameNet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determine </a:t>
            </a:r>
            <a:r>
              <a:rPr lang="en"/>
              <a:t>uninstantiated</a:t>
            </a:r>
            <a:r>
              <a:rPr lang="en"/>
              <a:t> frames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10088" r="10972" t="0"/>
          <a:stretch/>
        </p:blipFill>
        <p:spPr>
          <a:xfrm>
            <a:off x="4705725" y="1188400"/>
            <a:ext cx="3841225" cy="36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What is FrameNet?</a:t>
            </a:r>
            <a:endParaRPr sz="38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Lexical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 Element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3796"/>
            <a:ext cx="8520602" cy="207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What is FrameNet?</a:t>
            </a:r>
            <a:endParaRPr sz="38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Lexical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 Element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05496"/>
            <a:ext cx="8520600" cy="163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Intro to Project</a:t>
            </a:r>
            <a:endParaRPr sz="38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tasks: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relevant frames for a given sentence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frame elements related to a specific frame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FrameNet lexical database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550" y="1152475"/>
            <a:ext cx="3012726" cy="299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Our Project</a:t>
            </a:r>
            <a:endParaRPr sz="38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3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Focusing on task 1 of the 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Establishing frames for given lexical units throughout sentence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longer attempting to classify frame elements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325" y="1357000"/>
            <a:ext cx="3774324" cy="25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Setting up FrameNet</a:t>
            </a:r>
            <a:endParaRPr sz="38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0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</a:t>
            </a:r>
            <a:r>
              <a:rPr lang="en"/>
              <a:t> lexical units with more than one frame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was at least 10 example sentences for the lexical unit’s most common frame, a decision tree was trained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 implemented probability rules to predict frames based off lexical units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Model Architecture</a:t>
            </a:r>
            <a:endParaRPr sz="38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decision tree classifier per lexical unit with enough training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</a:t>
            </a:r>
            <a:r>
              <a:rPr lang="en"/>
              <a:t>features from </a:t>
            </a:r>
            <a:r>
              <a:rPr lang="en"/>
              <a:t>dependency parser and lexical unit index in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off of sentences to identify the frame for a given lexical unit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037" y="2484200"/>
            <a:ext cx="4461926" cy="23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Picking Frames for Targets</a:t>
            </a:r>
            <a:endParaRPr sz="38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51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each lexical unit in the sentence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every possible frame for the lexical unit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only one frame, use decision tree or probability rule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150" y="544575"/>
            <a:ext cx="2538925" cy="42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Initial Results</a:t>
            </a:r>
            <a:endParaRPr sz="38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1 Results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95.</a:t>
            </a:r>
            <a:r>
              <a:rPr lang="en"/>
              <a:t>3</a:t>
            </a:r>
            <a:r>
              <a:rPr lang="en" sz="1800"/>
              <a:t>% correct prediction when the lexical unit was already identified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92</a:t>
            </a:r>
            <a:r>
              <a:rPr lang="en" sz="1800"/>
              <a:t>.</a:t>
            </a:r>
            <a:r>
              <a:rPr lang="en"/>
              <a:t>3</a:t>
            </a:r>
            <a:r>
              <a:rPr lang="en" sz="1800"/>
              <a:t>% words in the sentence tagged with frames correctly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Average of </a:t>
            </a:r>
            <a:r>
              <a:rPr lang="en"/>
              <a:t>12</a:t>
            </a:r>
            <a:r>
              <a:rPr lang="en" sz="1800"/>
              <a:t>.</a:t>
            </a:r>
            <a:r>
              <a:rPr lang="en"/>
              <a:t>3</a:t>
            </a:r>
            <a:r>
              <a:rPr lang="en" sz="1800"/>
              <a:t> extra predictions per sentence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too high false positive rate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second model to account for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