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280" r:id="rId3"/>
    <p:sldId id="279" r:id="rId4"/>
    <p:sldId id="258" r:id="rId5"/>
    <p:sldId id="281" r:id="rId6"/>
    <p:sldId id="276" r:id="rId7"/>
    <p:sldId id="270" r:id="rId8"/>
    <p:sldId id="263" r:id="rId9"/>
    <p:sldId id="269" r:id="rId10"/>
    <p:sldId id="268" r:id="rId11"/>
    <p:sldId id="274" r:id="rId12"/>
    <p:sldId id="275" r:id="rId13"/>
    <p:sldId id="271" r:id="rId14"/>
    <p:sldId id="277" r:id="rId15"/>
    <p:sldId id="272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85824A-E2E5-B1B1-9AA3-8E90B17928FA}" name="Ricky Lee Resendes" initials="RR" userId="S::rresendes1@umassd.edu::755bbf14-49ef-4c50-926c-2dd6502f3e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1B4C-A55B-6B4C-E671-C54D0A0E55C6}" v="6" dt="2021-11-22T16:34:09.288"/>
    <p1510:client id="{10FF0129-AB38-49BA-8D43-040C4785E138}" v="19" dt="2021-11-29T00:17:10.407"/>
    <p1510:client id="{1A311B6C-9827-9879-1CF7-50101146C83C}" v="276" dt="2021-11-27T22:25:15.381"/>
    <p1510:client id="{1AF35AD8-5E8A-EF3B-8181-4FBE3D1799B1}" v="20" dt="2021-11-29T15:45:56.542"/>
    <p1510:client id="{1CE2F8FB-F11C-EF39-7A41-CA883146D979}" v="14" dt="2021-11-28T19:18:35.111"/>
    <p1510:client id="{3CD60E84-6287-0C31-4858-F17E8888BC23}" v="28" dt="2021-11-21T23:25:19.556"/>
    <p1510:client id="{4001A8D1-7962-C9F7-6FD0-1B7F93B6F572}" v="297" dt="2021-11-27T21:02:03.646"/>
    <p1510:client id="{419329E9-F154-EC96-F4E8-B9209D9996F7}" v="6" dt="2021-11-22T16:18:37.013"/>
    <p1510:client id="{4B47F4FE-FAB7-067C-0DFD-DEEB51E3C5F9}" v="277" dt="2021-11-24T00:44:21.049"/>
    <p1510:client id="{7070B39D-BFD9-089E-EDD9-1D2756A1C10F}" v="7" dt="2021-11-29T06:33:41.793"/>
    <p1510:client id="{73DB894F-6059-F3D4-B175-610E388CC79E}" v="736" dt="2021-11-28T20:16:44.857"/>
    <p1510:client id="{74940D3B-0143-C8BF-63B3-99E02C148549}" v="103" dt="2021-11-29T06:33:08.866"/>
    <p1510:client id="{7FF1530C-3C75-4EA2-A723-EDFDE593F0F3}" v="43" dt="2021-11-20T21:19:48.308"/>
    <p1510:client id="{81834660-B047-B3FC-3434-1FB8C519EFD0}" v="1199" dt="2021-11-24T00:41:11.836"/>
    <p1510:client id="{9DB8C4FA-F489-1742-31E7-A1A122D9B29C}" v="19" dt="2021-11-22T02:12:27.921"/>
    <p1510:client id="{AE89AE76-FF65-B903-BFEF-F5D594C23DDE}" v="8" dt="2021-11-27T20:03:29.553"/>
    <p1510:client id="{AE9CF753-96D8-4167-8C5F-A94708DE2C1E}" v="757" dt="2021-11-20T21:19:18.315"/>
    <p1510:client id="{C4326C64-D0A4-2B5D-364E-301555543E24}" v="54" dt="2021-11-24T05:02:58.252"/>
    <p1510:client id="{C8CB3D0E-80C4-50DF-14B2-D54E0BA64F89}" v="1265" dt="2021-11-24T04:47:59.190"/>
    <p1510:client id="{D6F59AED-B821-6515-3B37-B1F7F29F9B33}" v="253" dt="2021-11-24T00:42:39.261"/>
    <p1510:client id="{E8C677E6-C6D5-000E-4868-48D1398727D9}" v="15" dt="2021-11-27T21:18:36.903"/>
    <p1510:client id="{F3112251-BEEB-4DF0-A226-9CF4ED41E0D0}" v="871" dt="2021-11-20T21:07:24.423"/>
    <p1510:client id="{F43D9831-AC23-4A4A-82CB-0F3926C52A07}" v="797" dt="2021-11-20T21:20:23.600"/>
    <p1510:client id="{F503C8CB-B7AA-F7F1-5BFF-EFD90F4314C6}" v="138" dt="2021-11-27T22:21:26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J Patel" userId="S::apatel15@umassd.edu::74e4362d-7752-4aaf-80c5-2e4ac5f2c95e" providerId="AD" clId="Web-{07E01B4C-A55B-6B4C-E671-C54D0A0E55C6}"/>
    <pc:docChg chg="modSld">
      <pc:chgData name="Aayush J Patel" userId="S::apatel15@umassd.edu::74e4362d-7752-4aaf-80c5-2e4ac5f2c95e" providerId="AD" clId="Web-{07E01B4C-A55B-6B4C-E671-C54D0A0E55C6}" dt="2021-11-22T16:34:09.288" v="4" actId="1076"/>
      <pc:docMkLst>
        <pc:docMk/>
      </pc:docMkLst>
      <pc:sldChg chg="modSp">
        <pc:chgData name="Aayush J Patel" userId="S::apatel15@umassd.edu::74e4362d-7752-4aaf-80c5-2e4ac5f2c95e" providerId="AD" clId="Web-{07E01B4C-A55B-6B4C-E671-C54D0A0E55C6}" dt="2021-11-22T16:34:09.288" v="4" actId="1076"/>
        <pc:sldMkLst>
          <pc:docMk/>
          <pc:sldMk cId="109857222" sldId="256"/>
        </pc:sldMkLst>
        <pc:spChg chg="mod">
          <ac:chgData name="Aayush J Patel" userId="S::apatel15@umassd.edu::74e4362d-7752-4aaf-80c5-2e4ac5f2c95e" providerId="AD" clId="Web-{07E01B4C-A55B-6B4C-E671-C54D0A0E55C6}" dt="2021-11-22T16:34:09.288" v="4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ayush J Patel" userId="S::apatel15@umassd.edu::74e4362d-7752-4aaf-80c5-2e4ac5f2c95e" providerId="AD" clId="Web-{07E01B4C-A55B-6B4C-E671-C54D0A0E55C6}" dt="2021-11-22T16:29:42.907" v="2" actId="20577"/>
        <pc:sldMkLst>
          <pc:docMk/>
          <pc:sldMk cId="1530604767" sldId="264"/>
        </pc:sldMkLst>
        <pc:spChg chg="mod">
          <ac:chgData name="Aayush J Patel" userId="S::apatel15@umassd.edu::74e4362d-7752-4aaf-80c5-2e4ac5f2c95e" providerId="AD" clId="Web-{07E01B4C-A55B-6B4C-E671-C54D0A0E55C6}" dt="2021-11-22T16:29:42.907" v="2" actId="20577"/>
          <ac:spMkLst>
            <pc:docMk/>
            <pc:sldMk cId="1530604767" sldId="264"/>
            <ac:spMk id="2" creationId="{200E7D3E-2F05-4AA3-A39F-0D52FDCD3006}"/>
          </ac:spMkLst>
        </pc:spChg>
      </pc:sldChg>
    </pc:docChg>
  </pc:docChgLst>
  <pc:docChgLst>
    <pc:chgData name="Ryan Scott" userId="S::rscott3@umassd.edu::bc8e2f1f-c837-4810-aa3f-82c127b67a09" providerId="AD" clId="Web-{1AF35AD8-5E8A-EF3B-8181-4FBE3D1799B1}"/>
    <pc:docChg chg="modSld">
      <pc:chgData name="Ryan Scott" userId="S::rscott3@umassd.edu::bc8e2f1f-c837-4810-aa3f-82c127b67a09" providerId="AD" clId="Web-{1AF35AD8-5E8A-EF3B-8181-4FBE3D1799B1}" dt="2021-11-29T15:45:56.542" v="19" actId="20577"/>
      <pc:docMkLst>
        <pc:docMk/>
      </pc:docMkLst>
      <pc:sldChg chg="modSp">
        <pc:chgData name="Ryan Scott" userId="S::rscott3@umassd.edu::bc8e2f1f-c837-4810-aa3f-82c127b67a09" providerId="AD" clId="Web-{1AF35AD8-5E8A-EF3B-8181-4FBE3D1799B1}" dt="2021-11-29T15:45:56.542" v="19" actId="20577"/>
        <pc:sldMkLst>
          <pc:docMk/>
          <pc:sldMk cId="2016743373" sldId="260"/>
        </pc:sldMkLst>
        <pc:spChg chg="mod">
          <ac:chgData name="Ryan Scott" userId="S::rscott3@umassd.edu::bc8e2f1f-c837-4810-aa3f-82c127b67a09" providerId="AD" clId="Web-{1AF35AD8-5E8A-EF3B-8181-4FBE3D1799B1}" dt="2021-11-29T15:45:56.542" v="19" actId="20577"/>
          <ac:spMkLst>
            <pc:docMk/>
            <pc:sldMk cId="2016743373" sldId="260"/>
            <ac:spMk id="9" creationId="{B30BEC60-737B-4F4B-AE8E-47D014F3B36C}"/>
          </ac:spMkLst>
        </pc:spChg>
      </pc:sldChg>
    </pc:docChg>
  </pc:docChgLst>
  <pc:docChgLst>
    <pc:chgData name="Dean M Smith" userId="S::dsmith17@umassd.edu::bb204ef4-9a3d-4f50-8da7-986607f8f11e" providerId="AD" clId="Web-{4001A8D1-7962-C9F7-6FD0-1B7F93B6F572}"/>
    <pc:docChg chg="modSld">
      <pc:chgData name="Dean M Smith" userId="S::dsmith17@umassd.edu::bb204ef4-9a3d-4f50-8da7-986607f8f11e" providerId="AD" clId="Web-{4001A8D1-7962-C9F7-6FD0-1B7F93B6F572}" dt="2021-11-27T21:02:03.646" v="296" actId="20577"/>
      <pc:docMkLst>
        <pc:docMk/>
      </pc:docMkLst>
      <pc:sldChg chg="modSp">
        <pc:chgData name="Dean M Smith" userId="S::dsmith17@umassd.edu::bb204ef4-9a3d-4f50-8da7-986607f8f11e" providerId="AD" clId="Web-{4001A8D1-7962-C9F7-6FD0-1B7F93B6F572}" dt="2021-11-27T21:02:03.646" v="296" actId="20577"/>
        <pc:sldMkLst>
          <pc:docMk/>
          <pc:sldMk cId="801896883" sldId="279"/>
        </pc:sldMkLst>
        <pc:spChg chg="mod">
          <ac:chgData name="Dean M Smith" userId="S::dsmith17@umassd.edu::bb204ef4-9a3d-4f50-8da7-986607f8f11e" providerId="AD" clId="Web-{4001A8D1-7962-C9F7-6FD0-1B7F93B6F572}" dt="2021-11-27T21:02:03.646" v="296" actId="20577"/>
          <ac:spMkLst>
            <pc:docMk/>
            <pc:sldMk cId="801896883" sldId="279"/>
            <ac:spMk id="2" creationId="{4C708ABC-1408-47E7-BB3B-69749DE4364D}"/>
          </ac:spMkLst>
        </pc:spChg>
        <pc:spChg chg="mod">
          <ac:chgData name="Dean M Smith" userId="S::dsmith17@umassd.edu::bb204ef4-9a3d-4f50-8da7-986607f8f11e" providerId="AD" clId="Web-{4001A8D1-7962-C9F7-6FD0-1B7F93B6F572}" dt="2021-11-27T20:49:52.304" v="289" actId="20577"/>
          <ac:spMkLst>
            <pc:docMk/>
            <pc:sldMk cId="801896883" sldId="279"/>
            <ac:spMk id="3" creationId="{AA79FA9B-6576-48A6-97F7-BC5FA6886AFB}"/>
          </ac:spMkLst>
        </pc:spChg>
      </pc:sldChg>
    </pc:docChg>
  </pc:docChgLst>
  <pc:docChgLst>
    <pc:chgData name="Ryan Scott" userId="S::rscott3@umassd.edu::bc8e2f1f-c837-4810-aa3f-82c127b67a09" providerId="AD" clId="Web-{74940D3B-0143-C8BF-63B3-99E02C148549}"/>
    <pc:docChg chg="modSld">
      <pc:chgData name="Ryan Scott" userId="S::rscott3@umassd.edu::bc8e2f1f-c837-4810-aa3f-82c127b67a09" providerId="AD" clId="Web-{74940D3B-0143-C8BF-63B3-99E02C148549}" dt="2021-11-29T06:33:07.163" v="98" actId="20577"/>
      <pc:docMkLst>
        <pc:docMk/>
      </pc:docMkLst>
      <pc:sldChg chg="modSp">
        <pc:chgData name="Ryan Scott" userId="S::rscott3@umassd.edu::bc8e2f1f-c837-4810-aa3f-82c127b67a09" providerId="AD" clId="Web-{74940D3B-0143-C8BF-63B3-99E02C148549}" dt="2021-11-29T06:26:39.631" v="2" actId="20577"/>
        <pc:sldMkLst>
          <pc:docMk/>
          <pc:sldMk cId="2016743373" sldId="260"/>
        </pc:sldMkLst>
        <pc:spChg chg="mod">
          <ac:chgData name="Ryan Scott" userId="S::rscott3@umassd.edu::bc8e2f1f-c837-4810-aa3f-82c127b67a09" providerId="AD" clId="Web-{74940D3B-0143-C8BF-63B3-99E02C148549}" dt="2021-11-29T06:26:39.631" v="2" actId="20577"/>
          <ac:spMkLst>
            <pc:docMk/>
            <pc:sldMk cId="2016743373" sldId="260"/>
            <ac:spMk id="9" creationId="{B30BEC60-737B-4F4B-AE8E-47D014F3B36C}"/>
          </ac:spMkLst>
        </pc:spChg>
      </pc:sldChg>
      <pc:sldChg chg="modSp">
        <pc:chgData name="Ryan Scott" userId="S::rscott3@umassd.edu::bc8e2f1f-c837-4810-aa3f-82c127b67a09" providerId="AD" clId="Web-{74940D3B-0143-C8BF-63B3-99E02C148549}" dt="2021-11-29T06:31:23.812" v="96" actId="20577"/>
        <pc:sldMkLst>
          <pc:docMk/>
          <pc:sldMk cId="537024434" sldId="274"/>
        </pc:sldMkLst>
        <pc:spChg chg="mod">
          <ac:chgData name="Ryan Scott" userId="S::rscott3@umassd.edu::bc8e2f1f-c837-4810-aa3f-82c127b67a09" providerId="AD" clId="Web-{74940D3B-0143-C8BF-63B3-99E02C148549}" dt="2021-11-29T06:31:23.812" v="96" actId="20577"/>
          <ac:spMkLst>
            <pc:docMk/>
            <pc:sldMk cId="537024434" sldId="274"/>
            <ac:spMk id="2" creationId="{7DA4FF15-0EAC-4D7A-A2A0-876F231E0135}"/>
          </ac:spMkLst>
        </pc:spChg>
        <pc:spChg chg="mod">
          <ac:chgData name="Ryan Scott" userId="S::rscott3@umassd.edu::bc8e2f1f-c837-4810-aa3f-82c127b67a09" providerId="AD" clId="Web-{74940D3B-0143-C8BF-63B3-99E02C148549}" dt="2021-11-29T06:30:53.889" v="44" actId="1076"/>
          <ac:spMkLst>
            <pc:docMk/>
            <pc:sldMk cId="537024434" sldId="274"/>
            <ac:spMk id="3" creationId="{D7A8DA90-D779-439B-81E8-41EA606DB9A2}"/>
          </ac:spMkLst>
        </pc:spChg>
      </pc:sldChg>
      <pc:sldChg chg="modSp">
        <pc:chgData name="Ryan Scott" userId="S::rscott3@umassd.edu::bc8e2f1f-c837-4810-aa3f-82c127b67a09" providerId="AD" clId="Web-{74940D3B-0143-C8BF-63B3-99E02C148549}" dt="2021-11-29T06:33:07.163" v="98" actId="20577"/>
        <pc:sldMkLst>
          <pc:docMk/>
          <pc:sldMk cId="2180182994" sldId="277"/>
        </pc:sldMkLst>
        <pc:spChg chg="mod">
          <ac:chgData name="Ryan Scott" userId="S::rscott3@umassd.edu::bc8e2f1f-c837-4810-aa3f-82c127b67a09" providerId="AD" clId="Web-{74940D3B-0143-C8BF-63B3-99E02C148549}" dt="2021-11-29T06:33:03.585" v="97" actId="20577"/>
          <ac:spMkLst>
            <pc:docMk/>
            <pc:sldMk cId="2180182994" sldId="277"/>
            <ac:spMk id="2" creationId="{910621C0-C081-40F7-B164-01B0B15938DE}"/>
          </ac:spMkLst>
        </pc:spChg>
        <pc:spChg chg="mod">
          <ac:chgData name="Ryan Scott" userId="S::rscott3@umassd.edu::bc8e2f1f-c837-4810-aa3f-82c127b67a09" providerId="AD" clId="Web-{74940D3B-0143-C8BF-63B3-99E02C148549}" dt="2021-11-29T06:33:07.163" v="98" actId="20577"/>
          <ac:spMkLst>
            <pc:docMk/>
            <pc:sldMk cId="2180182994" sldId="277"/>
            <ac:spMk id="5" creationId="{B353867D-C8BA-40D7-B4D1-09BD9E07890E}"/>
          </ac:spMkLst>
        </pc:spChg>
      </pc:sldChg>
    </pc:docChg>
  </pc:docChgLst>
  <pc:docChgLst>
    <pc:chgData name="Aayush J Patel" userId="S::apatel15@umassd.edu::74e4362d-7752-4aaf-80c5-2e4ac5f2c95e" providerId="AD" clId="Web-{AE9CF753-96D8-4167-8C5F-A94708DE2C1E}"/>
    <pc:docChg chg="modSld">
      <pc:chgData name="Aayush J Patel" userId="S::apatel15@umassd.edu::74e4362d-7752-4aaf-80c5-2e4ac5f2c95e" providerId="AD" clId="Web-{AE9CF753-96D8-4167-8C5F-A94708DE2C1E}" dt="2021-11-20T21:19:18.315" v="921" actId="1076"/>
      <pc:docMkLst>
        <pc:docMk/>
      </pc:docMkLst>
      <pc:sldChg chg="addSp modSp">
        <pc:chgData name="Aayush J Patel" userId="S::apatel15@umassd.edu::74e4362d-7752-4aaf-80c5-2e4ac5f2c95e" providerId="AD" clId="Web-{AE9CF753-96D8-4167-8C5F-A94708DE2C1E}" dt="2021-11-20T20:24:20.281" v="43" actId="1076"/>
        <pc:sldMkLst>
          <pc:docMk/>
          <pc:sldMk cId="109857222" sldId="256"/>
        </pc:sldMkLst>
        <pc:spChg chg="mod">
          <ac:chgData name="Aayush J Patel" userId="S::apatel15@umassd.edu::74e4362d-7752-4aaf-80c5-2e4ac5f2c95e" providerId="AD" clId="Web-{AE9CF753-96D8-4167-8C5F-A94708DE2C1E}" dt="2021-11-20T20:23:52.155" v="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J Patel" userId="S::apatel15@umassd.edu::74e4362d-7752-4aaf-80c5-2e4ac5f2c95e" providerId="AD" clId="Web-{AE9CF753-96D8-4167-8C5F-A94708DE2C1E}" dt="2021-11-20T20:24:20.281" v="43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Aayush J Patel" userId="S::apatel15@umassd.edu::74e4362d-7752-4aaf-80c5-2e4ac5f2c95e" providerId="AD" clId="Web-{AE9CF753-96D8-4167-8C5F-A94708DE2C1E}" dt="2021-11-20T20:15:34.454" v="0"/>
          <ac:spMkLst>
            <pc:docMk/>
            <pc:sldMk cId="109857222" sldId="256"/>
            <ac:spMk id="5" creationId="{FC656E70-D8EF-4785-8BAB-E7C2E2D4B8EA}"/>
          </ac:spMkLst>
        </pc:spChg>
      </pc:sldChg>
      <pc:sldChg chg="addSp delSp modSp">
        <pc:chgData name="Aayush J Patel" userId="S::apatel15@umassd.edu::74e4362d-7752-4aaf-80c5-2e4ac5f2c95e" providerId="AD" clId="Web-{AE9CF753-96D8-4167-8C5F-A94708DE2C1E}" dt="2021-11-20T20:47:01.463" v="591" actId="20577"/>
        <pc:sldMkLst>
          <pc:docMk/>
          <pc:sldMk cId="1903207750" sldId="258"/>
        </pc:sldMkLst>
        <pc:spChg chg="mod">
          <ac:chgData name="Aayush J Patel" userId="S::apatel15@umassd.edu::74e4362d-7752-4aaf-80c5-2e4ac5f2c95e" providerId="AD" clId="Web-{AE9CF753-96D8-4167-8C5F-A94708DE2C1E}" dt="2021-11-20T20:40:16.848" v="327" actId="20577"/>
          <ac:spMkLst>
            <pc:docMk/>
            <pc:sldMk cId="1903207750" sldId="258"/>
            <ac:spMk id="3" creationId="{B859C186-7549-4FFB-B244-0AC413FE32BA}"/>
          </ac:spMkLst>
        </pc:spChg>
        <pc:spChg chg="add mod">
          <ac:chgData name="Aayush J Patel" userId="S::apatel15@umassd.edu::74e4362d-7752-4aaf-80c5-2e4ac5f2c95e" providerId="AD" clId="Web-{AE9CF753-96D8-4167-8C5F-A94708DE2C1E}" dt="2021-11-20T20:32:24.933" v="48" actId="20577"/>
          <ac:spMkLst>
            <pc:docMk/>
            <pc:sldMk cId="1903207750" sldId="258"/>
            <ac:spMk id="4" creationId="{AF6CE2C4-B75C-40D2-B0B1-C6832E153CFD}"/>
          </ac:spMkLst>
        </pc:spChg>
        <pc:spChg chg="add del mod">
          <ac:chgData name="Aayush J Patel" userId="S::apatel15@umassd.edu::74e4362d-7752-4aaf-80c5-2e4ac5f2c95e" providerId="AD" clId="Web-{AE9CF753-96D8-4167-8C5F-A94708DE2C1E}" dt="2021-11-20T20:40:48.584" v="333"/>
          <ac:spMkLst>
            <pc:docMk/>
            <pc:sldMk cId="1903207750" sldId="258"/>
            <ac:spMk id="5" creationId="{13916B3A-A127-4B50-8636-0EC0932CFE89}"/>
          </ac:spMkLst>
        </pc:spChg>
        <pc:spChg chg="add mod">
          <ac:chgData name="Aayush J Patel" userId="S::apatel15@umassd.edu::74e4362d-7752-4aaf-80c5-2e4ac5f2c95e" providerId="AD" clId="Web-{AE9CF753-96D8-4167-8C5F-A94708DE2C1E}" dt="2021-11-20T20:40:26.833" v="329" actId="20577"/>
          <ac:spMkLst>
            <pc:docMk/>
            <pc:sldMk cId="1903207750" sldId="258"/>
            <ac:spMk id="6" creationId="{7A633FE2-2CBC-45BC-B132-3FAA69970FA3}"/>
          </ac:spMkLst>
        </pc:spChg>
        <pc:spChg chg="add del">
          <ac:chgData name="Aayush J Patel" userId="S::apatel15@umassd.edu::74e4362d-7752-4aaf-80c5-2e4ac5f2c95e" providerId="AD" clId="Web-{AE9CF753-96D8-4167-8C5F-A94708DE2C1E}" dt="2021-11-20T20:34:14.642" v="109"/>
          <ac:spMkLst>
            <pc:docMk/>
            <pc:sldMk cId="1903207750" sldId="258"/>
            <ac:spMk id="7" creationId="{CEB50BBB-FFB9-4FDC-AF21-5BC00DB947DA}"/>
          </ac:spMkLst>
        </pc:spChg>
        <pc:spChg chg="add mod">
          <ac:chgData name="Aayush J Patel" userId="S::apatel15@umassd.edu::74e4362d-7752-4aaf-80c5-2e4ac5f2c95e" providerId="AD" clId="Web-{AE9CF753-96D8-4167-8C5F-A94708DE2C1E}" dt="2021-11-20T20:40:25.067" v="328" actId="20577"/>
          <ac:spMkLst>
            <pc:docMk/>
            <pc:sldMk cId="1903207750" sldId="258"/>
            <ac:spMk id="8" creationId="{ED4FE6E5-3AC8-4161-A5F4-B3C7FB1AB04E}"/>
          </ac:spMkLst>
        </pc:spChg>
        <pc:spChg chg="add mod">
          <ac:chgData name="Aayush J Patel" userId="S::apatel15@umassd.edu::74e4362d-7752-4aaf-80c5-2e4ac5f2c95e" providerId="AD" clId="Web-{AE9CF753-96D8-4167-8C5F-A94708DE2C1E}" dt="2021-11-20T20:47:01.463" v="591" actId="20577"/>
          <ac:spMkLst>
            <pc:docMk/>
            <pc:sldMk cId="1903207750" sldId="258"/>
            <ac:spMk id="10" creationId="{C947E3D1-77F2-46A0-959F-A3C8F26D25FB}"/>
          </ac:spMkLst>
        </pc:spChg>
      </pc:sldChg>
      <pc:sldChg chg="modSp">
        <pc:chgData name="Aayush J Patel" userId="S::apatel15@umassd.edu::74e4362d-7752-4aaf-80c5-2e4ac5f2c95e" providerId="AD" clId="Web-{AE9CF753-96D8-4167-8C5F-A94708DE2C1E}" dt="2021-11-20T21:12:05.792" v="890" actId="20577"/>
        <pc:sldMkLst>
          <pc:docMk/>
          <pc:sldMk cId="31384481" sldId="259"/>
        </pc:sldMkLst>
        <pc:spChg chg="mod">
          <ac:chgData name="Aayush J Patel" userId="S::apatel15@umassd.edu::74e4362d-7752-4aaf-80c5-2e4ac5f2c95e" providerId="AD" clId="Web-{AE9CF753-96D8-4167-8C5F-A94708DE2C1E}" dt="2021-11-20T21:02:56.763" v="715" actId="20577"/>
          <ac:spMkLst>
            <pc:docMk/>
            <pc:sldMk cId="31384481" sldId="259"/>
            <ac:spMk id="3" creationId="{B859C186-7549-4FFB-B244-0AC413FE32BA}"/>
          </ac:spMkLst>
        </pc:spChg>
        <pc:graphicFrameChg chg="mod modGraphic">
          <ac:chgData name="Aayush J Patel" userId="S::apatel15@umassd.edu::74e4362d-7752-4aaf-80c5-2e4ac5f2c95e" providerId="AD" clId="Web-{AE9CF753-96D8-4167-8C5F-A94708DE2C1E}" dt="2021-11-20T21:12:05.792" v="890" actId="20577"/>
          <ac:graphicFrameMkLst>
            <pc:docMk/>
            <pc:sldMk cId="31384481" sldId="259"/>
            <ac:graphicFrameMk id="12" creationId="{7374F910-C348-4812-A2D5-FC3CA3F5A3F7}"/>
          </ac:graphicFrameMkLst>
        </pc:graphicFrameChg>
      </pc:sldChg>
      <pc:sldChg chg="addSp delSp modSp">
        <pc:chgData name="Aayush J Patel" userId="S::apatel15@umassd.edu::74e4362d-7752-4aaf-80c5-2e4ac5f2c95e" providerId="AD" clId="Web-{AE9CF753-96D8-4167-8C5F-A94708DE2C1E}" dt="2021-11-20T21:19:18.315" v="921" actId="1076"/>
        <pc:sldMkLst>
          <pc:docMk/>
          <pc:sldMk cId="1530604767" sldId="264"/>
        </pc:sldMkLst>
        <pc:spChg chg="add del">
          <ac:chgData name="Aayush J Patel" userId="S::apatel15@umassd.edu::74e4362d-7752-4aaf-80c5-2e4ac5f2c95e" providerId="AD" clId="Web-{AE9CF753-96D8-4167-8C5F-A94708DE2C1E}" dt="2021-11-20T21:18:03.592" v="909"/>
          <ac:spMkLst>
            <pc:docMk/>
            <pc:sldMk cId="1530604767" sldId="264"/>
            <ac:spMk id="42" creationId="{4008C65C-2CC5-44CD-BE28-D501BCEE0B45}"/>
          </ac:spMkLst>
        </pc:spChg>
        <pc:picChg chg="del">
          <ac:chgData name="Aayush J Patel" userId="S::apatel15@umassd.edu::74e4362d-7752-4aaf-80c5-2e4ac5f2c95e" providerId="AD" clId="Web-{AE9CF753-96D8-4167-8C5F-A94708DE2C1E}" dt="2021-11-20T21:13:32.250" v="896"/>
          <ac:picMkLst>
            <pc:docMk/>
            <pc:sldMk cId="1530604767" sldId="264"/>
            <ac:picMk id="11" creationId="{268EC7BB-68C5-4409-9501-24165AA100B8}"/>
          </ac:picMkLst>
        </pc:picChg>
        <pc:picChg chg="del">
          <ac:chgData name="Aayush J Patel" userId="S::apatel15@umassd.edu::74e4362d-7752-4aaf-80c5-2e4ac5f2c95e" providerId="AD" clId="Web-{AE9CF753-96D8-4167-8C5F-A94708DE2C1E}" dt="2021-11-20T21:16:33.900" v="900"/>
          <ac:picMkLst>
            <pc:docMk/>
            <pc:sldMk cId="1530604767" sldId="264"/>
            <ac:picMk id="13" creationId="{182C7BBF-80F6-4E3F-ADEB-B1BCA65C1174}"/>
          </ac:picMkLst>
        </pc:picChg>
        <pc:picChg chg="del">
          <ac:chgData name="Aayush J Patel" userId="S::apatel15@umassd.edu::74e4362d-7752-4aaf-80c5-2e4ac5f2c95e" providerId="AD" clId="Web-{AE9CF753-96D8-4167-8C5F-A94708DE2C1E}" dt="2021-11-20T21:17:57.013" v="907"/>
          <ac:picMkLst>
            <pc:docMk/>
            <pc:sldMk cId="1530604767" sldId="264"/>
            <ac:picMk id="14" creationId="{C5349ED9-2029-42CC-A59B-952068DB0A12}"/>
          </ac:picMkLst>
        </pc:picChg>
        <pc:picChg chg="del">
          <ac:chgData name="Aayush J Patel" userId="S::apatel15@umassd.edu::74e4362d-7752-4aaf-80c5-2e4ac5f2c95e" providerId="AD" clId="Web-{AE9CF753-96D8-4167-8C5F-A94708DE2C1E}" dt="2021-11-20T21:19:04.017" v="916"/>
          <ac:picMkLst>
            <pc:docMk/>
            <pc:sldMk cId="1530604767" sldId="264"/>
            <ac:picMk id="15" creationId="{99D53CA5-1A3F-4AA6-89E4-6F4BB4B5012D}"/>
          </ac:picMkLst>
        </pc:picChg>
        <pc:picChg chg="add del mod">
          <ac:chgData name="Aayush J Patel" userId="S::apatel15@umassd.edu::74e4362d-7752-4aaf-80c5-2e4ac5f2c95e" providerId="AD" clId="Web-{AE9CF753-96D8-4167-8C5F-A94708DE2C1E}" dt="2021-11-20T21:14:50.051" v="899"/>
          <ac:picMkLst>
            <pc:docMk/>
            <pc:sldMk cId="1530604767" sldId="264"/>
            <ac:picMk id="40" creationId="{B2BC7040-755D-426E-B31C-A102389DB92F}"/>
          </ac:picMkLst>
        </pc:picChg>
        <pc:picChg chg="add mod">
          <ac:chgData name="Aayush J Patel" userId="S::apatel15@umassd.edu::74e4362d-7752-4aaf-80c5-2e4ac5f2c95e" providerId="AD" clId="Web-{AE9CF753-96D8-4167-8C5F-A94708DE2C1E}" dt="2021-11-20T21:17:07.136" v="906" actId="1076"/>
          <ac:picMkLst>
            <pc:docMk/>
            <pc:sldMk cId="1530604767" sldId="264"/>
            <ac:picMk id="41" creationId="{70D7F3D1-5EF5-4809-B691-4A1A75856C04}"/>
          </ac:picMkLst>
        </pc:picChg>
        <pc:picChg chg="add mod">
          <ac:chgData name="Aayush J Patel" userId="S::apatel15@umassd.edu::74e4362d-7752-4aaf-80c5-2e4ac5f2c95e" providerId="AD" clId="Web-{AE9CF753-96D8-4167-8C5F-A94708DE2C1E}" dt="2021-11-20T21:18:26.468" v="914" actId="1076"/>
          <ac:picMkLst>
            <pc:docMk/>
            <pc:sldMk cId="1530604767" sldId="264"/>
            <ac:picMk id="49" creationId="{2CC095CA-8C09-4763-A21F-73F7CB8ED3E0}"/>
          </ac:picMkLst>
        </pc:picChg>
        <pc:picChg chg="add mod">
          <ac:chgData name="Aayush J Patel" userId="S::apatel15@umassd.edu::74e4362d-7752-4aaf-80c5-2e4ac5f2c95e" providerId="AD" clId="Web-{AE9CF753-96D8-4167-8C5F-A94708DE2C1E}" dt="2021-11-20T21:19:18.315" v="921" actId="1076"/>
          <ac:picMkLst>
            <pc:docMk/>
            <pc:sldMk cId="1530604767" sldId="264"/>
            <ac:picMk id="50" creationId="{2A49607E-206A-4A32-AB7B-1E956D411CF4}"/>
          </ac:picMkLst>
        </pc:picChg>
        <pc:picChg chg="add mod">
          <ac:chgData name="Aayush J Patel" userId="S::apatel15@umassd.edu::74e4362d-7752-4aaf-80c5-2e4ac5f2c95e" providerId="AD" clId="Web-{AE9CF753-96D8-4167-8C5F-A94708DE2C1E}" dt="2021-11-20T21:13:36.250" v="897" actId="1076"/>
          <ac:picMkLst>
            <pc:docMk/>
            <pc:sldMk cId="1530604767" sldId="264"/>
            <ac:picMk id="54" creationId="{62A35D1D-3A27-4B1A-B3C9-16B6ABF0E3E7}"/>
          </ac:picMkLst>
        </pc:picChg>
      </pc:sldChg>
    </pc:docChg>
  </pc:docChgLst>
  <pc:docChgLst>
    <pc:chgData name="Ricky Lee Resendes" userId="S::rresendes1@umassd.edu::755bbf14-49ef-4c50-926c-2dd6502f3e72" providerId="AD" clId="Web-{4B47F4FE-FAB7-067C-0DFD-DEEB51E3C5F9}"/>
    <pc:docChg chg="mod addSld delSld modSld sldOrd">
      <pc:chgData name="Ricky Lee Resendes" userId="S::rresendes1@umassd.edu::755bbf14-49ef-4c50-926c-2dd6502f3e72" providerId="AD" clId="Web-{4B47F4FE-FAB7-067C-0DFD-DEEB51E3C5F9}" dt="2021-11-24T00:44:30.596" v="300"/>
      <pc:docMkLst>
        <pc:docMk/>
      </pc:docMkLst>
      <pc:sldChg chg="modSp">
        <pc:chgData name="Ricky Lee Resendes" userId="S::rresendes1@umassd.edu::755bbf14-49ef-4c50-926c-2dd6502f3e72" providerId="AD" clId="Web-{4B47F4FE-FAB7-067C-0DFD-DEEB51E3C5F9}" dt="2021-11-24T00:39:15.837" v="279" actId="20577"/>
        <pc:sldMkLst>
          <pc:docMk/>
          <pc:sldMk cId="1903207750" sldId="258"/>
        </pc:sldMkLst>
        <pc:spChg chg="mod">
          <ac:chgData name="Ricky Lee Resendes" userId="S::rresendes1@umassd.edu::755bbf14-49ef-4c50-926c-2dd6502f3e72" providerId="AD" clId="Web-{4B47F4FE-FAB7-067C-0DFD-DEEB51E3C5F9}" dt="2021-11-24T00:39:11.805" v="278" actId="20577"/>
          <ac:spMkLst>
            <pc:docMk/>
            <pc:sldMk cId="1903207750" sldId="258"/>
            <ac:spMk id="3" creationId="{B859C186-7549-4FFB-B244-0AC413FE32BA}"/>
          </ac:spMkLst>
        </pc:spChg>
        <pc:spChg chg="mod">
          <ac:chgData name="Ricky Lee Resendes" userId="S::rresendes1@umassd.edu::755bbf14-49ef-4c50-926c-2dd6502f3e72" providerId="AD" clId="Web-{4B47F4FE-FAB7-067C-0DFD-DEEB51E3C5F9}" dt="2021-11-24T00:39:15.837" v="279" actId="20577"/>
          <ac:spMkLst>
            <pc:docMk/>
            <pc:sldMk cId="1903207750" sldId="258"/>
            <ac:spMk id="10" creationId="{C947E3D1-77F2-46A0-959F-A3C8F26D25FB}"/>
          </ac:spMkLst>
        </pc:spChg>
      </pc:sldChg>
      <pc:sldChg chg="del ord">
        <pc:chgData name="Ricky Lee Resendes" userId="S::rresendes1@umassd.edu::755bbf14-49ef-4c50-926c-2dd6502f3e72" providerId="AD" clId="Web-{4B47F4FE-FAB7-067C-0DFD-DEEB51E3C5F9}" dt="2021-11-24T00:41:26.997" v="283"/>
        <pc:sldMkLst>
          <pc:docMk/>
          <pc:sldMk cId="31384481" sldId="259"/>
        </pc:sldMkLst>
      </pc:sldChg>
      <pc:sldChg chg="addSp delSp modSp del ord">
        <pc:chgData name="Ricky Lee Resendes" userId="S::rresendes1@umassd.edu::755bbf14-49ef-4c50-926c-2dd6502f3e72" providerId="AD" clId="Web-{4B47F4FE-FAB7-067C-0DFD-DEEB51E3C5F9}" dt="2021-11-23T23:57:25.648" v="226"/>
        <pc:sldMkLst>
          <pc:docMk/>
          <pc:sldMk cId="1019518082" sldId="261"/>
        </pc:sldMkLst>
        <pc:spChg chg="add del mod">
          <ac:chgData name="Ricky Lee Resendes" userId="S::rresendes1@umassd.edu::755bbf14-49ef-4c50-926c-2dd6502f3e72" providerId="AD" clId="Web-{4B47F4FE-FAB7-067C-0DFD-DEEB51E3C5F9}" dt="2021-11-23T23:55:54.082" v="225"/>
          <ac:spMkLst>
            <pc:docMk/>
            <pc:sldMk cId="1019518082" sldId="261"/>
            <ac:spMk id="11" creationId="{DDB08288-E465-401B-A2A2-0756A318867D}"/>
          </ac:spMkLst>
        </pc:spChg>
        <pc:graphicFrameChg chg="add del mod">
          <ac:chgData name="Ricky Lee Resendes" userId="S::rresendes1@umassd.edu::755bbf14-49ef-4c50-926c-2dd6502f3e72" providerId="AD" clId="Web-{4B47F4FE-FAB7-067C-0DFD-DEEB51E3C5F9}" dt="2021-11-23T23:55:54.082" v="225"/>
          <ac:graphicFrameMkLst>
            <pc:docMk/>
            <pc:sldMk cId="1019518082" sldId="261"/>
            <ac:graphicFrameMk id="12" creationId="{C9B412C3-2FEF-4660-AC8B-721D07A3F063}"/>
          </ac:graphicFrameMkLst>
        </pc:graphicFrameChg>
      </pc:sldChg>
      <pc:sldChg chg="add del replId">
        <pc:chgData name="Ricky Lee Resendes" userId="S::rresendes1@umassd.edu::755bbf14-49ef-4c50-926c-2dd6502f3e72" providerId="AD" clId="Web-{4B47F4FE-FAB7-067C-0DFD-DEEB51E3C5F9}" dt="2021-11-23T23:19:00.155" v="6"/>
        <pc:sldMkLst>
          <pc:docMk/>
          <pc:sldMk cId="3457600989" sldId="262"/>
        </pc:sldMkLst>
      </pc:sldChg>
      <pc:sldChg chg="modSp new">
        <pc:chgData name="Ricky Lee Resendes" userId="S::rresendes1@umassd.edu::755bbf14-49ef-4c50-926c-2dd6502f3e72" providerId="AD" clId="Web-{4B47F4FE-FAB7-067C-0DFD-DEEB51E3C5F9}" dt="2021-11-24T00:39:21.430" v="280" actId="20577"/>
        <pc:sldMkLst>
          <pc:docMk/>
          <pc:sldMk cId="2215482142" sldId="263"/>
        </pc:sldMkLst>
        <pc:spChg chg="mod">
          <ac:chgData name="Ricky Lee Resendes" userId="S::rresendes1@umassd.edu::755bbf14-49ef-4c50-926c-2dd6502f3e72" providerId="AD" clId="Web-{4B47F4FE-FAB7-067C-0DFD-DEEB51E3C5F9}" dt="2021-11-23T23:21:51.894" v="13" actId="20577"/>
          <ac:spMkLst>
            <pc:docMk/>
            <pc:sldMk cId="2215482142" sldId="263"/>
            <ac:spMk id="2" creationId="{7DA4FF15-0EAC-4D7A-A2A0-876F231E0135}"/>
          </ac:spMkLst>
        </pc:spChg>
        <pc:spChg chg="mod">
          <ac:chgData name="Ricky Lee Resendes" userId="S::rresendes1@umassd.edu::755bbf14-49ef-4c50-926c-2dd6502f3e72" providerId="AD" clId="Web-{4B47F4FE-FAB7-067C-0DFD-DEEB51E3C5F9}" dt="2021-11-24T00:39:21.430" v="280" actId="20577"/>
          <ac:spMkLst>
            <pc:docMk/>
            <pc:sldMk cId="2215482142" sldId="263"/>
            <ac:spMk id="3" creationId="{D7A8DA90-D779-439B-81E8-41EA606DB9A2}"/>
          </ac:spMkLst>
        </pc:spChg>
      </pc:sldChg>
      <pc:sldChg chg="add replId">
        <pc:chgData name="Ricky Lee Resendes" userId="S::rresendes1@umassd.edu::755bbf14-49ef-4c50-926c-2dd6502f3e72" providerId="AD" clId="Web-{4B47F4FE-FAB7-067C-0DFD-DEEB51E3C5F9}" dt="2021-11-23T23:18:57.389" v="4"/>
        <pc:sldMkLst>
          <pc:docMk/>
          <pc:sldMk cId="18201865" sldId="264"/>
        </pc:sldMkLst>
      </pc:sldChg>
      <pc:sldChg chg="del">
        <pc:chgData name="Ricky Lee Resendes" userId="S::rresendes1@umassd.edu::755bbf14-49ef-4c50-926c-2dd6502f3e72" providerId="AD" clId="Web-{4B47F4FE-FAB7-067C-0DFD-DEEB51E3C5F9}" dt="2021-11-23T23:18:45.045" v="1"/>
        <pc:sldMkLst>
          <pc:docMk/>
          <pc:sldMk cId="1530604767" sldId="264"/>
        </pc:sldMkLst>
      </pc:sldChg>
      <pc:sldChg chg="add replId">
        <pc:chgData name="Ricky Lee Resendes" userId="S::rresendes1@umassd.edu::755bbf14-49ef-4c50-926c-2dd6502f3e72" providerId="AD" clId="Web-{4B47F4FE-FAB7-067C-0DFD-DEEB51E3C5F9}" dt="2021-11-23T23:18:59.327" v="5"/>
        <pc:sldMkLst>
          <pc:docMk/>
          <pc:sldMk cId="478284953" sldId="265"/>
        </pc:sldMkLst>
      </pc:sldChg>
      <pc:sldChg chg="add replId">
        <pc:chgData name="Ricky Lee Resendes" userId="S::rresendes1@umassd.edu::755bbf14-49ef-4c50-926c-2dd6502f3e72" providerId="AD" clId="Web-{4B47F4FE-FAB7-067C-0DFD-DEEB51E3C5F9}" dt="2021-11-23T23:19:02.358" v="7"/>
        <pc:sldMkLst>
          <pc:docMk/>
          <pc:sldMk cId="2086179602" sldId="266"/>
        </pc:sldMkLst>
      </pc:sldChg>
      <pc:sldChg chg="add del replId">
        <pc:chgData name="Ricky Lee Resendes" userId="S::rresendes1@umassd.edu::755bbf14-49ef-4c50-926c-2dd6502f3e72" providerId="AD" clId="Web-{4B47F4FE-FAB7-067C-0DFD-DEEB51E3C5F9}" dt="2021-11-23T23:23:29.663" v="39"/>
        <pc:sldMkLst>
          <pc:docMk/>
          <pc:sldMk cId="1076930036" sldId="267"/>
        </pc:sldMkLst>
      </pc:sldChg>
      <pc:sldChg chg="modSp">
        <pc:chgData name="Ricky Lee Resendes" userId="S::rresendes1@umassd.edu::755bbf14-49ef-4c50-926c-2dd6502f3e72" providerId="AD" clId="Web-{4B47F4FE-FAB7-067C-0DFD-DEEB51E3C5F9}" dt="2021-11-24T00:39:25.790" v="281" actId="20577"/>
        <pc:sldMkLst>
          <pc:docMk/>
          <pc:sldMk cId="236363352" sldId="268"/>
        </pc:sldMkLst>
        <pc:spChg chg="mod">
          <ac:chgData name="Ricky Lee Resendes" userId="S::rresendes1@umassd.edu::755bbf14-49ef-4c50-926c-2dd6502f3e72" providerId="AD" clId="Web-{4B47F4FE-FAB7-067C-0DFD-DEEB51E3C5F9}" dt="2021-11-23T23:23:16.006" v="37" actId="20577"/>
          <ac:spMkLst>
            <pc:docMk/>
            <pc:sldMk cId="236363352" sldId="268"/>
            <ac:spMk id="2" creationId="{7DA4FF15-0EAC-4D7A-A2A0-876F231E0135}"/>
          </ac:spMkLst>
        </pc:spChg>
        <pc:spChg chg="mod">
          <ac:chgData name="Ricky Lee Resendes" userId="S::rresendes1@umassd.edu::755bbf14-49ef-4c50-926c-2dd6502f3e72" providerId="AD" clId="Web-{4B47F4FE-FAB7-067C-0DFD-DEEB51E3C5F9}" dt="2021-11-24T00:39:25.790" v="281" actId="20577"/>
          <ac:spMkLst>
            <pc:docMk/>
            <pc:sldMk cId="236363352" sldId="268"/>
            <ac:spMk id="3" creationId="{D7A8DA90-D779-439B-81E8-41EA606DB9A2}"/>
          </ac:spMkLst>
        </pc:spChg>
      </pc:sldChg>
      <pc:sldChg chg="addSp delSp modSp mod setBg">
        <pc:chgData name="Ricky Lee Resendes" userId="S::rresendes1@umassd.edu::755bbf14-49ef-4c50-926c-2dd6502f3e72" providerId="AD" clId="Web-{4B47F4FE-FAB7-067C-0DFD-DEEB51E3C5F9}" dt="2021-11-24T00:37:58.490" v="277"/>
        <pc:sldMkLst>
          <pc:docMk/>
          <pc:sldMk cId="757012914" sldId="269"/>
        </pc:sldMkLst>
        <pc:spChg chg="mod">
          <ac:chgData name="Ricky Lee Resendes" userId="S::rresendes1@umassd.edu::755bbf14-49ef-4c50-926c-2dd6502f3e72" providerId="AD" clId="Web-{4B47F4FE-FAB7-067C-0DFD-DEEB51E3C5F9}" dt="2021-11-24T00:37:58.490" v="277"/>
          <ac:spMkLst>
            <pc:docMk/>
            <pc:sldMk cId="757012914" sldId="269"/>
            <ac:spMk id="2" creationId="{7DA4FF15-0EAC-4D7A-A2A0-876F231E0135}"/>
          </ac:spMkLst>
        </pc:spChg>
        <pc:spChg chg="mod ord">
          <ac:chgData name="Ricky Lee Resendes" userId="S::rresendes1@umassd.edu::755bbf14-49ef-4c50-926c-2dd6502f3e72" providerId="AD" clId="Web-{4B47F4FE-FAB7-067C-0DFD-DEEB51E3C5F9}" dt="2021-11-24T00:37:58.490" v="277"/>
          <ac:spMkLst>
            <pc:docMk/>
            <pc:sldMk cId="757012914" sldId="269"/>
            <ac:spMk id="3" creationId="{D7A8DA90-D779-439B-81E8-41EA606DB9A2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37:58.459" v="276"/>
          <ac:spMkLst>
            <pc:docMk/>
            <pc:sldMk cId="757012914" sldId="269"/>
            <ac:spMk id="9" creationId="{AA047838-7F9E-43CF-A116-26E7AAA8F842}"/>
          </ac:spMkLst>
        </pc:spChg>
        <pc:picChg chg="add mod">
          <ac:chgData name="Ricky Lee Resendes" userId="S::rresendes1@umassd.edu::755bbf14-49ef-4c50-926c-2dd6502f3e72" providerId="AD" clId="Web-{4B47F4FE-FAB7-067C-0DFD-DEEB51E3C5F9}" dt="2021-11-24T00:37:58.490" v="277"/>
          <ac:picMkLst>
            <pc:docMk/>
            <pc:sldMk cId="757012914" sldId="269"/>
            <ac:picMk id="4" creationId="{B8C4B590-3C56-40AE-BC3B-4A2ABB8374F8}"/>
          </ac:picMkLst>
        </pc:picChg>
      </pc:sldChg>
      <pc:sldChg chg="addSp delSp modSp mod setBg setClrOvrMap addCm delCm">
        <pc:chgData name="Ricky Lee Resendes" userId="S::rresendes1@umassd.edu::755bbf14-49ef-4c50-926c-2dd6502f3e72" providerId="AD" clId="Web-{4B47F4FE-FAB7-067C-0DFD-DEEB51E3C5F9}" dt="2021-11-24T00:43:44.532" v="293"/>
        <pc:sldMkLst>
          <pc:docMk/>
          <pc:sldMk cId="1375620364" sldId="270"/>
        </pc:sldMkLst>
        <pc:spChg chg="mo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2" creationId="{7DA4FF15-0EAC-4D7A-A2A0-876F231E0135}"/>
          </ac:spMkLst>
        </pc:spChg>
        <pc:spChg chg="mod or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3" creationId="{D7A8DA90-D779-439B-81E8-41EA606DB9A2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7" creationId="{DF6CFF07-D953-4F9C-9A0E-E0A6AACB6158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8" creationId="{DAA4FEEE-0B5F-41BF-825D-60F9FB089568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37:51.381" v="274"/>
          <ac:spMkLst>
            <pc:docMk/>
            <pc:sldMk cId="1375620364" sldId="270"/>
            <ac:spMk id="9" creationId="{AA047838-7F9E-43CF-A116-26E7AAA8F842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10" creationId="{EE4E366E-272A-409E-840F-9A6A64A9E3FF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12" creationId="{A721560C-E4AB-4287-A29C-3F6916794CB9}"/>
          </ac:spMkLst>
        </pc:spChg>
        <pc:spChg chg="del">
          <ac:chgData name="Ricky Lee Resendes" userId="S::rresendes1@umassd.edu::755bbf14-49ef-4c50-926c-2dd6502f3e72" providerId="AD" clId="Web-{4B47F4FE-FAB7-067C-0DFD-DEEB51E3C5F9}" dt="2021-11-24T00:41:59.794" v="284"/>
          <ac:spMkLst>
            <pc:docMk/>
            <pc:sldMk cId="1375620364" sldId="270"/>
            <ac:spMk id="14" creationId="{C8A3C342-1D03-412F-8DD3-BF519E8E0AE9}"/>
          </ac:spMkLst>
        </pc:spChg>
        <pc:spChg chg="del">
          <ac:chgData name="Ricky Lee Resendes" userId="S::rresendes1@umassd.edu::755bbf14-49ef-4c50-926c-2dd6502f3e72" providerId="AD" clId="Web-{4B47F4FE-FAB7-067C-0DFD-DEEB51E3C5F9}" dt="2021-11-24T00:41:59.794" v="284"/>
          <ac:spMkLst>
            <pc:docMk/>
            <pc:sldMk cId="1375620364" sldId="270"/>
            <ac:spMk id="16" creationId="{81CC9B02-E087-4350-AEBD-2C3CF001AF01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17" creationId="{B4AAD3FD-83A5-4B89-9F8F-01B8870865BE}"/>
          </ac:spMkLst>
        </pc:spChg>
        <pc:spChg chg="del">
          <ac:chgData name="Ricky Lee Resendes" userId="S::rresendes1@umassd.edu::755bbf14-49ef-4c50-926c-2dd6502f3e72" providerId="AD" clId="Web-{4B47F4FE-FAB7-067C-0DFD-DEEB51E3C5F9}" dt="2021-11-24T00:41:59.794" v="284"/>
          <ac:spMkLst>
            <pc:docMk/>
            <pc:sldMk cId="1375620364" sldId="270"/>
            <ac:spMk id="18" creationId="{D6F18ACE-6E82-4ADC-8A2F-A1771B309B16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19" creationId="{61752F1D-FC0F-4103-9584-630E643CCDA6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21" creationId="{70151CB7-E7DE-4917-B831-01DF9CE01306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43:44.532" v="293"/>
          <ac:spMkLst>
            <pc:docMk/>
            <pc:sldMk cId="1375620364" sldId="270"/>
            <ac:spMk id="23" creationId="{A92A1116-1C84-41DF-B803-1F7B0883EC82}"/>
          </ac:spMkLst>
        </pc:spChg>
        <pc:picChg chg="add del mod">
          <ac:chgData name="Ricky Lee Resendes" userId="S::rresendes1@umassd.edu::755bbf14-49ef-4c50-926c-2dd6502f3e72" providerId="AD" clId="Web-{4B47F4FE-FAB7-067C-0DFD-DEEB51E3C5F9}" dt="2021-11-24T00:42:15.248" v="287"/>
          <ac:picMkLst>
            <pc:docMk/>
            <pc:sldMk cId="1375620364" sldId="270"/>
            <ac:picMk id="4" creationId="{6EA6E6A8-2746-4A81-8E26-54FE296B4F03}"/>
          </ac:picMkLst>
        </pc:picChg>
        <pc:picChg chg="mod">
          <ac:chgData name="Ricky Lee Resendes" userId="S::rresendes1@umassd.edu::755bbf14-49ef-4c50-926c-2dd6502f3e72" providerId="AD" clId="Web-{4B47F4FE-FAB7-067C-0DFD-DEEB51E3C5F9}" dt="2021-11-24T00:43:44.532" v="293"/>
          <ac:picMkLst>
            <pc:docMk/>
            <pc:sldMk cId="1375620364" sldId="270"/>
            <ac:picMk id="5" creationId="{0E55A907-2137-4F83-82AC-A4B156CF5DB4}"/>
          </ac:picMkLst>
        </pc:picChg>
      </pc:sldChg>
      <pc:sldChg chg="ord">
        <pc:chgData name="Ricky Lee Resendes" userId="S::rresendes1@umassd.edu::755bbf14-49ef-4c50-926c-2dd6502f3e72" providerId="AD" clId="Web-{4B47F4FE-FAB7-067C-0DFD-DEEB51E3C5F9}" dt="2021-11-23T23:23:25.381" v="38"/>
        <pc:sldMkLst>
          <pc:docMk/>
          <pc:sldMk cId="2185243756" sldId="271"/>
        </pc:sldMkLst>
      </pc:sldChg>
      <pc:sldChg chg="del">
        <pc:chgData name="Ricky Lee Resendes" userId="S::rresendes1@umassd.edu::755bbf14-49ef-4c50-926c-2dd6502f3e72" providerId="AD" clId="Web-{4B47F4FE-FAB7-067C-0DFD-DEEB51E3C5F9}" dt="2021-11-23T23:57:27.398" v="227"/>
        <pc:sldMkLst>
          <pc:docMk/>
          <pc:sldMk cId="1303923782" sldId="273"/>
        </pc:sldMkLst>
      </pc:sldChg>
      <pc:sldChg chg="modSp">
        <pc:chgData name="Ricky Lee Resendes" userId="S::rresendes1@umassd.edu::755bbf14-49ef-4c50-926c-2dd6502f3e72" providerId="AD" clId="Web-{4B47F4FE-FAB7-067C-0DFD-DEEB51E3C5F9}" dt="2021-11-24T00:39:28.149" v="282" actId="20577"/>
        <pc:sldMkLst>
          <pc:docMk/>
          <pc:sldMk cId="537024434" sldId="274"/>
        </pc:sldMkLst>
        <pc:spChg chg="mod">
          <ac:chgData name="Ricky Lee Resendes" userId="S::rresendes1@umassd.edu::755bbf14-49ef-4c50-926c-2dd6502f3e72" providerId="AD" clId="Web-{4B47F4FE-FAB7-067C-0DFD-DEEB51E3C5F9}" dt="2021-11-24T00:39:28.149" v="282" actId="20577"/>
          <ac:spMkLst>
            <pc:docMk/>
            <pc:sldMk cId="537024434" sldId="274"/>
            <ac:spMk id="3" creationId="{D7A8DA90-D779-439B-81E8-41EA606DB9A2}"/>
          </ac:spMkLst>
        </pc:spChg>
      </pc:sldChg>
      <pc:sldChg chg="addSp delSp modSp mod setBg">
        <pc:chgData name="Ricky Lee Resendes" userId="S::rresendes1@umassd.edu::755bbf14-49ef-4c50-926c-2dd6502f3e72" providerId="AD" clId="Web-{4B47F4FE-FAB7-067C-0DFD-DEEB51E3C5F9}" dt="2021-11-24T00:14:18.367" v="273"/>
        <pc:sldMkLst>
          <pc:docMk/>
          <pc:sldMk cId="3823171722" sldId="275"/>
        </pc:sldMkLst>
        <pc:spChg chg="mod">
          <ac:chgData name="Ricky Lee Resendes" userId="S::rresendes1@umassd.edu::755bbf14-49ef-4c50-926c-2dd6502f3e72" providerId="AD" clId="Web-{4B47F4FE-FAB7-067C-0DFD-DEEB51E3C5F9}" dt="2021-11-24T00:14:18.367" v="273"/>
          <ac:spMkLst>
            <pc:docMk/>
            <pc:sldMk cId="3823171722" sldId="275"/>
            <ac:spMk id="2" creationId="{E90410E3-550F-437E-9CFE-8C0ABE96DEDB}"/>
          </ac:spMkLst>
        </pc:spChg>
        <pc:spChg chg="del">
          <ac:chgData name="Ricky Lee Resendes" userId="S::rresendes1@umassd.edu::755bbf14-49ef-4c50-926c-2dd6502f3e72" providerId="AD" clId="Web-{4B47F4FE-FAB7-067C-0DFD-DEEB51E3C5F9}" dt="2021-11-24T00:14:12.226" v="267"/>
          <ac:spMkLst>
            <pc:docMk/>
            <pc:sldMk cId="3823171722" sldId="275"/>
            <ac:spMk id="3" creationId="{CD89A1CC-E75C-4B18-A108-067C045CB311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4:18.351" v="272"/>
          <ac:spMkLst>
            <pc:docMk/>
            <pc:sldMk cId="3823171722" sldId="275"/>
            <ac:spMk id="8" creationId="{E4EC3CFD-77AC-4A7A-9025-EE0F7FEF2330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14:18.367" v="273"/>
          <ac:spMkLst>
            <pc:docMk/>
            <pc:sldMk cId="3823171722" sldId="275"/>
            <ac:spMk id="16" creationId="{211F35AE-7F5A-42E1-B3B2-146E628EED3A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4:17.242" v="270"/>
          <ac:spMkLst>
            <pc:docMk/>
            <pc:sldMk cId="3823171722" sldId="275"/>
            <ac:spMk id="19" creationId="{211F35AE-7F5A-42E1-B3B2-146E628EED3A}"/>
          </ac:spMkLst>
        </pc:spChg>
        <pc:grpChg chg="add">
          <ac:chgData name="Ricky Lee Resendes" userId="S::rresendes1@umassd.edu::755bbf14-49ef-4c50-926c-2dd6502f3e72" providerId="AD" clId="Web-{4B47F4FE-FAB7-067C-0DFD-DEEB51E3C5F9}" dt="2021-11-24T00:14:18.367" v="273"/>
          <ac:grpSpMkLst>
            <pc:docMk/>
            <pc:sldMk cId="3823171722" sldId="275"/>
            <ac:grpSpMk id="18" creationId="{A4D0269D-39E2-42E4-AD56-F65D629C9E32}"/>
          </ac:grpSpMkLst>
        </pc:grpChg>
        <pc:grpChg chg="add del">
          <ac:chgData name="Ricky Lee Resendes" userId="S::rresendes1@umassd.edu::755bbf14-49ef-4c50-926c-2dd6502f3e72" providerId="AD" clId="Web-{4B47F4FE-FAB7-067C-0DFD-DEEB51E3C5F9}" dt="2021-11-24T00:14:17.242" v="270"/>
          <ac:grpSpMkLst>
            <pc:docMk/>
            <pc:sldMk cId="3823171722" sldId="275"/>
            <ac:grpSpMk id="21" creationId="{A4D0269D-39E2-42E4-AD56-F65D629C9E32}"/>
          </ac:grpSpMkLst>
        </pc:grpChg>
        <pc:picChg chg="add mod ord">
          <ac:chgData name="Ricky Lee Resendes" userId="S::rresendes1@umassd.edu::755bbf14-49ef-4c50-926c-2dd6502f3e72" providerId="AD" clId="Web-{4B47F4FE-FAB7-067C-0DFD-DEEB51E3C5F9}" dt="2021-11-24T00:14:18.367" v="273"/>
          <ac:picMkLst>
            <pc:docMk/>
            <pc:sldMk cId="3823171722" sldId="275"/>
            <ac:picMk id="4" creationId="{8FC3739D-4A41-4B8E-A285-965DCE58632E}"/>
          </ac:picMkLst>
        </pc:picChg>
        <pc:cxnChg chg="add">
          <ac:chgData name="Ricky Lee Resendes" userId="S::rresendes1@umassd.edu::755bbf14-49ef-4c50-926c-2dd6502f3e72" providerId="AD" clId="Web-{4B47F4FE-FAB7-067C-0DFD-DEEB51E3C5F9}" dt="2021-11-24T00:14:18.367" v="273"/>
          <ac:cxnSpMkLst>
            <pc:docMk/>
            <pc:sldMk cId="3823171722" sldId="275"/>
            <ac:cxnSpMk id="6" creationId="{8FD48FB1-66D8-4676-B0AA-C139A1DB78D1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4:18.367" v="273"/>
          <ac:cxnSpMkLst>
            <pc:docMk/>
            <pc:sldMk cId="3823171722" sldId="275"/>
            <ac:cxnSpMk id="7" creationId="{F033F5AE-6728-4F19-8DED-658E674B31B9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4:17.242" v="270"/>
          <ac:cxnSpMkLst>
            <pc:docMk/>
            <pc:sldMk cId="3823171722" sldId="275"/>
            <ac:cxnSpMk id="9" creationId="{8FD48FB1-66D8-4676-B0AA-C139A1DB78D1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4:18.367" v="273"/>
          <ac:cxnSpMkLst>
            <pc:docMk/>
            <pc:sldMk cId="3823171722" sldId="275"/>
            <ac:cxnSpMk id="10" creationId="{82C7D74A-18BA-4709-A808-44E8815C443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4:17.242" v="270"/>
          <ac:cxnSpMkLst>
            <pc:docMk/>
            <pc:sldMk cId="3823171722" sldId="275"/>
            <ac:cxnSpMk id="11" creationId="{F033F5AE-6728-4F19-8DED-658E674B31B9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4:18.367" v="273"/>
          <ac:cxnSpMkLst>
            <pc:docMk/>
            <pc:sldMk cId="3823171722" sldId="275"/>
            <ac:cxnSpMk id="12" creationId="{B5164A3F-1561-4039-8185-AB0EEB713EA7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4:17.242" v="270"/>
          <ac:cxnSpMkLst>
            <pc:docMk/>
            <pc:sldMk cId="3823171722" sldId="275"/>
            <ac:cxnSpMk id="13" creationId="{82C7D74A-18BA-4709-A808-44E8815C4430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4:18.367" v="273"/>
          <ac:cxnSpMkLst>
            <pc:docMk/>
            <pc:sldMk cId="3823171722" sldId="275"/>
            <ac:cxnSpMk id="14" creationId="{2A35DB53-42BE-460E-9CA1-1294C98463CB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4:17.242" v="270"/>
          <ac:cxnSpMkLst>
            <pc:docMk/>
            <pc:sldMk cId="3823171722" sldId="275"/>
            <ac:cxnSpMk id="15" creationId="{B5164A3F-1561-4039-8185-AB0EEB713EA7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4:17.242" v="270"/>
          <ac:cxnSpMkLst>
            <pc:docMk/>
            <pc:sldMk cId="3823171722" sldId="275"/>
            <ac:cxnSpMk id="17" creationId="{2A35DB53-42BE-460E-9CA1-1294C98463CB}"/>
          </ac:cxnSpMkLst>
        </pc:cxnChg>
      </pc:sldChg>
      <pc:sldChg chg="addSp delSp modSp mod setBg setClrOvrMap">
        <pc:chgData name="Ricky Lee Resendes" userId="S::rresendes1@umassd.edu::755bbf14-49ef-4c50-926c-2dd6502f3e72" providerId="AD" clId="Web-{4B47F4FE-FAB7-067C-0DFD-DEEB51E3C5F9}" dt="2021-11-24T00:44:30.596" v="300"/>
        <pc:sldMkLst>
          <pc:docMk/>
          <pc:sldMk cId="2485422413" sldId="276"/>
        </pc:sldMkLst>
        <pc:spChg chg="mod">
          <ac:chgData name="Ricky Lee Resendes" userId="S::rresendes1@umassd.edu::755bbf14-49ef-4c50-926c-2dd6502f3e72" providerId="AD" clId="Web-{4B47F4FE-FAB7-067C-0DFD-DEEB51E3C5F9}" dt="2021-11-24T00:44:30.596" v="300"/>
          <ac:spMkLst>
            <pc:docMk/>
            <pc:sldMk cId="2485422413" sldId="276"/>
            <ac:spMk id="2" creationId="{CD252BCA-41B9-40E3-BD9A-B28BC523AAE7}"/>
          </ac:spMkLst>
        </pc:spChg>
        <pc:spChg chg="del">
          <ac:chgData name="Ricky Lee Resendes" userId="S::rresendes1@umassd.edu::755bbf14-49ef-4c50-926c-2dd6502f3e72" providerId="AD" clId="Web-{4B47F4FE-FAB7-067C-0DFD-DEEB51E3C5F9}" dt="2021-11-24T00:08:06.481" v="246"/>
          <ac:spMkLst>
            <pc:docMk/>
            <pc:sldMk cId="2485422413" sldId="276"/>
            <ac:spMk id="3" creationId="{29DD5797-4FF9-4E38-BF2B-1F2725F7EB6C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19.360" v="250"/>
          <ac:spMkLst>
            <pc:docMk/>
            <pc:sldMk cId="2485422413" sldId="276"/>
            <ac:spMk id="8" creationId="{BFCB59B5-1689-4D18-8319-14827C17FE60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31.360" v="253"/>
          <ac:spMkLst>
            <pc:docMk/>
            <pc:sldMk cId="2485422413" sldId="276"/>
            <ac:spMk id="9" creationId="{87D299E2-7279-4C5D-BA2C-020861B21F72}"/>
          </ac:spMkLst>
        </pc:spChg>
        <pc:spChg chg="add del mod">
          <ac:chgData name="Ricky Lee Resendes" userId="S::rresendes1@umassd.edu::755bbf14-49ef-4c50-926c-2dd6502f3e72" providerId="AD" clId="Web-{4B47F4FE-FAB7-067C-0DFD-DEEB51E3C5F9}" dt="2021-11-24T00:10:46.079" v="256"/>
          <ac:spMkLst>
            <pc:docMk/>
            <pc:sldMk cId="2485422413" sldId="276"/>
            <ac:spMk id="10" creationId="{7178F362-6ED8-473A-B03C-69C4755FDF94}"/>
          </ac:spMkLst>
        </pc:spChg>
        <pc:spChg chg="add mod">
          <ac:chgData name="Ricky Lee Resendes" userId="S::rresendes1@umassd.edu::755bbf14-49ef-4c50-926c-2dd6502f3e72" providerId="AD" clId="Web-{4B47F4FE-FAB7-067C-0DFD-DEEB51E3C5F9}" dt="2021-11-24T00:44:30.596" v="300"/>
          <ac:spMkLst>
            <pc:docMk/>
            <pc:sldMk cId="2485422413" sldId="276"/>
            <ac:spMk id="16" creationId="{9CD0F27B-2A32-4BBE-880B-925BDB124814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4:30.549" v="299"/>
          <ac:spMkLst>
            <pc:docMk/>
            <pc:sldMk cId="2485422413" sldId="276"/>
            <ac:spMk id="18" creationId="{B4AAD3FD-83A5-4B89-9F8F-01B8870865BE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4:30.549" v="299"/>
          <ac:spMkLst>
            <pc:docMk/>
            <pc:sldMk cId="2485422413" sldId="276"/>
            <ac:spMk id="20" creationId="{61752F1D-FC0F-4103-9584-630E643CCDA6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1:01.017" v="266"/>
          <ac:spMkLst>
            <pc:docMk/>
            <pc:sldMk cId="2485422413" sldId="276"/>
            <ac:spMk id="21" creationId="{E49B76A8-D4D2-428D-84FA-657EEA587ED8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4:30.549" v="299"/>
          <ac:spMkLst>
            <pc:docMk/>
            <pc:sldMk cId="2485422413" sldId="276"/>
            <ac:spMk id="25" creationId="{70151CB7-E7DE-4917-B831-01DF9CE01306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44:30.549" v="299"/>
          <ac:spMkLst>
            <pc:docMk/>
            <pc:sldMk cId="2485422413" sldId="276"/>
            <ac:spMk id="27" creationId="{A92A1116-1C84-41DF-B803-1F7B0883EC82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1:01.017" v="266"/>
          <ac:spMkLst>
            <pc:docMk/>
            <pc:sldMk cId="2485422413" sldId="276"/>
            <ac:spMk id="30" creationId="{15A54023-E435-4098-A370-AE54A007EB91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8.533" v="261"/>
          <ac:spMkLst>
            <pc:docMk/>
            <pc:sldMk cId="2485422413" sldId="276"/>
            <ac:spMk id="32" creationId="{CBEC666E-043C-4EA7-B3A5-55D2F52D57E5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8.533" v="261"/>
          <ac:spMkLst>
            <pc:docMk/>
            <pc:sldMk cId="2485422413" sldId="276"/>
            <ac:spMk id="33" creationId="{D05C369B-0FDD-402D-9EE1-858137FB5D04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8.533" v="261"/>
          <ac:spMkLst>
            <pc:docMk/>
            <pc:sldMk cId="2485422413" sldId="276"/>
            <ac:spMk id="34" creationId="{A1B52308-B3A6-4193-AC98-39AAEC906678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5.954" v="259"/>
          <ac:spMkLst>
            <pc:docMk/>
            <pc:sldMk cId="2485422413" sldId="276"/>
            <ac:spMk id="45" creationId="{E49B76A8-D4D2-428D-84FA-657EEA587ED8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9.970" v="263"/>
          <ac:spMkLst>
            <pc:docMk/>
            <pc:sldMk cId="2485422413" sldId="276"/>
            <ac:spMk id="53" creationId="{E49B76A8-D4D2-428D-84FA-657EEA587ED8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5.954" v="259"/>
          <ac:spMkLst>
            <pc:docMk/>
            <pc:sldMk cId="2485422413" sldId="276"/>
            <ac:spMk id="54" creationId="{15A54023-E435-4098-A370-AE54A007EB91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0:59.970" v="263"/>
          <ac:spMkLst>
            <pc:docMk/>
            <pc:sldMk cId="2485422413" sldId="276"/>
            <ac:spMk id="56" creationId="{15A54023-E435-4098-A370-AE54A007EB91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1:01.001" v="265"/>
          <ac:spMkLst>
            <pc:docMk/>
            <pc:sldMk cId="2485422413" sldId="276"/>
            <ac:spMk id="62" creationId="{0BE1027C-ABCB-4C82-91A2-F67B9A5A65A6}"/>
          </ac:spMkLst>
        </pc:spChg>
        <pc:spChg chg="add del">
          <ac:chgData name="Ricky Lee Resendes" userId="S::rresendes1@umassd.edu::755bbf14-49ef-4c50-926c-2dd6502f3e72" providerId="AD" clId="Web-{4B47F4FE-FAB7-067C-0DFD-DEEB51E3C5F9}" dt="2021-11-24T00:11:01.001" v="265"/>
          <ac:spMkLst>
            <pc:docMk/>
            <pc:sldMk cId="2485422413" sldId="276"/>
            <ac:spMk id="64" creationId="{FDAF26D5-7469-49F5-902D-571FA58A7EEE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11:01.017" v="266"/>
          <ac:spMkLst>
            <pc:docMk/>
            <pc:sldMk cId="2485422413" sldId="276"/>
            <ac:spMk id="70" creationId="{E49B76A8-D4D2-428D-84FA-657EEA587ED8}"/>
          </ac:spMkLst>
        </pc:spChg>
        <pc:spChg chg="add">
          <ac:chgData name="Ricky Lee Resendes" userId="S::rresendes1@umassd.edu::755bbf14-49ef-4c50-926c-2dd6502f3e72" providerId="AD" clId="Web-{4B47F4FE-FAB7-067C-0DFD-DEEB51E3C5F9}" dt="2021-11-24T00:11:01.017" v="266"/>
          <ac:spMkLst>
            <pc:docMk/>
            <pc:sldMk cId="2485422413" sldId="276"/>
            <ac:spMk id="72" creationId="{15A54023-E435-4098-A370-AE54A007EB91}"/>
          </ac:spMkLst>
        </pc:spChg>
        <pc:grpChg chg="add del">
          <ac:chgData name="Ricky Lee Resendes" userId="S::rresendes1@umassd.edu::755bbf14-49ef-4c50-926c-2dd6502f3e72" providerId="AD" clId="Web-{4B47F4FE-FAB7-067C-0DFD-DEEB51E3C5F9}" dt="2021-11-24T00:11:01.017" v="266"/>
          <ac:grpSpMkLst>
            <pc:docMk/>
            <pc:sldMk cId="2485422413" sldId="276"/>
            <ac:grpSpMk id="23" creationId="{8D463EDB-0644-4F84-9901-D2434D550912}"/>
          </ac:grpSpMkLst>
        </pc:grpChg>
        <pc:grpChg chg="add del">
          <ac:chgData name="Ricky Lee Resendes" userId="S::rresendes1@umassd.edu::755bbf14-49ef-4c50-926c-2dd6502f3e72" providerId="AD" clId="Web-{4B47F4FE-FAB7-067C-0DFD-DEEB51E3C5F9}" dt="2021-11-24T00:10:58.533" v="261"/>
          <ac:grpSpMkLst>
            <pc:docMk/>
            <pc:sldMk cId="2485422413" sldId="276"/>
            <ac:grpSpMk id="36" creationId="{ADDE2C3E-3205-470A-BD3C-E856A8E21FC0}"/>
          </ac:grpSpMkLst>
        </pc:grpChg>
        <pc:grpChg chg="add del">
          <ac:chgData name="Ricky Lee Resendes" userId="S::rresendes1@umassd.edu::755bbf14-49ef-4c50-926c-2dd6502f3e72" providerId="AD" clId="Web-{4B47F4FE-FAB7-067C-0DFD-DEEB51E3C5F9}" dt="2021-11-24T00:10:55.954" v="259"/>
          <ac:grpSpMkLst>
            <pc:docMk/>
            <pc:sldMk cId="2485422413" sldId="276"/>
            <ac:grpSpMk id="47" creationId="{8D463EDB-0644-4F84-9901-D2434D550912}"/>
          </ac:grpSpMkLst>
        </pc:grpChg>
        <pc:grpChg chg="add del">
          <ac:chgData name="Ricky Lee Resendes" userId="S::rresendes1@umassd.edu::755bbf14-49ef-4c50-926c-2dd6502f3e72" providerId="AD" clId="Web-{4B47F4FE-FAB7-067C-0DFD-DEEB51E3C5F9}" dt="2021-11-24T00:10:59.970" v="263"/>
          <ac:grpSpMkLst>
            <pc:docMk/>
            <pc:sldMk cId="2485422413" sldId="276"/>
            <ac:grpSpMk id="55" creationId="{8D463EDB-0644-4F84-9901-D2434D550912}"/>
          </ac:grpSpMkLst>
        </pc:grpChg>
        <pc:grpChg chg="add del">
          <ac:chgData name="Ricky Lee Resendes" userId="S::rresendes1@umassd.edu::755bbf14-49ef-4c50-926c-2dd6502f3e72" providerId="AD" clId="Web-{4B47F4FE-FAB7-067C-0DFD-DEEB51E3C5F9}" dt="2021-11-24T00:11:01.001" v="265"/>
          <ac:grpSpMkLst>
            <pc:docMk/>
            <pc:sldMk cId="2485422413" sldId="276"/>
            <ac:grpSpMk id="63" creationId="{0CC57C46-4659-4AF2-9180-2DEED214CDD7}"/>
          </ac:grpSpMkLst>
        </pc:grpChg>
        <pc:grpChg chg="add">
          <ac:chgData name="Ricky Lee Resendes" userId="S::rresendes1@umassd.edu::755bbf14-49ef-4c50-926c-2dd6502f3e72" providerId="AD" clId="Web-{4B47F4FE-FAB7-067C-0DFD-DEEB51E3C5F9}" dt="2021-11-24T00:11:01.017" v="266"/>
          <ac:grpSpMkLst>
            <pc:docMk/>
            <pc:sldMk cId="2485422413" sldId="276"/>
            <ac:grpSpMk id="71" creationId="{8D463EDB-0644-4F84-9901-D2434D550912}"/>
          </ac:grpSpMkLst>
        </pc:grpChg>
        <pc:picChg chg="add del mod ord">
          <ac:chgData name="Ricky Lee Resendes" userId="S::rresendes1@umassd.edu::755bbf14-49ef-4c50-926c-2dd6502f3e72" providerId="AD" clId="Web-{4B47F4FE-FAB7-067C-0DFD-DEEB51E3C5F9}" dt="2021-11-24T00:09:05.404" v="249"/>
          <ac:picMkLst>
            <pc:docMk/>
            <pc:sldMk cId="2485422413" sldId="276"/>
            <ac:picMk id="4" creationId="{A30E5EEA-1751-406A-A130-F1E6A39B1033}"/>
          </ac:picMkLst>
        </pc:picChg>
        <pc:picChg chg="add mod ord">
          <ac:chgData name="Ricky Lee Resendes" userId="S::rresendes1@umassd.edu::755bbf14-49ef-4c50-926c-2dd6502f3e72" providerId="AD" clId="Web-{4B47F4FE-FAB7-067C-0DFD-DEEB51E3C5F9}" dt="2021-11-24T00:44:30.596" v="300"/>
          <ac:picMkLst>
            <pc:docMk/>
            <pc:sldMk cId="2485422413" sldId="276"/>
            <ac:picMk id="5" creationId="{E25DE6B1-0009-4FD5-BD72-E6CF6A23464C}"/>
          </ac:picMkLst>
        </pc:picChg>
        <pc:picChg chg="add del mod ord">
          <ac:chgData name="Ricky Lee Resendes" userId="S::rresendes1@umassd.edu::755bbf14-49ef-4c50-926c-2dd6502f3e72" providerId="AD" clId="Web-{4B47F4FE-FAB7-067C-0DFD-DEEB51E3C5F9}" dt="2021-11-24T00:10:44.985" v="255"/>
          <ac:picMkLst>
            <pc:docMk/>
            <pc:sldMk cId="2485422413" sldId="276"/>
            <ac:picMk id="6" creationId="{6B8128F8-B0C4-419A-B760-669312413CE8}"/>
          </ac:picMkLst>
        </pc:picChg>
        <pc:picChg chg="add del mod ord">
          <ac:chgData name="Ricky Lee Resendes" userId="S::rresendes1@umassd.edu::755bbf14-49ef-4c50-926c-2dd6502f3e72" providerId="AD" clId="Web-{4B47F4FE-FAB7-067C-0DFD-DEEB51E3C5F9}" dt="2021-11-24T00:44:19.595" v="296"/>
          <ac:picMkLst>
            <pc:docMk/>
            <pc:sldMk cId="2485422413" sldId="276"/>
            <ac:picMk id="12" creationId="{0AF0CDFB-9E40-4450-AE5F-610DE4240696}"/>
          </ac:picMkLst>
        </pc:picChg>
        <pc:cxnChg chg="add del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11" creationId="{8C152077-984A-4612-B0E1-251C62EB1528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13" creationId="{C05450BA-2A87-4847-A5A0-E7D96055722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15" creationId="{A16F9ADA-A824-456A-9728-D5BFFE04D3A2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17" creationId="{63034157-938C-45F5-8DCA-208D22E5BBE4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19" creationId="{2369327A-A6C5-4293-80D1-DECEBA3F5FF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5.954" v="259"/>
          <ac:cxnSpMkLst>
            <pc:docMk/>
            <pc:sldMk cId="2485422413" sldId="276"/>
            <ac:cxnSpMk id="35" creationId="{8C152077-984A-4612-B0E1-251C62EB1528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5.954" v="259"/>
          <ac:cxnSpMkLst>
            <pc:docMk/>
            <pc:sldMk cId="2485422413" sldId="276"/>
            <ac:cxnSpMk id="37" creationId="{C05450BA-2A87-4847-A5A0-E7D96055722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9.970" v="263"/>
          <ac:cxnSpMkLst>
            <pc:docMk/>
            <pc:sldMk cId="2485422413" sldId="276"/>
            <ac:cxnSpMk id="38" creationId="{8C152077-984A-4612-B0E1-251C62EB1528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5.954" v="259"/>
          <ac:cxnSpMkLst>
            <pc:docMk/>
            <pc:sldMk cId="2485422413" sldId="276"/>
            <ac:cxnSpMk id="39" creationId="{A16F9ADA-A824-456A-9728-D5BFFE04D3A2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9.970" v="263"/>
          <ac:cxnSpMkLst>
            <pc:docMk/>
            <pc:sldMk cId="2485422413" sldId="276"/>
            <ac:cxnSpMk id="40" creationId="{C05450BA-2A87-4847-A5A0-E7D96055722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5.954" v="259"/>
          <ac:cxnSpMkLst>
            <pc:docMk/>
            <pc:sldMk cId="2485422413" sldId="276"/>
            <ac:cxnSpMk id="41" creationId="{63034157-938C-45F5-8DCA-208D22E5BBE4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9.970" v="263"/>
          <ac:cxnSpMkLst>
            <pc:docMk/>
            <pc:sldMk cId="2485422413" sldId="276"/>
            <ac:cxnSpMk id="42" creationId="{A16F9ADA-A824-456A-9728-D5BFFE04D3A2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5.954" v="259"/>
          <ac:cxnSpMkLst>
            <pc:docMk/>
            <pc:sldMk cId="2485422413" sldId="276"/>
            <ac:cxnSpMk id="43" creationId="{2369327A-A6C5-4293-80D1-DECEBA3F5FF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9.970" v="263"/>
          <ac:cxnSpMkLst>
            <pc:docMk/>
            <pc:sldMk cId="2485422413" sldId="276"/>
            <ac:cxnSpMk id="44" creationId="{63034157-938C-45F5-8DCA-208D22E5BBE4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0:59.970" v="263"/>
          <ac:cxnSpMkLst>
            <pc:docMk/>
            <pc:sldMk cId="2485422413" sldId="276"/>
            <ac:cxnSpMk id="46" creationId="{2369327A-A6C5-4293-80D1-DECEBA3F5FF0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01" v="265"/>
          <ac:cxnSpMkLst>
            <pc:docMk/>
            <pc:sldMk cId="2485422413" sldId="276"/>
            <ac:cxnSpMk id="57" creationId="{DD6CFB6C-6ECB-4250-B68E-01966297A513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01" v="265"/>
          <ac:cxnSpMkLst>
            <pc:docMk/>
            <pc:sldMk cId="2485422413" sldId="276"/>
            <ac:cxnSpMk id="58" creationId="{B8359141-C085-46E4-B4EC-42F9599BA7D2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01" v="265"/>
          <ac:cxnSpMkLst>
            <pc:docMk/>
            <pc:sldMk cId="2485422413" sldId="276"/>
            <ac:cxnSpMk id="59" creationId="{FA903156-0F0C-44A5-9019-0CAF51EB494A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01" v="265"/>
          <ac:cxnSpMkLst>
            <pc:docMk/>
            <pc:sldMk cId="2485422413" sldId="276"/>
            <ac:cxnSpMk id="60" creationId="{66E5E851-3725-463F-9451-2FFEF5D3E089}"/>
          </ac:cxnSpMkLst>
        </pc:cxnChg>
        <pc:cxnChg chg="add del">
          <ac:chgData name="Ricky Lee Resendes" userId="S::rresendes1@umassd.edu::755bbf14-49ef-4c50-926c-2dd6502f3e72" providerId="AD" clId="Web-{4B47F4FE-FAB7-067C-0DFD-DEEB51E3C5F9}" dt="2021-11-24T00:11:01.001" v="265"/>
          <ac:cxnSpMkLst>
            <pc:docMk/>
            <pc:sldMk cId="2485422413" sldId="276"/>
            <ac:cxnSpMk id="61" creationId="{94209D59-6810-40C2-B8D6-6DACF8A06143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65" creationId="{8C152077-984A-4612-B0E1-251C62EB1528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66" creationId="{C05450BA-2A87-4847-A5A0-E7D960557220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67" creationId="{A16F9ADA-A824-456A-9728-D5BFFE04D3A2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68" creationId="{63034157-938C-45F5-8DCA-208D22E5BBE4}"/>
          </ac:cxnSpMkLst>
        </pc:cxnChg>
        <pc:cxnChg chg="add">
          <ac:chgData name="Ricky Lee Resendes" userId="S::rresendes1@umassd.edu::755bbf14-49ef-4c50-926c-2dd6502f3e72" providerId="AD" clId="Web-{4B47F4FE-FAB7-067C-0DFD-DEEB51E3C5F9}" dt="2021-11-24T00:11:01.017" v="266"/>
          <ac:cxnSpMkLst>
            <pc:docMk/>
            <pc:sldMk cId="2485422413" sldId="276"/>
            <ac:cxnSpMk id="69" creationId="{2369327A-A6C5-4293-80D1-DECEBA3F5FF0}"/>
          </ac:cxnSpMkLst>
        </pc:cxnChg>
      </pc:sldChg>
      <pc:sldChg chg="new del">
        <pc:chgData name="Ricky Lee Resendes" userId="S::rresendes1@umassd.edu::755bbf14-49ef-4c50-926c-2dd6502f3e72" providerId="AD" clId="Web-{4B47F4FE-FAB7-067C-0DFD-DEEB51E3C5F9}" dt="2021-11-23T23:57:48.554" v="229"/>
        <pc:sldMkLst>
          <pc:docMk/>
          <pc:sldMk cId="2504670770" sldId="276"/>
        </pc:sldMkLst>
      </pc:sldChg>
    </pc:docChg>
  </pc:docChgLst>
  <pc:docChgLst>
    <pc:chgData name="Ryan Scott" userId="S::rscott3@umassd.edu::bc8e2f1f-c837-4810-aa3f-82c127b67a09" providerId="AD" clId="Web-{F503C8CB-B7AA-F7F1-5BFF-EFD90F4314C6}"/>
    <pc:docChg chg="addSld delSld modSld sldOrd">
      <pc:chgData name="Ryan Scott" userId="S::rscott3@umassd.edu::bc8e2f1f-c837-4810-aa3f-82c127b67a09" providerId="AD" clId="Web-{F503C8CB-B7AA-F7F1-5BFF-EFD90F4314C6}" dt="2021-11-27T22:21:26.646" v="143" actId="20577"/>
      <pc:docMkLst>
        <pc:docMk/>
      </pc:docMkLst>
      <pc:sldChg chg="modSp">
        <pc:chgData name="Ryan Scott" userId="S::rscott3@umassd.edu::bc8e2f1f-c837-4810-aa3f-82c127b67a09" providerId="AD" clId="Web-{F503C8CB-B7AA-F7F1-5BFF-EFD90F4314C6}" dt="2021-11-27T20:42:49.334" v="111" actId="1076"/>
        <pc:sldMkLst>
          <pc:docMk/>
          <pc:sldMk cId="109857222" sldId="256"/>
        </pc:sldMkLst>
        <pc:spChg chg="mod">
          <ac:chgData name="Ryan Scott" userId="S::rscott3@umassd.edu::bc8e2f1f-c837-4810-aa3f-82c127b67a09" providerId="AD" clId="Web-{F503C8CB-B7AA-F7F1-5BFF-EFD90F4314C6}" dt="2021-11-27T20:42:44.459" v="11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yan Scott" userId="S::rscott3@umassd.edu::bc8e2f1f-c837-4810-aa3f-82c127b67a09" providerId="AD" clId="Web-{F503C8CB-B7AA-F7F1-5BFF-EFD90F4314C6}" dt="2021-11-27T20:36:51.695" v="85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Ryan Scott" userId="S::rscott3@umassd.edu::bc8e2f1f-c837-4810-aa3f-82c127b67a09" providerId="AD" clId="Web-{F503C8CB-B7AA-F7F1-5BFF-EFD90F4314C6}" dt="2021-11-27T20:42:49.334" v="111" actId="1076"/>
          <ac:picMkLst>
            <pc:docMk/>
            <pc:sldMk cId="109857222" sldId="256"/>
            <ac:picMk id="4" creationId="{9955E07A-8EC7-491F-916A-7376EB167E77}"/>
          </ac:picMkLst>
        </pc:picChg>
      </pc:sldChg>
      <pc:sldChg chg="modSp">
        <pc:chgData name="Ryan Scott" userId="S::rscott3@umassd.edu::bc8e2f1f-c837-4810-aa3f-82c127b67a09" providerId="AD" clId="Web-{F503C8CB-B7AA-F7F1-5BFF-EFD90F4314C6}" dt="2021-11-27T20:29:35.431" v="2" actId="20577"/>
        <pc:sldMkLst>
          <pc:docMk/>
          <pc:sldMk cId="1903207750" sldId="258"/>
        </pc:sldMkLst>
        <pc:spChg chg="mod">
          <ac:chgData name="Ryan Scott" userId="S::rscott3@umassd.edu::bc8e2f1f-c837-4810-aa3f-82c127b67a09" providerId="AD" clId="Web-{F503C8CB-B7AA-F7F1-5BFF-EFD90F4314C6}" dt="2021-11-27T20:29:35.431" v="2" actId="20577"/>
          <ac:spMkLst>
            <pc:docMk/>
            <pc:sldMk cId="1903207750" sldId="258"/>
            <ac:spMk id="2" creationId="{200E7D3E-2F05-4AA3-A39F-0D52FDCD3006}"/>
          </ac:spMkLst>
        </pc:spChg>
      </pc:sldChg>
      <pc:sldChg chg="del">
        <pc:chgData name="Ryan Scott" userId="S::rscott3@umassd.edu::bc8e2f1f-c837-4810-aa3f-82c127b67a09" providerId="AD" clId="Web-{F503C8CB-B7AA-F7F1-5BFF-EFD90F4314C6}" dt="2021-11-27T21:18:37.927" v="112"/>
        <pc:sldMkLst>
          <pc:docMk/>
          <pc:sldMk cId="987575717" sldId="278"/>
        </pc:sldMkLst>
      </pc:sldChg>
      <pc:sldChg chg="modSp">
        <pc:chgData name="Ryan Scott" userId="S::rscott3@umassd.edu::bc8e2f1f-c837-4810-aa3f-82c127b67a09" providerId="AD" clId="Web-{F503C8CB-B7AA-F7F1-5BFF-EFD90F4314C6}" dt="2021-11-27T22:21:26.646" v="143" actId="20577"/>
        <pc:sldMkLst>
          <pc:docMk/>
          <pc:sldMk cId="801896883" sldId="279"/>
        </pc:sldMkLst>
        <pc:spChg chg="mod">
          <ac:chgData name="Ryan Scott" userId="S::rscott3@umassd.edu::bc8e2f1f-c837-4810-aa3f-82c127b67a09" providerId="AD" clId="Web-{F503C8CB-B7AA-F7F1-5BFF-EFD90F4314C6}" dt="2021-11-27T22:21:26.646" v="143" actId="20577"/>
          <ac:spMkLst>
            <pc:docMk/>
            <pc:sldMk cId="801896883" sldId="279"/>
            <ac:spMk id="3" creationId="{AA79FA9B-6576-48A6-97F7-BC5FA6886AFB}"/>
          </ac:spMkLst>
        </pc:spChg>
      </pc:sldChg>
      <pc:sldChg chg="modSp add ord replId">
        <pc:chgData name="Ryan Scott" userId="S::rscott3@umassd.edu::bc8e2f1f-c837-4810-aa3f-82c127b67a09" providerId="AD" clId="Web-{F503C8CB-B7AA-F7F1-5BFF-EFD90F4314C6}" dt="2021-11-27T20:38:41.116" v="109" actId="1076"/>
        <pc:sldMkLst>
          <pc:docMk/>
          <pc:sldMk cId="3632859424" sldId="280"/>
        </pc:sldMkLst>
        <pc:spChg chg="mod">
          <ac:chgData name="Ryan Scott" userId="S::rscott3@umassd.edu::bc8e2f1f-c837-4810-aa3f-82c127b67a09" providerId="AD" clId="Web-{F503C8CB-B7AA-F7F1-5BFF-EFD90F4314C6}" dt="2021-11-27T20:38:41.116" v="109" actId="1076"/>
          <ac:spMkLst>
            <pc:docMk/>
            <pc:sldMk cId="3632859424" sldId="280"/>
            <ac:spMk id="2" creationId="{CD252BCA-41B9-40E3-BD9A-B28BC523AAE7}"/>
          </ac:spMkLst>
        </pc:spChg>
      </pc:sldChg>
      <pc:sldChg chg="new del">
        <pc:chgData name="Ryan Scott" userId="S::rscott3@umassd.edu::bc8e2f1f-c837-4810-aa3f-82c127b67a09" providerId="AD" clId="Web-{F503C8CB-B7AA-F7F1-5BFF-EFD90F4314C6}" dt="2021-11-27T20:38:16.976" v="87"/>
        <pc:sldMkLst>
          <pc:docMk/>
          <pc:sldMk cId="3938402789" sldId="280"/>
        </pc:sldMkLst>
      </pc:sldChg>
    </pc:docChg>
  </pc:docChgLst>
  <pc:docChgLst>
    <pc:chgData name="Aayush J Patel" userId="S::apatel15@umassd.edu::74e4362d-7752-4aaf-80c5-2e4ac5f2c95e" providerId="AD" clId="Web-{73DB894F-6059-F3D4-B175-610E388CC79E}"/>
    <pc:docChg chg="modSld">
      <pc:chgData name="Aayush J Patel" userId="S::apatel15@umassd.edu::74e4362d-7752-4aaf-80c5-2e4ac5f2c95e" providerId="AD" clId="Web-{73DB894F-6059-F3D4-B175-610E388CC79E}" dt="2021-11-28T20:16:44.857" v="572" actId="20577"/>
      <pc:docMkLst>
        <pc:docMk/>
      </pc:docMkLst>
      <pc:sldChg chg="modSp">
        <pc:chgData name="Aayush J Patel" userId="S::apatel15@umassd.edu::74e4362d-7752-4aaf-80c5-2e4ac5f2c95e" providerId="AD" clId="Web-{73DB894F-6059-F3D4-B175-610E388CC79E}" dt="2021-11-28T19:12:43.136" v="406"/>
        <pc:sldMkLst>
          <pc:docMk/>
          <pc:sldMk cId="109857222" sldId="256"/>
        </pc:sldMkLst>
        <pc:spChg chg="mod">
          <ac:chgData name="Aayush J Patel" userId="S::apatel15@umassd.edu::74e4362d-7752-4aaf-80c5-2e4ac5f2c95e" providerId="AD" clId="Web-{73DB894F-6059-F3D4-B175-610E388CC79E}" dt="2021-11-28T19:11:50.103" v="40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yush J Patel" userId="S::apatel15@umassd.edu::74e4362d-7752-4aaf-80c5-2e4ac5f2c95e" providerId="AD" clId="Web-{73DB894F-6059-F3D4-B175-610E388CC79E}" dt="2021-11-28T19:11:58.853" v="401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Aayush J Patel" userId="S::apatel15@umassd.edu::74e4362d-7752-4aaf-80c5-2e4ac5f2c95e" providerId="AD" clId="Web-{73DB894F-6059-F3D4-B175-610E388CC79E}" dt="2021-11-28T19:12:43.136" v="406"/>
          <ac:picMkLst>
            <pc:docMk/>
            <pc:sldMk cId="109857222" sldId="256"/>
            <ac:picMk id="4" creationId="{9955E07A-8EC7-491F-916A-7376EB167E77}"/>
          </ac:picMkLst>
        </pc:picChg>
      </pc:sldChg>
      <pc:sldChg chg="addSp delSp modSp mod setBg setClrOvrMap">
        <pc:chgData name="Aayush J Patel" userId="S::apatel15@umassd.edu::74e4362d-7752-4aaf-80c5-2e4ac5f2c95e" providerId="AD" clId="Web-{73DB894F-6059-F3D4-B175-610E388CC79E}" dt="2021-11-28T19:31:50.596" v="514" actId="20577"/>
        <pc:sldMkLst>
          <pc:docMk/>
          <pc:sldMk cId="1903207750" sldId="258"/>
        </pc:sldMkLst>
        <pc:spChg chg="mod">
          <ac:chgData name="Aayush J Patel" userId="S::apatel15@umassd.edu::74e4362d-7752-4aaf-80c5-2e4ac5f2c95e" providerId="AD" clId="Web-{73DB894F-6059-F3D4-B175-610E388CC79E}" dt="2021-11-28T19:22:12.741" v="468" actId="20577"/>
          <ac:spMkLst>
            <pc:docMk/>
            <pc:sldMk cId="1903207750" sldId="258"/>
            <ac:spMk id="2" creationId="{200E7D3E-2F05-4AA3-A39F-0D52FDCD3006}"/>
          </ac:spMkLst>
        </pc:spChg>
        <pc:spChg chg="add del mod">
          <ac:chgData name="Aayush J Patel" userId="S::apatel15@umassd.edu::74e4362d-7752-4aaf-80c5-2e4ac5f2c95e" providerId="AD" clId="Web-{73DB894F-6059-F3D4-B175-610E388CC79E}" dt="2021-11-28T19:05:43.127" v="174"/>
          <ac:spMkLst>
            <pc:docMk/>
            <pc:sldMk cId="1903207750" sldId="258"/>
            <ac:spMk id="3" creationId="{B859C186-7549-4FFB-B244-0AC413FE32BA}"/>
          </ac:spMkLst>
        </pc:spChg>
        <pc:spChg chg="del">
          <ac:chgData name="Aayush J Patel" userId="S::apatel15@umassd.edu::74e4362d-7752-4aaf-80c5-2e4ac5f2c95e" providerId="AD" clId="Web-{73DB894F-6059-F3D4-B175-610E388CC79E}" dt="2021-11-28T18:53:32.419" v="7"/>
          <ac:spMkLst>
            <pc:docMk/>
            <pc:sldMk cId="1903207750" sldId="258"/>
            <ac:spMk id="4" creationId="{AF6CE2C4-B75C-40D2-B0B1-C6832E153CFD}"/>
          </ac:spMkLst>
        </pc:spChg>
        <pc:spChg chg="add del mod">
          <ac:chgData name="Aayush J Patel" userId="S::apatel15@umassd.edu::74e4362d-7752-4aaf-80c5-2e4ac5f2c95e" providerId="AD" clId="Web-{73DB894F-6059-F3D4-B175-610E388CC79E}" dt="2021-11-28T18:53:28.216" v="6"/>
          <ac:spMkLst>
            <pc:docMk/>
            <pc:sldMk cId="1903207750" sldId="258"/>
            <ac:spMk id="5" creationId="{40EB6688-1BD1-4788-9B53-9E81475DDA2E}"/>
          </ac:spMkLst>
        </pc:spChg>
        <pc:spChg chg="del mod">
          <ac:chgData name="Aayush J Patel" userId="S::apatel15@umassd.edu::74e4362d-7752-4aaf-80c5-2e4ac5f2c95e" providerId="AD" clId="Web-{73DB894F-6059-F3D4-B175-610E388CC79E}" dt="2021-11-28T18:53:15.263" v="2"/>
          <ac:spMkLst>
            <pc:docMk/>
            <pc:sldMk cId="1903207750" sldId="258"/>
            <ac:spMk id="10" creationId="{C947E3D1-77F2-46A0-959F-A3C8F26D25FB}"/>
          </ac:spMkLst>
        </pc:spChg>
        <pc:spChg chg="add mod">
          <ac:chgData name="Aayush J Patel" userId="S::apatel15@umassd.edu::74e4362d-7752-4aaf-80c5-2e4ac5f2c95e" providerId="AD" clId="Web-{73DB894F-6059-F3D4-B175-610E388CC79E}" dt="2021-11-28T19:03:04.718" v="113" actId="20577"/>
          <ac:spMkLst>
            <pc:docMk/>
            <pc:sldMk cId="1903207750" sldId="258"/>
            <ac:spMk id="11" creationId="{EE4E366E-272A-409E-840F-9A6A64A9E3FF}"/>
          </ac:spMkLst>
        </pc:spChg>
        <pc:spChg chg="add">
          <ac:chgData name="Aayush J Patel" userId="S::apatel15@umassd.edu::74e4362d-7752-4aaf-80c5-2e4ac5f2c95e" providerId="AD" clId="Web-{73DB894F-6059-F3D4-B175-610E388CC79E}" dt="2021-11-28T18:57:47.164" v="55"/>
          <ac:spMkLst>
            <pc:docMk/>
            <pc:sldMk cId="1903207750" sldId="258"/>
            <ac:spMk id="12" creationId="{A721560C-E4AB-4287-A29C-3F6916794CB9}"/>
          </ac:spMkLst>
        </pc:spChg>
        <pc:spChg chg="add del">
          <ac:chgData name="Aayush J Patel" userId="S::apatel15@umassd.edu::74e4362d-7752-4aaf-80c5-2e4ac5f2c95e" providerId="AD" clId="Web-{73DB894F-6059-F3D4-B175-610E388CC79E}" dt="2021-11-28T18:57:44.305" v="52"/>
          <ac:spMkLst>
            <pc:docMk/>
            <pc:sldMk cId="1903207750" sldId="258"/>
            <ac:spMk id="13" creationId="{EE4E366E-272A-409E-840F-9A6A64A9E3FF}"/>
          </ac:spMkLst>
        </pc:spChg>
        <pc:spChg chg="add">
          <ac:chgData name="Aayush J Patel" userId="S::apatel15@umassd.edu::74e4362d-7752-4aaf-80c5-2e4ac5f2c95e" providerId="AD" clId="Web-{73DB894F-6059-F3D4-B175-610E388CC79E}" dt="2021-11-28T18:57:47.164" v="55"/>
          <ac:spMkLst>
            <pc:docMk/>
            <pc:sldMk cId="1903207750" sldId="258"/>
            <ac:spMk id="14" creationId="{DF6CFF07-D953-4F9C-9A0E-E0A6AACB6158}"/>
          </ac:spMkLst>
        </pc:spChg>
        <pc:spChg chg="add del">
          <ac:chgData name="Aayush J Patel" userId="S::apatel15@umassd.edu::74e4362d-7752-4aaf-80c5-2e4ac5f2c95e" providerId="AD" clId="Web-{73DB894F-6059-F3D4-B175-610E388CC79E}" dt="2021-11-28T18:57:44.305" v="52"/>
          <ac:spMkLst>
            <pc:docMk/>
            <pc:sldMk cId="1903207750" sldId="258"/>
            <ac:spMk id="15" creationId="{A721560C-E4AB-4287-A29C-3F6916794CB9}"/>
          </ac:spMkLst>
        </pc:spChg>
        <pc:spChg chg="add">
          <ac:chgData name="Aayush J Patel" userId="S::apatel15@umassd.edu::74e4362d-7752-4aaf-80c5-2e4ac5f2c95e" providerId="AD" clId="Web-{73DB894F-6059-F3D4-B175-610E388CC79E}" dt="2021-11-28T18:57:47.164" v="55"/>
          <ac:spMkLst>
            <pc:docMk/>
            <pc:sldMk cId="1903207750" sldId="258"/>
            <ac:spMk id="16" creationId="{DAA4FEEE-0B5F-41BF-825D-60F9FB089568}"/>
          </ac:spMkLst>
        </pc:spChg>
        <pc:spChg chg="add del">
          <ac:chgData name="Aayush J Patel" userId="S::apatel15@umassd.edu::74e4362d-7752-4aaf-80c5-2e4ac5f2c95e" providerId="AD" clId="Web-{73DB894F-6059-F3D4-B175-610E388CC79E}" dt="2021-11-28T18:57:44.305" v="52"/>
          <ac:spMkLst>
            <pc:docMk/>
            <pc:sldMk cId="1903207750" sldId="258"/>
            <ac:spMk id="17" creationId="{DF6CFF07-D953-4F9C-9A0E-E0A6AACB6158}"/>
          </ac:spMkLst>
        </pc:spChg>
        <pc:spChg chg="add del mod">
          <ac:chgData name="Aayush J Patel" userId="S::apatel15@umassd.edu::74e4362d-7752-4aaf-80c5-2e4ac5f2c95e" providerId="AD" clId="Web-{73DB894F-6059-F3D4-B175-610E388CC79E}" dt="2021-11-28T19:05:36.236" v="172"/>
          <ac:spMkLst>
            <pc:docMk/>
            <pc:sldMk cId="1903207750" sldId="258"/>
            <ac:spMk id="18" creationId="{55249323-82AD-4F7E-9FCD-CA81F043074B}"/>
          </ac:spMkLst>
        </pc:spChg>
        <pc:spChg chg="add del">
          <ac:chgData name="Aayush J Patel" userId="S::apatel15@umassd.edu::74e4362d-7752-4aaf-80c5-2e4ac5f2c95e" providerId="AD" clId="Web-{73DB894F-6059-F3D4-B175-610E388CC79E}" dt="2021-11-28T18:57:44.305" v="52"/>
          <ac:spMkLst>
            <pc:docMk/>
            <pc:sldMk cId="1903207750" sldId="258"/>
            <ac:spMk id="19" creationId="{DAA4FEEE-0B5F-41BF-825D-60F9FB089568}"/>
          </ac:spMkLst>
        </pc:spChg>
        <pc:spChg chg="add mod">
          <ac:chgData name="Aayush J Patel" userId="S::apatel15@umassd.edu::74e4362d-7752-4aaf-80c5-2e4ac5f2c95e" providerId="AD" clId="Web-{73DB894F-6059-F3D4-B175-610E388CC79E}" dt="2021-11-28T19:31:50.596" v="514" actId="20577"/>
          <ac:spMkLst>
            <pc:docMk/>
            <pc:sldMk cId="1903207750" sldId="258"/>
            <ac:spMk id="20" creationId="{4C9D409C-8F83-48BB-AFB1-DC04BF2DDD1A}"/>
          </ac:spMkLst>
        </pc:spChg>
        <pc:picChg chg="add mod ord">
          <ac:chgData name="Aayush J Patel" userId="S::apatel15@umassd.edu::74e4362d-7752-4aaf-80c5-2e4ac5f2c95e" providerId="AD" clId="Web-{73DB894F-6059-F3D4-B175-610E388CC79E}" dt="2021-11-28T19:00:34.715" v="67"/>
          <ac:picMkLst>
            <pc:docMk/>
            <pc:sldMk cId="1903207750" sldId="258"/>
            <ac:picMk id="7" creationId="{B22ED4CC-9B6B-4B29-A5F4-838D6459823D}"/>
          </ac:picMkLst>
        </pc:picChg>
      </pc:sldChg>
      <pc:sldChg chg="modSp">
        <pc:chgData name="Aayush J Patel" userId="S::apatel15@umassd.edu::74e4362d-7752-4aaf-80c5-2e4ac5f2c95e" providerId="AD" clId="Web-{73DB894F-6059-F3D4-B175-610E388CC79E}" dt="2021-11-28T19:18:35.643" v="434" actId="20577"/>
        <pc:sldMkLst>
          <pc:docMk/>
          <pc:sldMk cId="2215482142" sldId="263"/>
        </pc:sldMkLst>
        <pc:spChg chg="mod">
          <ac:chgData name="Aayush J Patel" userId="S::apatel15@umassd.edu::74e4362d-7752-4aaf-80c5-2e4ac5f2c95e" providerId="AD" clId="Web-{73DB894F-6059-F3D4-B175-610E388CC79E}" dt="2021-11-28T19:18:35.643" v="434" actId="20577"/>
          <ac:spMkLst>
            <pc:docMk/>
            <pc:sldMk cId="2215482142" sldId="263"/>
            <ac:spMk id="2" creationId="{7DA4FF15-0EAC-4D7A-A2A0-876F231E0135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3:41.446" v="501" actId="20577"/>
        <pc:sldMkLst>
          <pc:docMk/>
          <pc:sldMk cId="236363352" sldId="268"/>
        </pc:sldMkLst>
        <pc:spChg chg="mod">
          <ac:chgData name="Aayush J Patel" userId="S::apatel15@umassd.edu::74e4362d-7752-4aaf-80c5-2e4ac5f2c95e" providerId="AD" clId="Web-{73DB894F-6059-F3D4-B175-610E388CC79E}" dt="2021-11-28T19:19:28.878" v="455" actId="20577"/>
          <ac:spMkLst>
            <pc:docMk/>
            <pc:sldMk cId="236363352" sldId="268"/>
            <ac:spMk id="2" creationId="{7DA4FF15-0EAC-4D7A-A2A0-876F231E0135}"/>
          </ac:spMkLst>
        </pc:spChg>
        <pc:spChg chg="mod">
          <ac:chgData name="Aayush J Patel" userId="S::apatel15@umassd.edu::74e4362d-7752-4aaf-80c5-2e4ac5f2c95e" providerId="AD" clId="Web-{73DB894F-6059-F3D4-B175-610E388CC79E}" dt="2021-11-28T19:23:41.446" v="501" actId="20577"/>
          <ac:spMkLst>
            <pc:docMk/>
            <pc:sldMk cId="236363352" sldId="268"/>
            <ac:spMk id="3" creationId="{D7A8DA90-D779-439B-81E8-41EA606DB9A2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2:46.976" v="487" actId="20577"/>
        <pc:sldMkLst>
          <pc:docMk/>
          <pc:sldMk cId="757012914" sldId="269"/>
        </pc:sldMkLst>
        <pc:spChg chg="mod">
          <ac:chgData name="Aayush J Patel" userId="S::apatel15@umassd.edu::74e4362d-7752-4aaf-80c5-2e4ac5f2c95e" providerId="AD" clId="Web-{73DB894F-6059-F3D4-B175-610E388CC79E}" dt="2021-11-28T19:18:48.377" v="444" actId="20577"/>
          <ac:spMkLst>
            <pc:docMk/>
            <pc:sldMk cId="757012914" sldId="269"/>
            <ac:spMk id="2" creationId="{7DA4FF15-0EAC-4D7A-A2A0-876F231E0135}"/>
          </ac:spMkLst>
        </pc:spChg>
        <pc:spChg chg="mod">
          <ac:chgData name="Aayush J Patel" userId="S::apatel15@umassd.edu::74e4362d-7752-4aaf-80c5-2e4ac5f2c95e" providerId="AD" clId="Web-{73DB894F-6059-F3D4-B175-610E388CC79E}" dt="2021-11-28T19:22:46.976" v="487" actId="20577"/>
          <ac:spMkLst>
            <pc:docMk/>
            <pc:sldMk cId="757012914" sldId="269"/>
            <ac:spMk id="3" creationId="{D7A8DA90-D779-439B-81E8-41EA606DB9A2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2:59.820" v="490" actId="20577"/>
        <pc:sldMkLst>
          <pc:docMk/>
          <pc:sldMk cId="1375620364" sldId="270"/>
        </pc:sldMkLst>
        <pc:spChg chg="mod">
          <ac:chgData name="Aayush J Patel" userId="S::apatel15@umassd.edu::74e4362d-7752-4aaf-80c5-2e4ac5f2c95e" providerId="AD" clId="Web-{73DB894F-6059-F3D4-B175-610E388CC79E}" dt="2021-11-28T19:18:14.736" v="425" actId="20577"/>
          <ac:spMkLst>
            <pc:docMk/>
            <pc:sldMk cId="1375620364" sldId="270"/>
            <ac:spMk id="2" creationId="{7DA4FF15-0EAC-4D7A-A2A0-876F231E0135}"/>
          </ac:spMkLst>
        </pc:spChg>
        <pc:spChg chg="mod">
          <ac:chgData name="Aayush J Patel" userId="S::apatel15@umassd.edu::74e4362d-7752-4aaf-80c5-2e4ac5f2c95e" providerId="AD" clId="Web-{73DB894F-6059-F3D4-B175-610E388CC79E}" dt="2021-11-28T19:22:59.820" v="490" actId="20577"/>
          <ac:spMkLst>
            <pc:docMk/>
            <pc:sldMk cId="1375620364" sldId="270"/>
            <ac:spMk id="3" creationId="{D7A8DA90-D779-439B-81E8-41EA606DB9A2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20:16:44.857" v="572" actId="20577"/>
        <pc:sldMkLst>
          <pc:docMk/>
          <pc:sldMk cId="2185243756" sldId="271"/>
        </pc:sldMkLst>
        <pc:spChg chg="mod">
          <ac:chgData name="Aayush J Patel" userId="S::apatel15@umassd.edu::74e4362d-7752-4aaf-80c5-2e4ac5f2c95e" providerId="AD" clId="Web-{73DB894F-6059-F3D4-B175-610E388CC79E}" dt="2021-11-28T20:15:13.949" v="554" actId="20577"/>
          <ac:spMkLst>
            <pc:docMk/>
            <pc:sldMk cId="2185243756" sldId="271"/>
            <ac:spMk id="2" creationId="{38C61101-847D-43FB-BAB8-AA469D2D64F5}"/>
          </ac:spMkLst>
        </pc:spChg>
        <pc:spChg chg="mod">
          <ac:chgData name="Aayush J Patel" userId="S::apatel15@umassd.edu::74e4362d-7752-4aaf-80c5-2e4ac5f2c95e" providerId="AD" clId="Web-{73DB894F-6059-F3D4-B175-610E388CC79E}" dt="2021-11-28T20:16:44.857" v="572" actId="20577"/>
          <ac:spMkLst>
            <pc:docMk/>
            <pc:sldMk cId="2185243756" sldId="271"/>
            <ac:spMk id="3" creationId="{89DF11FD-6A3A-499B-BBB4-914B7A3CB483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2:00.772" v="457" actId="20577"/>
        <pc:sldMkLst>
          <pc:docMk/>
          <pc:sldMk cId="3733322098" sldId="272"/>
        </pc:sldMkLst>
        <pc:spChg chg="mod">
          <ac:chgData name="Aayush J Patel" userId="S::apatel15@umassd.edu::74e4362d-7752-4aaf-80c5-2e4ac5f2c95e" providerId="AD" clId="Web-{73DB894F-6059-F3D4-B175-610E388CC79E}" dt="2021-11-28T19:22:00.772" v="457" actId="20577"/>
          <ac:spMkLst>
            <pc:docMk/>
            <pc:sldMk cId="3733322098" sldId="272"/>
            <ac:spMk id="2" creationId="{6061E719-3ED2-4E3E-B5BC-91EF7774D7D2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3:52.227" v="503" actId="20577"/>
        <pc:sldMkLst>
          <pc:docMk/>
          <pc:sldMk cId="537024434" sldId="274"/>
        </pc:sldMkLst>
        <pc:spChg chg="mod">
          <ac:chgData name="Aayush J Patel" userId="S::apatel15@umassd.edu::74e4362d-7752-4aaf-80c5-2e4ac5f2c95e" providerId="AD" clId="Web-{73DB894F-6059-F3D4-B175-610E388CC79E}" dt="2021-11-28T19:21:52.678" v="456" actId="20577"/>
          <ac:spMkLst>
            <pc:docMk/>
            <pc:sldMk cId="537024434" sldId="274"/>
            <ac:spMk id="2" creationId="{7DA4FF15-0EAC-4D7A-A2A0-876F231E0135}"/>
          </ac:spMkLst>
        </pc:spChg>
        <pc:spChg chg="mod">
          <ac:chgData name="Aayush J Patel" userId="S::apatel15@umassd.edu::74e4362d-7752-4aaf-80c5-2e4ac5f2c95e" providerId="AD" clId="Web-{73DB894F-6059-F3D4-B175-610E388CC79E}" dt="2021-11-28T19:23:52.227" v="503" actId="20577"/>
          <ac:spMkLst>
            <pc:docMk/>
            <pc:sldMk cId="537024434" sldId="274"/>
            <ac:spMk id="3" creationId="{D7A8DA90-D779-439B-81E8-41EA606DB9A2}"/>
          </ac:spMkLst>
        </pc:spChg>
      </pc:sldChg>
      <pc:sldChg chg="addSp modSp">
        <pc:chgData name="Aayush J Patel" userId="S::apatel15@umassd.edu::74e4362d-7752-4aaf-80c5-2e4ac5f2c95e" providerId="AD" clId="Web-{73DB894F-6059-F3D4-B175-610E388CC79E}" dt="2021-11-28T20:16:13.810" v="568" actId="20577"/>
        <pc:sldMkLst>
          <pc:docMk/>
          <pc:sldMk cId="2180182994" sldId="277"/>
        </pc:sldMkLst>
        <pc:spChg chg="mod">
          <ac:chgData name="Aayush J Patel" userId="S::apatel15@umassd.edu::74e4362d-7752-4aaf-80c5-2e4ac5f2c95e" providerId="AD" clId="Web-{73DB894F-6059-F3D4-B175-610E388CC79E}" dt="2021-11-28T20:16:11.028" v="567" actId="20577"/>
          <ac:spMkLst>
            <pc:docMk/>
            <pc:sldMk cId="2180182994" sldId="277"/>
            <ac:spMk id="2" creationId="{910621C0-C081-40F7-B164-01B0B15938DE}"/>
          </ac:spMkLst>
        </pc:spChg>
        <pc:spChg chg="mod">
          <ac:chgData name="Aayush J Patel" userId="S::apatel15@umassd.edu::74e4362d-7752-4aaf-80c5-2e4ac5f2c95e" providerId="AD" clId="Web-{73DB894F-6059-F3D4-B175-610E388CC79E}" dt="2021-11-28T20:13:01.603" v="535" actId="1076"/>
          <ac:spMkLst>
            <pc:docMk/>
            <pc:sldMk cId="2180182994" sldId="277"/>
            <ac:spMk id="3" creationId="{35C75D58-1086-49AA-877A-55ADC263348D}"/>
          </ac:spMkLst>
        </pc:spChg>
        <pc:spChg chg="add mod">
          <ac:chgData name="Aayush J Patel" userId="S::apatel15@umassd.edu::74e4362d-7752-4aaf-80c5-2e4ac5f2c95e" providerId="AD" clId="Web-{73DB894F-6059-F3D4-B175-610E388CC79E}" dt="2021-11-28T20:14:35.230" v="551" actId="14100"/>
          <ac:spMkLst>
            <pc:docMk/>
            <pc:sldMk cId="2180182994" sldId="277"/>
            <ac:spMk id="4" creationId="{64A639D1-F902-47B6-8ED4-2AFEBD176DF0}"/>
          </ac:spMkLst>
        </pc:spChg>
        <pc:spChg chg="mod">
          <ac:chgData name="Aayush J Patel" userId="S::apatel15@umassd.edu::74e4362d-7752-4aaf-80c5-2e4ac5f2c95e" providerId="AD" clId="Web-{73DB894F-6059-F3D4-B175-610E388CC79E}" dt="2021-11-28T20:16:13.810" v="568" actId="20577"/>
          <ac:spMkLst>
            <pc:docMk/>
            <pc:sldMk cId="2180182994" sldId="277"/>
            <ac:spMk id="5" creationId="{B353867D-C8BA-40D7-B4D1-09BD9E07890E}"/>
          </ac:spMkLst>
        </pc:spChg>
        <pc:spChg chg="mod">
          <ac:chgData name="Aayush J Patel" userId="S::apatel15@umassd.edu::74e4362d-7752-4aaf-80c5-2e4ac5f2c95e" providerId="AD" clId="Web-{73DB894F-6059-F3D4-B175-610E388CC79E}" dt="2021-11-28T20:13:36.479" v="539" actId="1076"/>
          <ac:spMkLst>
            <pc:docMk/>
            <pc:sldMk cId="2180182994" sldId="277"/>
            <ac:spMk id="8" creationId="{4EECE45E-19C9-4A88-B704-43BA59961704}"/>
          </ac:spMkLst>
        </pc:spChg>
      </pc:sldChg>
      <pc:sldChg chg="modSp">
        <pc:chgData name="Aayush J Patel" userId="S::apatel15@umassd.edu::74e4362d-7752-4aaf-80c5-2e4ac5f2c95e" providerId="AD" clId="Web-{73DB894F-6059-F3D4-B175-610E388CC79E}" dt="2021-11-28T19:25:54.527" v="512" actId="20577"/>
        <pc:sldMkLst>
          <pc:docMk/>
          <pc:sldMk cId="801896883" sldId="279"/>
        </pc:sldMkLst>
        <pc:spChg chg="mod">
          <ac:chgData name="Aayush J Patel" userId="S::apatel15@umassd.edu::74e4362d-7752-4aaf-80c5-2e4ac5f2c95e" providerId="AD" clId="Web-{73DB894F-6059-F3D4-B175-610E388CC79E}" dt="2021-11-28T19:22:23.538" v="483" actId="20577"/>
          <ac:spMkLst>
            <pc:docMk/>
            <pc:sldMk cId="801896883" sldId="279"/>
            <ac:spMk id="2" creationId="{4C708ABC-1408-47E7-BB3B-69749DE4364D}"/>
          </ac:spMkLst>
        </pc:spChg>
        <pc:spChg chg="mod">
          <ac:chgData name="Aayush J Patel" userId="S::apatel15@umassd.edu::74e4362d-7752-4aaf-80c5-2e4ac5f2c95e" providerId="AD" clId="Web-{73DB894F-6059-F3D4-B175-610E388CC79E}" dt="2021-11-28T19:25:54.527" v="512" actId="20577"/>
          <ac:spMkLst>
            <pc:docMk/>
            <pc:sldMk cId="801896883" sldId="279"/>
            <ac:spMk id="3" creationId="{AA79FA9B-6576-48A6-97F7-BC5FA6886AFB}"/>
          </ac:spMkLst>
        </pc:spChg>
      </pc:sldChg>
    </pc:docChg>
  </pc:docChgLst>
  <pc:docChgLst>
    <pc:chgData name="Ryan Scott" userId="S::rscott3@umassd.edu::bc8e2f1f-c837-4810-aa3f-82c127b67a09" providerId="AD" clId="Web-{81834660-B047-B3FC-3434-1FB8C519EFD0}"/>
    <pc:docChg chg="addSld delSld modSld sldOrd addMainMaster delMainMaster">
      <pc:chgData name="Ryan Scott" userId="S::rscott3@umassd.edu::bc8e2f1f-c837-4810-aa3f-82c127b67a09" providerId="AD" clId="Web-{81834660-B047-B3FC-3434-1FB8C519EFD0}" dt="2021-11-24T00:41:10.492" v="1191"/>
      <pc:docMkLst>
        <pc:docMk/>
      </pc:docMkLst>
      <pc:sldChg chg="addSp delSp modSp mod setBg modClrScheme delDesignElem chgLayout">
        <pc:chgData name="Ryan Scott" userId="S::rscott3@umassd.edu::bc8e2f1f-c837-4810-aa3f-82c127b67a09" providerId="AD" clId="Web-{81834660-B047-B3FC-3434-1FB8C519EFD0}" dt="2021-11-24T00:41:10.492" v="1191"/>
        <pc:sldMkLst>
          <pc:docMk/>
          <pc:sldMk cId="109857222" sldId="256"/>
        </pc:sldMkLst>
        <pc:spChg chg="mod ord">
          <ac:chgData name="Ryan Scott" userId="S::rscott3@umassd.edu::bc8e2f1f-c837-4810-aa3f-82c127b67a09" providerId="AD" clId="Web-{81834660-B047-B3FC-3434-1FB8C519EFD0}" dt="2021-11-24T00:41:10.492" v="119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yan Scott" userId="S::rscott3@umassd.edu::bc8e2f1f-c837-4810-aa3f-82c127b67a09" providerId="AD" clId="Web-{81834660-B047-B3FC-3434-1FB8C519EFD0}" dt="2021-11-24T00:41:10.492" v="1191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109857222" sldId="256"/>
            <ac:spMk id="8" creationId="{313BE87B-D7FD-4BF3-A7BC-511F522528C2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109857222" sldId="256"/>
            <ac:spMk id="10" creationId="{035A481B-C639-4892-B0EF-4D8373A9B06A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109857222" sldId="256"/>
            <ac:spMk id="12" creationId="{052BD58B-6284-459E-9FF4-A97F3A569074}"/>
          </ac:spMkLst>
        </pc:spChg>
        <pc:spChg chg="add del">
          <ac:chgData name="Ryan Scott" userId="S::rscott3@umassd.edu::bc8e2f1f-c837-4810-aa3f-82c127b67a09" providerId="AD" clId="Web-{81834660-B047-B3FC-3434-1FB8C519EFD0}" dt="2021-11-24T00:41:10.492" v="1191"/>
          <ac:spMkLst>
            <pc:docMk/>
            <pc:sldMk cId="109857222" sldId="256"/>
            <ac:spMk id="16" creationId="{4AC0CD9D-7610-4620-93B4-798CCD9AB581}"/>
          </ac:spMkLst>
        </pc:spChg>
        <pc:spChg chg="add del">
          <ac:chgData name="Ryan Scott" userId="S::rscott3@umassd.edu::bc8e2f1f-c837-4810-aa3f-82c127b67a09" providerId="AD" clId="Web-{81834660-B047-B3FC-3434-1FB8C519EFD0}" dt="2021-11-24T00:41:10.492" v="1191"/>
          <ac:spMkLst>
            <pc:docMk/>
            <pc:sldMk cId="109857222" sldId="256"/>
            <ac:spMk id="19" creationId="{DE4D62F9-188E-4530-84C2-24BDEE4BEB82}"/>
          </ac:spMkLst>
        </pc:spChg>
        <pc:grpChg chg="del">
          <ac:chgData name="Ryan Scott" userId="S::rscott3@umassd.edu::bc8e2f1f-c837-4810-aa3f-82c127b67a09" providerId="AD" clId="Web-{81834660-B047-B3FC-3434-1FB8C519EFD0}" dt="2021-11-24T00:34:42.013" v="1164"/>
          <ac:grpSpMkLst>
            <pc:docMk/>
            <pc:sldMk cId="109857222" sldId="256"/>
            <ac:grpSpMk id="14" creationId="{AE589C21-CEDE-4D90-AC85-6E43B68D1316}"/>
          </ac:grpSpMkLst>
        </pc:grpChg>
        <pc:picChg chg="mod">
          <ac:chgData name="Ryan Scott" userId="S::rscott3@umassd.edu::bc8e2f1f-c837-4810-aa3f-82c127b67a09" providerId="AD" clId="Web-{81834660-B047-B3FC-3434-1FB8C519EFD0}" dt="2021-11-24T00:41:10.492" v="1191"/>
          <ac:picMkLst>
            <pc:docMk/>
            <pc:sldMk cId="109857222" sldId="256"/>
            <ac:picMk id="4" creationId="{9955E07A-8EC7-491F-916A-7376EB167E77}"/>
          </ac:picMkLst>
        </pc:picChg>
        <pc:picChg chg="add del">
          <ac:chgData name="Ryan Scott" userId="S::rscott3@umassd.edu::bc8e2f1f-c837-4810-aa3f-82c127b67a09" providerId="AD" clId="Web-{81834660-B047-B3FC-3434-1FB8C519EFD0}" dt="2021-11-24T00:41:10.492" v="1191"/>
          <ac:picMkLst>
            <pc:docMk/>
            <pc:sldMk cId="109857222" sldId="256"/>
            <ac:picMk id="6" creationId="{41B68C77-138E-4BF7-A276-BD0C78A4219F}"/>
          </ac:picMkLst>
        </pc:picChg>
        <pc:picChg chg="add del">
          <ac:chgData name="Ryan Scott" userId="S::rscott3@umassd.edu::bc8e2f1f-c837-4810-aa3f-82c127b67a09" providerId="AD" clId="Web-{81834660-B047-B3FC-3434-1FB8C519EFD0}" dt="2021-11-24T00:41:10.492" v="1191"/>
          <ac:picMkLst>
            <pc:docMk/>
            <pc:sldMk cId="109857222" sldId="256"/>
            <ac:picMk id="7" creationId="{7C268552-D473-46ED-B1B8-422042C4DEF1}"/>
          </ac:picMkLst>
        </pc:picChg>
        <pc:picChg chg="add del">
          <ac:chgData name="Ryan Scott" userId="S::rscott3@umassd.edu::bc8e2f1f-c837-4810-aa3f-82c127b67a09" providerId="AD" clId="Web-{81834660-B047-B3FC-3434-1FB8C519EFD0}" dt="2021-11-24T00:41:10.492" v="1191"/>
          <ac:picMkLst>
            <pc:docMk/>
            <pc:sldMk cId="109857222" sldId="256"/>
            <ac:picMk id="15" creationId="{B9238B3E-24AA-439A-B527-6C5DF6D72145}"/>
          </ac:picMkLst>
        </pc:picChg>
        <pc:picChg chg="add del">
          <ac:chgData name="Ryan Scott" userId="S::rscott3@umassd.edu::bc8e2f1f-c837-4810-aa3f-82c127b67a09" providerId="AD" clId="Web-{81834660-B047-B3FC-3434-1FB8C519EFD0}" dt="2021-11-24T00:41:10.492" v="1191"/>
          <ac:picMkLst>
            <pc:docMk/>
            <pc:sldMk cId="109857222" sldId="256"/>
            <ac:picMk id="17" creationId="{69F01145-BEA3-4CBF-AA21-10077B948CA8}"/>
          </ac:picMkLst>
        </pc:picChg>
      </pc:sldChg>
      <pc:sldChg chg="addSp delSp modSp del">
        <pc:chgData name="Ryan Scott" userId="S::rscott3@umassd.edu::bc8e2f1f-c837-4810-aa3f-82c127b67a09" providerId="AD" clId="Web-{81834660-B047-B3FC-3434-1FB8C519EFD0}" dt="2021-11-23T23:18:30.092" v="18"/>
        <pc:sldMkLst>
          <pc:docMk/>
          <pc:sldMk cId="464044734" sldId="257"/>
        </pc:sldMkLst>
        <pc:spChg chg="add del mod">
          <ac:chgData name="Ryan Scott" userId="S::rscott3@umassd.edu::bc8e2f1f-c837-4810-aa3f-82c127b67a09" providerId="AD" clId="Web-{81834660-B047-B3FC-3434-1FB8C519EFD0}" dt="2021-11-23T23:18:12.014" v="17"/>
          <ac:spMkLst>
            <pc:docMk/>
            <pc:sldMk cId="464044734" sldId="257"/>
            <ac:spMk id="112" creationId="{4A1B469B-9ED7-4A4E-9E2B-FFB7A2710E8C}"/>
          </ac:spMkLst>
        </pc:spChg>
        <pc:graphicFrameChg chg="add del mod modGraphic">
          <ac:chgData name="Ryan Scott" userId="S::rscott3@umassd.edu::bc8e2f1f-c837-4810-aa3f-82c127b67a09" providerId="AD" clId="Web-{81834660-B047-B3FC-3434-1FB8C519EFD0}" dt="2021-11-23T23:18:12.014" v="17"/>
          <ac:graphicFrameMkLst>
            <pc:docMk/>
            <pc:sldMk cId="464044734" sldId="257"/>
            <ac:graphicFrameMk id="10" creationId="{4ABF8405-9A97-4CC5-B084-22436A6555CA}"/>
          </ac:graphicFrameMkLst>
        </pc:graphicFrameChg>
        <pc:graphicFrameChg chg="add del">
          <ac:chgData name="Ryan Scott" userId="S::rscott3@umassd.edu::bc8e2f1f-c837-4810-aa3f-82c127b67a09" providerId="AD" clId="Web-{81834660-B047-B3FC-3434-1FB8C519EFD0}" dt="2021-11-23T23:18:10.264" v="16"/>
          <ac:graphicFrameMkLst>
            <pc:docMk/>
            <pc:sldMk cId="464044734" sldId="257"/>
            <ac:graphicFrameMk id="113" creationId="{BFBECEB2-405A-4E56-9A12-744C1C590A97}"/>
          </ac:graphicFrameMkLst>
        </pc:graphicFrameChg>
        <pc:graphicFrameChg chg="add del">
          <ac:chgData name="Ryan Scott" userId="S::rscott3@umassd.edu::bc8e2f1f-c837-4810-aa3f-82c127b67a09" providerId="AD" clId="Web-{81834660-B047-B3FC-3434-1FB8C519EFD0}" dt="2021-11-23T23:18:06.842" v="15"/>
          <ac:graphicFrameMkLst>
            <pc:docMk/>
            <pc:sldMk cId="464044734" sldId="257"/>
            <ac:graphicFrameMk id="123" creationId="{BFBECEB2-405A-4E56-9A12-744C1C590A97}"/>
          </ac:graphicFrameMkLst>
        </pc:graphicFrame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1903207750" sldId="258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1903207750" sldId="258"/>
            <ac:spMk id="2" creationId="{200E7D3E-2F05-4AA3-A39F-0D52FDCD3006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1903207750" sldId="258"/>
            <ac:spMk id="3" creationId="{B859C186-7549-4FFB-B244-0AC413FE32BA}"/>
          </ac:spMkLst>
        </pc:spChg>
      </pc:sldChg>
      <pc:sldChg chg="delSp modSp mod modClrScheme delDesignElem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31384481" sldId="259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31384481" sldId="259"/>
            <ac:spMk id="2" creationId="{200E7D3E-2F05-4AA3-A39F-0D52FDCD3006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31384481" sldId="259"/>
            <ac:spMk id="8" creationId="{290FE681-1E05-478A-89DC-5F7AB37CFD77}"/>
          </ac:spMkLst>
        </pc:spChg>
        <pc:graphicFrameChg chg="mod ord">
          <ac:chgData name="Ryan Scott" userId="S::rscott3@umassd.edu::bc8e2f1f-c837-4810-aa3f-82c127b67a09" providerId="AD" clId="Web-{81834660-B047-B3FC-3434-1FB8C519EFD0}" dt="2021-11-24T00:35:55.624" v="1168"/>
          <ac:graphicFrameMkLst>
            <pc:docMk/>
            <pc:sldMk cId="31384481" sldId="259"/>
            <ac:graphicFrameMk id="12" creationId="{7374F910-C348-4812-A2D5-FC3CA3F5A3F7}"/>
          </ac:graphicFrameMkLst>
        </pc:graphicFrame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1384481" sldId="259"/>
            <ac:cxnSpMk id="10" creationId="{2E2F21DC-5F0E-42CF-B89C-C1E25E175CB8}"/>
          </ac:cxnSpMkLst>
        </pc:cxn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016743373" sldId="260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016743373" sldId="260"/>
            <ac:spMk id="2" creationId="{200E7D3E-2F05-4AA3-A39F-0D52FDCD3006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016743373" sldId="260"/>
            <ac:spMk id="9" creationId="{B30BEC60-737B-4F4B-AE8E-47D014F3B36C}"/>
          </ac:spMkLst>
        </pc:spChg>
      </pc:sldChg>
      <pc:sldChg chg="addSp delSp modSp add del mod ord setBg">
        <pc:chgData name="Ryan Scott" userId="S::rscott3@umassd.edu::bc8e2f1f-c837-4810-aa3f-82c127b67a09" providerId="AD" clId="Web-{81834660-B047-B3FC-3434-1FB8C519EFD0}" dt="2021-11-23T23:57:11.812" v="853" actId="14100"/>
        <pc:sldMkLst>
          <pc:docMk/>
          <pc:sldMk cId="1019518082" sldId="261"/>
        </pc:sldMkLst>
        <pc:spChg chg="mod">
          <ac:chgData name="Ryan Scott" userId="S::rscott3@umassd.edu::bc8e2f1f-c837-4810-aa3f-82c127b67a09" providerId="AD" clId="Web-{81834660-B047-B3FC-3434-1FB8C519EFD0}" dt="2021-11-23T23:55:49.670" v="818" actId="20577"/>
          <ac:spMkLst>
            <pc:docMk/>
            <pc:sldMk cId="1019518082" sldId="261"/>
            <ac:spMk id="2" creationId="{200E7D3E-2F05-4AA3-A39F-0D52FDCD3006}"/>
          </ac:spMkLst>
        </pc:spChg>
        <pc:spChg chg="add del">
          <ac:chgData name="Ryan Scott" userId="S::rscott3@umassd.edu::bc8e2f1f-c837-4810-aa3f-82c127b67a09" providerId="AD" clId="Web-{81834660-B047-B3FC-3434-1FB8C519EFD0}" dt="2021-11-23T23:55:49.326" v="813"/>
          <ac:spMkLst>
            <pc:docMk/>
            <pc:sldMk cId="1019518082" sldId="261"/>
            <ac:spMk id="8" creationId="{290FE681-1E05-478A-89DC-5F7AB37CFD77}"/>
          </ac:spMkLst>
        </pc:spChg>
        <pc:spChg chg="add del mod">
          <ac:chgData name="Ryan Scott" userId="S::rscott3@umassd.edu::bc8e2f1f-c837-4810-aa3f-82c127b67a09" providerId="AD" clId="Web-{81834660-B047-B3FC-3434-1FB8C519EFD0}" dt="2021-11-23T23:55:51.341" v="820" actId="20577"/>
          <ac:spMkLst>
            <pc:docMk/>
            <pc:sldMk cId="1019518082" sldId="261"/>
            <ac:spMk id="11" creationId="{DDB08288-E465-401B-A2A2-0756A318867D}"/>
          </ac:spMkLst>
        </pc:spChg>
        <pc:spChg chg="add del">
          <ac:chgData name="Ryan Scott" userId="S::rscott3@umassd.edu::bc8e2f1f-c837-4810-aa3f-82c127b67a09" providerId="AD" clId="Web-{81834660-B047-B3FC-3434-1FB8C519EFD0}" dt="2021-11-23T23:55:49.326" v="813"/>
          <ac:spMkLst>
            <pc:docMk/>
            <pc:sldMk cId="1019518082" sldId="261"/>
            <ac:spMk id="16" creationId="{CADF2543-1B6F-4FBC-A7AF-53A0430E05AB}"/>
          </ac:spMkLst>
        </pc:spChg>
        <pc:spChg chg="add del">
          <ac:chgData name="Ryan Scott" userId="S::rscott3@umassd.edu::bc8e2f1f-c837-4810-aa3f-82c127b67a09" providerId="AD" clId="Web-{81834660-B047-B3FC-3434-1FB8C519EFD0}" dt="2021-11-23T23:55:33.982" v="811"/>
          <ac:spMkLst>
            <pc:docMk/>
            <pc:sldMk cId="1019518082" sldId="261"/>
            <ac:spMk id="27" creationId="{8777B48D-7BF2-470D-876B-50CD5CC83EBA}"/>
          </ac:spMkLst>
        </pc:spChg>
        <pc:grpChg chg="add del">
          <ac:chgData name="Ryan Scott" userId="S::rscott3@umassd.edu::bc8e2f1f-c837-4810-aa3f-82c127b67a09" providerId="AD" clId="Web-{81834660-B047-B3FC-3434-1FB8C519EFD0}" dt="2021-11-23T23:55:49.326" v="813"/>
          <ac:grpSpMkLst>
            <pc:docMk/>
            <pc:sldMk cId="1019518082" sldId="261"/>
            <ac:grpSpMk id="18" creationId="{A80A6E81-6B71-43DF-877B-E964A9A4CB68}"/>
          </ac:grpSpMkLst>
        </pc:grpChg>
        <pc:grpChg chg="add del">
          <ac:chgData name="Ryan Scott" userId="S::rscott3@umassd.edu::bc8e2f1f-c837-4810-aa3f-82c127b67a09" providerId="AD" clId="Web-{81834660-B047-B3FC-3434-1FB8C519EFD0}" dt="2021-11-23T23:55:33.982" v="811"/>
          <ac:grpSpMkLst>
            <pc:docMk/>
            <pc:sldMk cId="1019518082" sldId="261"/>
            <ac:grpSpMk id="29" creationId="{83DA8283-3FF4-47B3-9266-60768C743207}"/>
          </ac:grpSpMkLst>
        </pc:grpChg>
        <pc:graphicFrameChg chg="mod modGraphic">
          <ac:chgData name="Ryan Scott" userId="S::rscott3@umassd.edu::bc8e2f1f-c837-4810-aa3f-82c127b67a09" providerId="AD" clId="Web-{81834660-B047-B3FC-3434-1FB8C519EFD0}" dt="2021-11-23T23:57:11.812" v="853" actId="14100"/>
          <ac:graphicFrameMkLst>
            <pc:docMk/>
            <pc:sldMk cId="1019518082" sldId="261"/>
            <ac:graphicFrameMk id="12" creationId="{C9B412C3-2FEF-4660-AC8B-721D07A3F063}"/>
          </ac:graphicFrameMkLst>
        </pc:graphicFrameChg>
        <pc:picChg chg="add del">
          <ac:chgData name="Ryan Scott" userId="S::rscott3@umassd.edu::bc8e2f1f-c837-4810-aa3f-82c127b67a09" providerId="AD" clId="Web-{81834660-B047-B3FC-3434-1FB8C519EFD0}" dt="2021-11-23T23:55:33.982" v="811"/>
          <ac:picMkLst>
            <pc:docMk/>
            <pc:sldMk cId="1019518082" sldId="261"/>
            <ac:picMk id="13" creationId="{B9037990-5F85-4BE7-A0AD-E8922C156819}"/>
          </ac:picMkLst>
        </pc:picChg>
        <pc:cxnChg chg="add del">
          <ac:chgData name="Ryan Scott" userId="S::rscott3@umassd.edu::bc8e2f1f-c837-4810-aa3f-82c127b67a09" providerId="AD" clId="Web-{81834660-B047-B3FC-3434-1FB8C519EFD0}" dt="2021-11-23T23:55:49.326" v="813"/>
          <ac:cxnSpMkLst>
            <pc:docMk/>
            <pc:sldMk cId="1019518082" sldId="261"/>
            <ac:cxnSpMk id="10" creationId="{2E2F21DC-5F0E-42CF-B89C-C1E25E175CB8}"/>
          </ac:cxnSpMkLst>
        </pc:cxnChg>
        <pc:cxnChg chg="add del">
          <ac:chgData name="Ryan Scott" userId="S::rscott3@umassd.edu::bc8e2f1f-c837-4810-aa3f-82c127b67a09" providerId="AD" clId="Web-{81834660-B047-B3FC-3434-1FB8C519EFD0}" dt="2021-11-23T23:55:33.982" v="811"/>
          <ac:cxnSpMkLst>
            <pc:docMk/>
            <pc:sldMk cId="1019518082" sldId="261"/>
            <ac:cxnSpMk id="17" creationId="{8FD48FB1-66D8-4676-B0AA-C139A1DB78D1}"/>
          </ac:cxnSpMkLst>
        </pc:cxnChg>
        <pc:cxnChg chg="add del">
          <ac:chgData name="Ryan Scott" userId="S::rscott3@umassd.edu::bc8e2f1f-c837-4810-aa3f-82c127b67a09" providerId="AD" clId="Web-{81834660-B047-B3FC-3434-1FB8C519EFD0}" dt="2021-11-23T23:55:33.982" v="811"/>
          <ac:cxnSpMkLst>
            <pc:docMk/>
            <pc:sldMk cId="1019518082" sldId="261"/>
            <ac:cxnSpMk id="19" creationId="{F033F5AE-6728-4F19-8DED-658E674B31B9}"/>
          </ac:cxnSpMkLst>
        </pc:cxnChg>
        <pc:cxnChg chg="add del">
          <ac:chgData name="Ryan Scott" userId="S::rscott3@umassd.edu::bc8e2f1f-c837-4810-aa3f-82c127b67a09" providerId="AD" clId="Web-{81834660-B047-B3FC-3434-1FB8C519EFD0}" dt="2021-11-23T23:55:33.982" v="811"/>
          <ac:cxnSpMkLst>
            <pc:docMk/>
            <pc:sldMk cId="1019518082" sldId="261"/>
            <ac:cxnSpMk id="21" creationId="{82C7D74A-18BA-4709-A808-44E8815C4430}"/>
          </ac:cxnSpMkLst>
        </pc:cxnChg>
        <pc:cxnChg chg="add del">
          <ac:chgData name="Ryan Scott" userId="S::rscott3@umassd.edu::bc8e2f1f-c837-4810-aa3f-82c127b67a09" providerId="AD" clId="Web-{81834660-B047-B3FC-3434-1FB8C519EFD0}" dt="2021-11-23T23:55:33.982" v="811"/>
          <ac:cxnSpMkLst>
            <pc:docMk/>
            <pc:sldMk cId="1019518082" sldId="261"/>
            <ac:cxnSpMk id="23" creationId="{B5164A3F-1561-4039-8185-AB0EEB713EA7}"/>
          </ac:cxnSpMkLst>
        </pc:cxnChg>
        <pc:cxnChg chg="add del">
          <ac:chgData name="Ryan Scott" userId="S::rscott3@umassd.edu::bc8e2f1f-c837-4810-aa3f-82c127b67a09" providerId="AD" clId="Web-{81834660-B047-B3FC-3434-1FB8C519EFD0}" dt="2021-11-23T23:55:33.982" v="811"/>
          <ac:cxnSpMkLst>
            <pc:docMk/>
            <pc:sldMk cId="1019518082" sldId="261"/>
            <ac:cxnSpMk id="25" creationId="{2A35DB53-42BE-460E-9CA1-1294C98463CB}"/>
          </ac:cxnSpMkLst>
        </pc:cxn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215482142" sldId="263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215482142" sldId="263"/>
            <ac:spMk id="2" creationId="{7DA4FF15-0EAC-4D7A-A2A0-876F231E0135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215482142" sldId="263"/>
            <ac:spMk id="3" creationId="{D7A8DA90-D779-439B-81E8-41EA606DB9A2}"/>
          </ac:spMkLst>
        </pc:spChg>
      </pc:sldChg>
      <pc:sldChg chg="del">
        <pc:chgData name="Ryan Scott" userId="S::rscott3@umassd.edu::bc8e2f1f-c837-4810-aa3f-82c127b67a09" providerId="AD" clId="Web-{81834660-B047-B3FC-3434-1FB8C519EFD0}" dt="2021-11-23T23:20:40.816" v="21"/>
        <pc:sldMkLst>
          <pc:docMk/>
          <pc:sldMk cId="18201865" sldId="264"/>
        </pc:sldMkLst>
      </pc:sldChg>
      <pc:sldChg chg="del">
        <pc:chgData name="Ryan Scott" userId="S::rscott3@umassd.edu::bc8e2f1f-c837-4810-aa3f-82c127b67a09" providerId="AD" clId="Web-{81834660-B047-B3FC-3434-1FB8C519EFD0}" dt="2021-11-23T23:20:46.972" v="23"/>
        <pc:sldMkLst>
          <pc:docMk/>
          <pc:sldMk cId="478284953" sldId="265"/>
        </pc:sldMkLst>
      </pc:sldChg>
      <pc:sldChg chg="del">
        <pc:chgData name="Ryan Scott" userId="S::rscott3@umassd.edu::bc8e2f1f-c837-4810-aa3f-82c127b67a09" providerId="AD" clId="Web-{81834660-B047-B3FC-3434-1FB8C519EFD0}" dt="2021-11-23T23:20:44.582" v="22"/>
        <pc:sldMkLst>
          <pc:docMk/>
          <pc:sldMk cId="2086179602" sldId="266"/>
        </pc:sldMkLst>
      </pc:sldChg>
      <pc:sldChg chg="modSp add mod replI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36363352" sldId="268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36363352" sldId="268"/>
            <ac:spMk id="2" creationId="{7DA4FF15-0EAC-4D7A-A2A0-876F231E0135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36363352" sldId="268"/>
            <ac:spMk id="3" creationId="{D7A8DA90-D779-439B-81E8-41EA606DB9A2}"/>
          </ac:spMkLst>
        </pc:spChg>
      </pc:sldChg>
      <pc:sldChg chg="modSp add mod replI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757012914" sldId="269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757012914" sldId="269"/>
            <ac:spMk id="2" creationId="{7DA4FF15-0EAC-4D7A-A2A0-876F231E0135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757012914" sldId="269"/>
            <ac:spMk id="3" creationId="{D7A8DA90-D779-439B-81E8-41EA606DB9A2}"/>
          </ac:spMkLst>
        </pc:spChg>
      </pc:sldChg>
      <pc:sldChg chg="addSp delSp modSp add mod ord replId modClrScheme chgLayout">
        <pc:chgData name="Ryan Scott" userId="S::rscott3@umassd.edu::bc8e2f1f-c837-4810-aa3f-82c127b67a09" providerId="AD" clId="Web-{81834660-B047-B3FC-3434-1FB8C519EFD0}" dt="2021-11-24T00:38:51.723" v="1169"/>
        <pc:sldMkLst>
          <pc:docMk/>
          <pc:sldMk cId="1375620364" sldId="270"/>
        </pc:sldMkLst>
        <pc:spChg chg="mod ord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2" creationId="{7DA4FF15-0EAC-4D7A-A2A0-876F231E0135}"/>
          </ac:spMkLst>
        </pc:spChg>
        <pc:spChg chg="mod ord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3" creationId="{D7A8DA90-D779-439B-81E8-41EA606DB9A2}"/>
          </ac:spMkLst>
        </pc:spChg>
        <pc:spChg chg="del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9" creationId="{AA047838-7F9E-43CF-A116-26E7AAA8F842}"/>
          </ac:spMkLst>
        </pc:spChg>
        <pc:spChg chg="add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14" creationId="{C8A3C342-1D03-412F-8DD3-BF519E8E0AE9}"/>
          </ac:spMkLst>
        </pc:spChg>
        <pc:spChg chg="add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16" creationId="{81CC9B02-E087-4350-AEBD-2C3CF001AF01}"/>
          </ac:spMkLst>
        </pc:spChg>
        <pc:spChg chg="add">
          <ac:chgData name="Ryan Scott" userId="S::rscott3@umassd.edu::bc8e2f1f-c837-4810-aa3f-82c127b67a09" providerId="AD" clId="Web-{81834660-B047-B3FC-3434-1FB8C519EFD0}" dt="2021-11-24T00:38:51.723" v="1169"/>
          <ac:spMkLst>
            <pc:docMk/>
            <pc:sldMk cId="1375620364" sldId="270"/>
            <ac:spMk id="18" creationId="{D6F18ACE-6E82-4ADC-8A2F-A1771B309B16}"/>
          </ac:spMkLst>
        </pc:spChg>
        <pc:picChg chg="mod">
          <ac:chgData name="Ryan Scott" userId="S::rscott3@umassd.edu::bc8e2f1f-c837-4810-aa3f-82c127b67a09" providerId="AD" clId="Web-{81834660-B047-B3FC-3434-1FB8C519EFD0}" dt="2021-11-24T00:38:51.723" v="1169"/>
          <ac:picMkLst>
            <pc:docMk/>
            <pc:sldMk cId="1375620364" sldId="270"/>
            <ac:picMk id="4" creationId="{6EA6E6A8-2746-4A81-8E26-54FE296B4F03}"/>
          </ac:picMkLst>
        </pc:pic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185243756" sldId="271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185243756" sldId="271"/>
            <ac:spMk id="2" creationId="{38C61101-847D-43FB-BAB8-AA469D2D64F5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185243756" sldId="271"/>
            <ac:spMk id="3" creationId="{89DF11FD-6A3A-499B-BBB4-914B7A3CB483}"/>
          </ac:spMkLst>
        </pc:sp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3733322098" sldId="272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3733322098" sldId="272"/>
            <ac:spMk id="2" creationId="{6061E719-3ED2-4E3E-B5BC-91EF7774D7D2}"/>
          </ac:spMkLst>
        </pc:spChg>
      </pc:sldChg>
      <pc:sldChg chg="modSp add mod replI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537024434" sldId="274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537024434" sldId="274"/>
            <ac:spMk id="2" creationId="{7DA4FF15-0EAC-4D7A-A2A0-876F231E0135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537024434" sldId="274"/>
            <ac:spMk id="3" creationId="{D7A8DA90-D779-439B-81E8-41EA606DB9A2}"/>
          </ac:spMkLst>
        </pc:spChg>
      </pc:sldChg>
      <pc:sldChg chg="new del">
        <pc:chgData name="Ryan Scott" userId="S::rscott3@umassd.edu::bc8e2f1f-c837-4810-aa3f-82c127b67a09" providerId="AD" clId="Web-{81834660-B047-B3FC-3434-1FB8C519EFD0}" dt="2021-11-23T23:50:40.302" v="779"/>
        <pc:sldMkLst>
          <pc:docMk/>
          <pc:sldMk cId="1105304570" sldId="274"/>
        </pc:sldMkLst>
      </pc:sldChg>
      <pc:sldChg chg="new del">
        <pc:chgData name="Ryan Scott" userId="S::rscott3@umassd.edu::bc8e2f1f-c837-4810-aa3f-82c127b67a09" providerId="AD" clId="Web-{81834660-B047-B3FC-3434-1FB8C519EFD0}" dt="2021-11-23T23:50:33.052" v="777"/>
        <pc:sldMkLst>
          <pc:docMk/>
          <pc:sldMk cId="4292227007" sldId="274"/>
        </pc:sldMkLst>
      </pc:sldChg>
      <pc:sldChg chg="delSp modSp mod modClrScheme delDesignElem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3823171722" sldId="275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3823171722" sldId="275"/>
            <ac:spMk id="2" creationId="{E90410E3-550F-437E-9CFE-8C0ABE96DEDB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3823171722" sldId="275"/>
            <ac:spMk id="16" creationId="{211F35AE-7F5A-42E1-B3B2-146E628EED3A}"/>
          </ac:spMkLst>
        </pc:spChg>
        <pc:grpChg chg="del">
          <ac:chgData name="Ryan Scott" userId="S::rscott3@umassd.edu::bc8e2f1f-c837-4810-aa3f-82c127b67a09" providerId="AD" clId="Web-{81834660-B047-B3FC-3434-1FB8C519EFD0}" dt="2021-11-24T00:34:42.013" v="1164"/>
          <ac:grpSpMkLst>
            <pc:docMk/>
            <pc:sldMk cId="3823171722" sldId="275"/>
            <ac:grpSpMk id="18" creationId="{A4D0269D-39E2-42E4-AD56-F65D629C9E32}"/>
          </ac:grpSpMkLst>
        </pc:grpChg>
        <pc:picChg chg="mod ord">
          <ac:chgData name="Ryan Scott" userId="S::rscott3@umassd.edu::bc8e2f1f-c837-4810-aa3f-82c127b67a09" providerId="AD" clId="Web-{81834660-B047-B3FC-3434-1FB8C519EFD0}" dt="2021-11-24T00:35:55.624" v="1168"/>
          <ac:picMkLst>
            <pc:docMk/>
            <pc:sldMk cId="3823171722" sldId="275"/>
            <ac:picMk id="4" creationId="{8FC3739D-4A41-4B8E-A285-965DCE58632E}"/>
          </ac:picMkLst>
        </pc:pic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823171722" sldId="275"/>
            <ac:cxnSpMk id="6" creationId="{8FD48FB1-66D8-4676-B0AA-C139A1DB78D1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823171722" sldId="275"/>
            <ac:cxnSpMk id="7" creationId="{F033F5AE-6728-4F19-8DED-658E674B31B9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823171722" sldId="275"/>
            <ac:cxnSpMk id="10" creationId="{82C7D74A-18BA-4709-A808-44E8815C4430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823171722" sldId="275"/>
            <ac:cxnSpMk id="12" creationId="{B5164A3F-1561-4039-8185-AB0EEB713EA7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3823171722" sldId="275"/>
            <ac:cxnSpMk id="14" creationId="{2A35DB53-42BE-460E-9CA1-1294C98463CB}"/>
          </ac:cxnSpMkLst>
        </pc:cxnChg>
      </pc:sldChg>
      <pc:sldChg chg="delSp modSp mod modClrScheme delDesignElem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485422413" sldId="276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485422413" sldId="276"/>
            <ac:spMk id="2" creationId="{CD252BCA-41B9-40E3-BD9A-B28BC523AAE7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2485422413" sldId="276"/>
            <ac:spMk id="70" creationId="{E49B76A8-D4D2-428D-84FA-657EEA587ED8}"/>
          </ac:spMkLst>
        </pc:spChg>
        <pc:spChg chg="del">
          <ac:chgData name="Ryan Scott" userId="S::rscott3@umassd.edu::bc8e2f1f-c837-4810-aa3f-82c127b67a09" providerId="AD" clId="Web-{81834660-B047-B3FC-3434-1FB8C519EFD0}" dt="2021-11-24T00:34:42.013" v="1164"/>
          <ac:spMkLst>
            <pc:docMk/>
            <pc:sldMk cId="2485422413" sldId="276"/>
            <ac:spMk id="72" creationId="{15A54023-E435-4098-A370-AE54A007EB91}"/>
          </ac:spMkLst>
        </pc:spChg>
        <pc:grpChg chg="del">
          <ac:chgData name="Ryan Scott" userId="S::rscott3@umassd.edu::bc8e2f1f-c837-4810-aa3f-82c127b67a09" providerId="AD" clId="Web-{81834660-B047-B3FC-3434-1FB8C519EFD0}" dt="2021-11-24T00:34:42.013" v="1164"/>
          <ac:grpSpMkLst>
            <pc:docMk/>
            <pc:sldMk cId="2485422413" sldId="276"/>
            <ac:grpSpMk id="71" creationId="{8D463EDB-0644-4F84-9901-D2434D550912}"/>
          </ac:grpSpMkLst>
        </pc:grpChg>
        <pc:picChg chg="mod ord">
          <ac:chgData name="Ryan Scott" userId="S::rscott3@umassd.edu::bc8e2f1f-c837-4810-aa3f-82c127b67a09" providerId="AD" clId="Web-{81834660-B047-B3FC-3434-1FB8C519EFD0}" dt="2021-11-24T00:35:55.624" v="1168"/>
          <ac:picMkLst>
            <pc:docMk/>
            <pc:sldMk cId="2485422413" sldId="276"/>
            <ac:picMk id="12" creationId="{0AF0CDFB-9E40-4450-AE5F-610DE4240696}"/>
          </ac:picMkLst>
        </pc:pic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2485422413" sldId="276"/>
            <ac:cxnSpMk id="65" creationId="{8C152077-984A-4612-B0E1-251C62EB1528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2485422413" sldId="276"/>
            <ac:cxnSpMk id="66" creationId="{C05450BA-2A87-4847-A5A0-E7D960557220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2485422413" sldId="276"/>
            <ac:cxnSpMk id="67" creationId="{A16F9ADA-A824-456A-9728-D5BFFE04D3A2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2485422413" sldId="276"/>
            <ac:cxnSpMk id="68" creationId="{63034157-938C-45F5-8DCA-208D22E5BBE4}"/>
          </ac:cxnSpMkLst>
        </pc:cxnChg>
        <pc:cxnChg chg="del">
          <ac:chgData name="Ryan Scott" userId="S::rscott3@umassd.edu::bc8e2f1f-c837-4810-aa3f-82c127b67a09" providerId="AD" clId="Web-{81834660-B047-B3FC-3434-1FB8C519EFD0}" dt="2021-11-24T00:34:42.013" v="1164"/>
          <ac:cxnSpMkLst>
            <pc:docMk/>
            <pc:sldMk cId="2485422413" sldId="276"/>
            <ac:cxnSpMk id="69" creationId="{2369327A-A6C5-4293-80D1-DECEBA3F5FF0}"/>
          </ac:cxnSpMkLst>
        </pc:cxnChg>
      </pc:sldChg>
      <pc:sldChg chg="modSp mod modClrScheme chgLayout">
        <pc:chgData name="Ryan Scott" userId="S::rscott3@umassd.edu::bc8e2f1f-c837-4810-aa3f-82c127b67a09" providerId="AD" clId="Web-{81834660-B047-B3FC-3434-1FB8C519EFD0}" dt="2021-11-24T00:35:55.624" v="1168"/>
        <pc:sldMkLst>
          <pc:docMk/>
          <pc:sldMk cId="2180182994" sldId="277"/>
        </pc:sldMkLst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180182994" sldId="277"/>
            <ac:spMk id="2" creationId="{910621C0-C081-40F7-B164-01B0B15938DE}"/>
          </ac:spMkLst>
        </pc:spChg>
        <pc:spChg chg="mod ord">
          <ac:chgData name="Ryan Scott" userId="S::rscott3@umassd.edu::bc8e2f1f-c837-4810-aa3f-82c127b67a09" providerId="AD" clId="Web-{81834660-B047-B3FC-3434-1FB8C519EFD0}" dt="2021-11-24T00:35:55.624" v="1168"/>
          <ac:spMkLst>
            <pc:docMk/>
            <pc:sldMk cId="2180182994" sldId="277"/>
            <ac:spMk id="3" creationId="{35C75D58-1086-49AA-877A-55ADC263348D}"/>
          </ac:spMkLst>
        </pc:spChg>
      </pc:sldChg>
      <pc:sldMasterChg chg="del delSldLayout">
        <pc:chgData name="Ryan Scott" userId="S::rscott3@umassd.edu::bc8e2f1f-c837-4810-aa3f-82c127b67a09" providerId="AD" clId="Web-{81834660-B047-B3FC-3434-1FB8C519EFD0}" dt="2021-11-24T00:34:42.013" v="1164"/>
        <pc:sldMasterMkLst>
          <pc:docMk/>
          <pc:sldMasterMk cId="645819870" sldId="2147483672"/>
        </pc:sldMasterMkLst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3032372574" sldId="2147483673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510857204" sldId="2147483674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648171093" sldId="2147483675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434820485" sldId="2147483676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4293780280" sldId="2147483677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497275110" sldId="2147483678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875688856" sldId="2147483679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2481615821" sldId="2147483680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182669357" sldId="2147483681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2845847857" sldId="2147483682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268609688" sldId="2147483683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73895043" sldId="2147483684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4267894547" sldId="2147483685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1490783907" sldId="2147483686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3978922987" sldId="2147483687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352313283" sldId="2147483688"/>
          </pc:sldLayoutMkLst>
        </pc:sldLayoutChg>
        <pc:sldLayoutChg chg="del">
          <pc:chgData name="Ryan Scott" userId="S::rscott3@umassd.edu::bc8e2f1f-c837-4810-aa3f-82c127b67a09" providerId="AD" clId="Web-{81834660-B047-B3FC-3434-1FB8C519EFD0}" dt="2021-11-24T00:34:42.013" v="1164"/>
          <pc:sldLayoutMkLst>
            <pc:docMk/>
            <pc:sldMasterMk cId="645819870" sldId="2147483672"/>
            <pc:sldLayoutMk cId="2528796657" sldId="2147483689"/>
          </pc:sldLayoutMkLst>
        </pc:sldLayoutChg>
      </pc:sldMasterChg>
      <pc:sldMasterChg chg="add del addSldLayout delSldLayout modSldLayout">
        <pc:chgData name="Ryan Scott" userId="S::rscott3@umassd.edu::bc8e2f1f-c837-4810-aa3f-82c127b67a09" providerId="AD" clId="Web-{81834660-B047-B3FC-3434-1FB8C519EFD0}" dt="2021-11-24T00:34:56.545" v="1165"/>
        <pc:sldMasterMkLst>
          <pc:docMk/>
          <pc:sldMasterMk cId="4064782528" sldId="2147483690"/>
        </pc:sldMasterMkLst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565373396" sldId="214748369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4220579904" sldId="2147483692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69028552" sldId="2147483693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1922984232" sldId="2147483694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235508373" sldId="2147483695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613930737" sldId="214748369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091511927" sldId="2147483697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733762543" sldId="2147483698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3610532622" sldId="2147483699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2592477037" sldId="2147483700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909075211" sldId="214748370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1183357128" sldId="2147483702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1848210604" sldId="2147483703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4:56.545" v="1165"/>
          <pc:sldLayoutMkLst>
            <pc:docMk/>
            <pc:sldMasterMk cId="4064782528" sldId="2147483690"/>
            <pc:sldLayoutMk cId="3491251903" sldId="2147483704"/>
          </pc:sldLayoutMkLst>
        </pc:sldLayoutChg>
      </pc:sldMasterChg>
      <pc:sldMasterChg chg="add del addSldLayout delSldLayout modSldLayout">
        <pc:chgData name="Ryan Scott" userId="S::rscott3@umassd.edu::bc8e2f1f-c837-4810-aa3f-82c127b67a09" providerId="AD" clId="Web-{81834660-B047-B3FC-3434-1FB8C519EFD0}" dt="2021-11-24T00:35:28.733" v="1166"/>
        <pc:sldMasterMkLst>
          <pc:docMk/>
          <pc:sldMasterMk cId="3688858997" sldId="2147483705"/>
        </pc:sldMasterMkLst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2390436710" sldId="214748370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4173593810" sldId="2147483707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1535503394" sldId="2147483708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557619704" sldId="2147483709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2766463163" sldId="2147483710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3310619726" sldId="214748371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2703669967" sldId="2147483712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844447069" sldId="2147483713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1307563110" sldId="2147483714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3260112821" sldId="2147483715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802852760" sldId="214748371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3880518804" sldId="2147483717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3409213739" sldId="2147483718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892999503" sldId="2147483719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2067823463" sldId="2147483720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3318124022" sldId="214748372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28.733" v="1166"/>
          <pc:sldLayoutMkLst>
            <pc:docMk/>
            <pc:sldMasterMk cId="3688858997" sldId="2147483705"/>
            <pc:sldLayoutMk cId="2183180572" sldId="2147483722"/>
          </pc:sldLayoutMkLst>
        </pc:sldLayoutChg>
      </pc:sldMasterChg>
      <pc:sldMasterChg chg="add del addSldLayout delSldLayout modSldLayout">
        <pc:chgData name="Ryan Scott" userId="S::rscott3@umassd.edu::bc8e2f1f-c837-4810-aa3f-82c127b67a09" providerId="AD" clId="Web-{81834660-B047-B3FC-3434-1FB8C519EFD0}" dt="2021-11-24T00:35:47.265" v="1167"/>
        <pc:sldMasterMkLst>
          <pc:docMk/>
          <pc:sldMasterMk cId="2734572374" sldId="2147483723"/>
        </pc:sldMasterMkLst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2764649969" sldId="2147483724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1501871139" sldId="2147483725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219159012" sldId="214748372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3106406893" sldId="2147483727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872302213" sldId="2147483728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72524971" sldId="2147483729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1041278760" sldId="2147483730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2839889034" sldId="214748373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3417131150" sldId="2147483732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3321341900" sldId="2147483733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898685014" sldId="2147483734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3569604332" sldId="2147483735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829224796" sldId="214748373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47.265" v="1167"/>
          <pc:sldLayoutMkLst>
            <pc:docMk/>
            <pc:sldMasterMk cId="2734572374" sldId="2147483723"/>
            <pc:sldLayoutMk cId="881660691" sldId="2147483737"/>
          </pc:sldLayoutMkLst>
        </pc:sldLayoutChg>
      </pc:sldMasterChg>
      <pc:sldMasterChg chg="add del addSldLayout delSldLayout modSldLayout">
        <pc:chgData name="Ryan Scott" userId="S::rscott3@umassd.edu::bc8e2f1f-c837-4810-aa3f-82c127b67a09" providerId="AD" clId="Web-{81834660-B047-B3FC-3434-1FB8C519EFD0}" dt="2021-11-24T00:35:55.624" v="1168"/>
        <pc:sldMasterMkLst>
          <pc:docMk/>
          <pc:sldMasterMk cId="1109760937" sldId="2147483738"/>
        </pc:sldMasterMkLst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3037689319" sldId="2147483739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566167943" sldId="2147483740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11691653" sldId="2147483741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295798239" sldId="2147483742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2209637963" sldId="2147483743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2980666599" sldId="2147483744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1128415401" sldId="2147483745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3606142480" sldId="2147483746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3843811774" sldId="2147483747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3056708412" sldId="2147483748"/>
          </pc:sldLayoutMkLst>
        </pc:sldLayoutChg>
        <pc:sldLayoutChg chg="add del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1109760937" sldId="2147483738"/>
            <pc:sldLayoutMk cId="3911758056" sldId="2147483749"/>
          </pc:sldLayoutMkLst>
        </pc:sldLayoutChg>
      </pc:sldMasterChg>
      <pc:sldMasterChg chg="add addSldLayout modSldLayout">
        <pc:chgData name="Ryan Scott" userId="S::rscott3@umassd.edu::bc8e2f1f-c837-4810-aa3f-82c127b67a09" providerId="AD" clId="Web-{81834660-B047-B3FC-3434-1FB8C519EFD0}" dt="2021-11-24T00:35:55.624" v="1168"/>
        <pc:sldMasterMkLst>
          <pc:docMk/>
          <pc:sldMasterMk cId="3707199418" sldId="2147483750"/>
        </pc:sldMasterMkLst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2582259076" sldId="2147483751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2546179373" sldId="2147483752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433978505" sldId="2147483753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2001166709" sldId="2147483754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158144090" sldId="2147483755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3928475968" sldId="2147483756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834035802" sldId="2147483757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4209501442" sldId="2147483758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091088500" sldId="2147483759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3383160288" sldId="2147483760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349138546" sldId="2147483761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975043927" sldId="2147483762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526964419" sldId="2147483763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09083380" sldId="2147483764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4133772103" sldId="2147483765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3582992309" sldId="2147483766"/>
          </pc:sldLayoutMkLst>
        </pc:sldLayoutChg>
        <pc:sldLayoutChg chg="add mod replId">
          <pc:chgData name="Ryan Scott" userId="S::rscott3@umassd.edu::bc8e2f1f-c837-4810-aa3f-82c127b67a09" providerId="AD" clId="Web-{81834660-B047-B3FC-3434-1FB8C519EFD0}" dt="2021-11-24T00:35:55.624" v="1168"/>
          <pc:sldLayoutMkLst>
            <pc:docMk/>
            <pc:sldMasterMk cId="3707199418" sldId="2147483750"/>
            <pc:sldLayoutMk cId="1088145056" sldId="2147483767"/>
          </pc:sldLayoutMkLst>
        </pc:sldLayoutChg>
      </pc:sldMasterChg>
    </pc:docChg>
  </pc:docChgLst>
  <pc:docChgLst>
    <pc:chgData name="Aayush J Patel" userId="S::apatel15@umassd.edu::74e4362d-7752-4aaf-80c5-2e4ac5f2c95e" providerId="AD" clId="Web-{AE89AE76-FF65-B903-BFEF-F5D594C23DDE}"/>
    <pc:docChg chg="addSld modSld">
      <pc:chgData name="Aayush J Patel" userId="S::apatel15@umassd.edu::74e4362d-7752-4aaf-80c5-2e4ac5f2c95e" providerId="AD" clId="Web-{AE89AE76-FF65-B903-BFEF-F5D594C23DDE}" dt="2021-11-27T20:03:29.553" v="7"/>
      <pc:docMkLst>
        <pc:docMk/>
      </pc:docMkLst>
      <pc:sldChg chg="modSp">
        <pc:chgData name="Aayush J Patel" userId="S::apatel15@umassd.edu::74e4362d-7752-4aaf-80c5-2e4ac5f2c95e" providerId="AD" clId="Web-{AE89AE76-FF65-B903-BFEF-F5D594C23DDE}" dt="2021-11-27T19:45:42.054" v="0" actId="1076"/>
        <pc:sldMkLst>
          <pc:docMk/>
          <pc:sldMk cId="109857222" sldId="256"/>
        </pc:sldMkLst>
        <pc:picChg chg="mod">
          <ac:chgData name="Aayush J Patel" userId="S::apatel15@umassd.edu::74e4362d-7752-4aaf-80c5-2e4ac5f2c95e" providerId="AD" clId="Web-{AE89AE76-FF65-B903-BFEF-F5D594C23DDE}" dt="2021-11-27T19:45:42.054" v="0" actId="1076"/>
          <ac:picMkLst>
            <pc:docMk/>
            <pc:sldMk cId="109857222" sldId="256"/>
            <ac:picMk id="4" creationId="{9955E07A-8EC7-491F-916A-7376EB167E77}"/>
          </ac:picMkLst>
        </pc:picChg>
      </pc:sldChg>
      <pc:sldChg chg="addSp delSp modSp new mod setBg">
        <pc:chgData name="Aayush J Patel" userId="S::apatel15@umassd.edu::74e4362d-7752-4aaf-80c5-2e4ac5f2c95e" providerId="AD" clId="Web-{AE89AE76-FF65-B903-BFEF-F5D594C23DDE}" dt="2021-11-27T20:03:29.553" v="7"/>
        <pc:sldMkLst>
          <pc:docMk/>
          <pc:sldMk cId="987575717" sldId="278"/>
        </pc:sldMkLst>
        <pc:spChg chg="del">
          <ac:chgData name="Aayush J Patel" userId="S::apatel15@umassd.edu::74e4362d-7752-4aaf-80c5-2e4ac5f2c95e" providerId="AD" clId="Web-{AE89AE76-FF65-B903-BFEF-F5D594C23DDE}" dt="2021-11-27T20:02:51.365" v="2"/>
          <ac:spMkLst>
            <pc:docMk/>
            <pc:sldMk cId="987575717" sldId="278"/>
            <ac:spMk id="2" creationId="{B0B62434-9F0E-401D-9375-7FF680FE728D}"/>
          </ac:spMkLst>
        </pc:spChg>
        <pc:spChg chg="del">
          <ac:chgData name="Aayush J Patel" userId="S::apatel15@umassd.edu::74e4362d-7752-4aaf-80c5-2e4ac5f2c95e" providerId="AD" clId="Web-{AE89AE76-FF65-B903-BFEF-F5D594C23DDE}" dt="2021-11-27T20:02:53.521" v="3"/>
          <ac:spMkLst>
            <pc:docMk/>
            <pc:sldMk cId="987575717" sldId="278"/>
            <ac:spMk id="3" creationId="{5C80A7C4-FAD0-4745-B819-9E3A2C767969}"/>
          </ac:spMkLst>
        </pc:spChg>
        <pc:spChg chg="add">
          <ac:chgData name="Aayush J Patel" userId="S::apatel15@umassd.edu::74e4362d-7752-4aaf-80c5-2e4ac5f2c95e" providerId="AD" clId="Web-{AE89AE76-FF65-B903-BFEF-F5D594C23DDE}" dt="2021-11-27T20:03:04.225" v="6"/>
          <ac:spMkLst>
            <pc:docMk/>
            <pc:sldMk cId="987575717" sldId="278"/>
            <ac:spMk id="13" creationId="{DA1DAC79-DDBA-4382-9D43-6E5F685BE5FB}"/>
          </ac:spMkLst>
        </pc:spChg>
        <pc:spChg chg="add">
          <ac:chgData name="Aayush J Patel" userId="S::apatel15@umassd.edu::74e4362d-7752-4aaf-80c5-2e4ac5f2c95e" providerId="AD" clId="Web-{AE89AE76-FF65-B903-BFEF-F5D594C23DDE}" dt="2021-11-27T20:03:04.225" v="6"/>
          <ac:spMkLst>
            <pc:docMk/>
            <pc:sldMk cId="987575717" sldId="278"/>
            <ac:spMk id="19" creationId="{6AACA73D-178F-4CFC-99E3-9F4FCBBDBA83}"/>
          </ac:spMkLst>
        </pc:spChg>
        <pc:spChg chg="add">
          <ac:chgData name="Aayush J Patel" userId="S::apatel15@umassd.edu::74e4362d-7752-4aaf-80c5-2e4ac5f2c95e" providerId="AD" clId="Web-{AE89AE76-FF65-B903-BFEF-F5D594C23DDE}" dt="2021-11-27T20:03:04.225" v="6"/>
          <ac:spMkLst>
            <pc:docMk/>
            <pc:sldMk cId="987575717" sldId="278"/>
            <ac:spMk id="21" creationId="{52B1435E-BAB8-43AB-AF6A-C15D437DCB1B}"/>
          </ac:spMkLst>
        </pc:spChg>
        <pc:picChg chg="add del mod">
          <ac:chgData name="Aayush J Patel" userId="S::apatel15@umassd.edu::74e4362d-7752-4aaf-80c5-2e4ac5f2c95e" providerId="AD" clId="Web-{AE89AE76-FF65-B903-BFEF-F5D594C23DDE}" dt="2021-11-27T20:03:29.553" v="7"/>
          <ac:picMkLst>
            <pc:docMk/>
            <pc:sldMk cId="987575717" sldId="278"/>
            <ac:picMk id="4" creationId="{894FE70B-208B-47DA-A7C5-08DFD07399E1}"/>
          </ac:picMkLst>
        </pc:picChg>
        <pc:picChg chg="add">
          <ac:chgData name="Aayush J Patel" userId="S::apatel15@umassd.edu::74e4362d-7752-4aaf-80c5-2e4ac5f2c95e" providerId="AD" clId="Web-{AE89AE76-FF65-B903-BFEF-F5D594C23DDE}" dt="2021-11-27T20:03:04.225" v="6"/>
          <ac:picMkLst>
            <pc:docMk/>
            <pc:sldMk cId="987575717" sldId="278"/>
            <ac:picMk id="9" creationId="{5B89E5C5-A037-45B3-9D37-3658914D4799}"/>
          </ac:picMkLst>
        </pc:picChg>
        <pc:picChg chg="add">
          <ac:chgData name="Aayush J Patel" userId="S::apatel15@umassd.edu::74e4362d-7752-4aaf-80c5-2e4ac5f2c95e" providerId="AD" clId="Web-{AE89AE76-FF65-B903-BFEF-F5D594C23DDE}" dt="2021-11-27T20:03:04.225" v="6"/>
          <ac:picMkLst>
            <pc:docMk/>
            <pc:sldMk cId="987575717" sldId="278"/>
            <ac:picMk id="11" creationId="{5ACB93B0-521E-443D-9750-AFCFDDB3E801}"/>
          </ac:picMkLst>
        </pc:picChg>
        <pc:picChg chg="add">
          <ac:chgData name="Aayush J Patel" userId="S::apatel15@umassd.edu::74e4362d-7752-4aaf-80c5-2e4ac5f2c95e" providerId="AD" clId="Web-{AE89AE76-FF65-B903-BFEF-F5D594C23DDE}" dt="2021-11-27T20:03:04.225" v="6"/>
          <ac:picMkLst>
            <pc:docMk/>
            <pc:sldMk cId="987575717" sldId="278"/>
            <ac:picMk id="15" creationId="{E0880F10-995F-4F01-A83B-7ECDB7BE7905}"/>
          </ac:picMkLst>
        </pc:picChg>
        <pc:picChg chg="add">
          <ac:chgData name="Aayush J Patel" userId="S::apatel15@umassd.edu::74e4362d-7752-4aaf-80c5-2e4ac5f2c95e" providerId="AD" clId="Web-{AE89AE76-FF65-B903-BFEF-F5D594C23DDE}" dt="2021-11-27T20:03:04.225" v="6"/>
          <ac:picMkLst>
            <pc:docMk/>
            <pc:sldMk cId="987575717" sldId="278"/>
            <ac:picMk id="17" creationId="{A2D49266-1F08-40F2-B0E1-1D919DCB5780}"/>
          </ac:picMkLst>
        </pc:picChg>
      </pc:sldChg>
    </pc:docChg>
  </pc:docChgLst>
  <pc:docChgLst>
    <pc:chgData name="Aayush J Patel" userId="S::apatel15@umassd.edu::74e4362d-7752-4aaf-80c5-2e4ac5f2c95e" providerId="AD" clId="Web-{C4326C64-D0A4-2B5D-364E-301555543E24}"/>
    <pc:docChg chg="modSld">
      <pc:chgData name="Aayush J Patel" userId="S::apatel15@umassd.edu::74e4362d-7752-4aaf-80c5-2e4ac5f2c95e" providerId="AD" clId="Web-{C4326C64-D0A4-2B5D-364E-301555543E24}" dt="2021-11-24T05:02:58.252" v="51"/>
      <pc:docMkLst>
        <pc:docMk/>
      </pc:docMkLst>
      <pc:sldChg chg="addSp delSp modSp">
        <pc:chgData name="Aayush J Patel" userId="S::apatel15@umassd.edu::74e4362d-7752-4aaf-80c5-2e4ac5f2c95e" providerId="AD" clId="Web-{C4326C64-D0A4-2B5D-364E-301555543E24}" dt="2021-11-24T04:51:53.599" v="29" actId="1076"/>
        <pc:sldMkLst>
          <pc:docMk/>
          <pc:sldMk cId="109857222" sldId="256"/>
        </pc:sldMkLst>
        <pc:picChg chg="add del mod">
          <ac:chgData name="Aayush J Patel" userId="S::apatel15@umassd.edu::74e4362d-7752-4aaf-80c5-2e4ac5f2c95e" providerId="AD" clId="Web-{C4326C64-D0A4-2B5D-364E-301555543E24}" dt="2021-11-24T04:51:53.599" v="29" actId="1076"/>
          <ac:picMkLst>
            <pc:docMk/>
            <pc:sldMk cId="109857222" sldId="256"/>
            <ac:picMk id="4" creationId="{9955E07A-8EC7-491F-916A-7376EB167E77}"/>
          </ac:picMkLst>
        </pc:picChg>
        <pc:picChg chg="add del mod">
          <ac:chgData name="Aayush J Patel" userId="S::apatel15@umassd.edu::74e4362d-7752-4aaf-80c5-2e4ac5f2c95e" providerId="AD" clId="Web-{C4326C64-D0A4-2B5D-364E-301555543E24}" dt="2021-11-24T04:51:33.427" v="24"/>
          <ac:picMkLst>
            <pc:docMk/>
            <pc:sldMk cId="109857222" sldId="256"/>
            <ac:picMk id="5" creationId="{7737C784-FCCF-4990-9B36-DE5892FB79ED}"/>
          </ac:picMkLst>
        </pc:picChg>
      </pc:sldChg>
      <pc:sldChg chg="addSp delSp modSp mod setBg setClrOvrMap">
        <pc:chgData name="Aayush J Patel" userId="S::apatel15@umassd.edu::74e4362d-7752-4aaf-80c5-2e4ac5f2c95e" providerId="AD" clId="Web-{C4326C64-D0A4-2B5D-364E-301555543E24}" dt="2021-11-24T05:00:58.343" v="41"/>
        <pc:sldMkLst>
          <pc:docMk/>
          <pc:sldMk cId="757012914" sldId="269"/>
        </pc:sldMkLst>
        <pc:spChg chg="mod">
          <ac:chgData name="Aayush J Patel" userId="S::apatel15@umassd.edu::74e4362d-7752-4aaf-80c5-2e4ac5f2c95e" providerId="AD" clId="Web-{C4326C64-D0A4-2B5D-364E-301555543E24}" dt="2021-11-24T04:57:00.511" v="38"/>
          <ac:spMkLst>
            <pc:docMk/>
            <pc:sldMk cId="757012914" sldId="269"/>
            <ac:spMk id="2" creationId="{7DA4FF15-0EAC-4D7A-A2A0-876F231E0135}"/>
          </ac:spMkLst>
        </pc:spChg>
        <pc:spChg chg="mod ord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3" creationId="{D7A8DA90-D779-439B-81E8-41EA606DB9A2}"/>
          </ac:spMkLst>
        </pc:spChg>
        <pc:spChg chg="add del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7" creationId="{B4AAD3FD-83A5-4B89-9F8F-01B8870865BE}"/>
          </ac:spMkLst>
        </pc:spChg>
        <pc:spChg chg="add del">
          <ac:chgData name="Aayush J Patel" userId="S::apatel15@umassd.edu::74e4362d-7752-4aaf-80c5-2e4ac5f2c95e" providerId="AD" clId="Web-{C4326C64-D0A4-2B5D-364E-301555543E24}" dt="2021-11-24T04:57:00.511" v="37"/>
          <ac:spMkLst>
            <pc:docMk/>
            <pc:sldMk cId="757012914" sldId="269"/>
            <ac:spMk id="10" creationId="{29787B81-C7DF-412B-A405-EF4454012DEE}"/>
          </ac:spMkLst>
        </pc:spChg>
        <pc:spChg chg="add del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12" creationId="{61752F1D-FC0F-4103-9584-630E643CCDA6}"/>
          </ac:spMkLst>
        </pc:spChg>
        <pc:spChg chg="add del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14" creationId="{70151CB7-E7DE-4917-B831-01DF9CE01306}"/>
          </ac:spMkLst>
        </pc:spChg>
        <pc:spChg chg="add del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16" creationId="{A92A1116-1C84-41DF-B803-1F7B0883EC82}"/>
          </ac:spMkLst>
        </pc:spChg>
        <pc:spChg chg="add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21" creationId="{B4AAD3FD-83A5-4B89-9F8F-01B8870865BE}"/>
          </ac:spMkLst>
        </pc:spChg>
        <pc:spChg chg="add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23" creationId="{61752F1D-FC0F-4103-9584-630E643CCDA6}"/>
          </ac:spMkLst>
        </pc:spChg>
        <pc:spChg chg="add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25" creationId="{70151CB7-E7DE-4917-B831-01DF9CE01306}"/>
          </ac:spMkLst>
        </pc:spChg>
        <pc:spChg chg="add">
          <ac:chgData name="Aayush J Patel" userId="S::apatel15@umassd.edu::74e4362d-7752-4aaf-80c5-2e4ac5f2c95e" providerId="AD" clId="Web-{C4326C64-D0A4-2B5D-364E-301555543E24}" dt="2021-11-24T05:00:58.343" v="41"/>
          <ac:spMkLst>
            <pc:docMk/>
            <pc:sldMk cId="757012914" sldId="269"/>
            <ac:spMk id="27" creationId="{A92A1116-1C84-41DF-B803-1F7B0883EC82}"/>
          </ac:spMkLst>
        </pc:spChg>
        <pc:picChg chg="del">
          <ac:chgData name="Aayush J Patel" userId="S::apatel15@umassd.edu::74e4362d-7752-4aaf-80c5-2e4ac5f2c95e" providerId="AD" clId="Web-{C4326C64-D0A4-2B5D-364E-301555543E24}" dt="2021-11-24T04:56:33.573" v="34"/>
          <ac:picMkLst>
            <pc:docMk/>
            <pc:sldMk cId="757012914" sldId="269"/>
            <ac:picMk id="4" creationId="{B8C4B590-3C56-40AE-BC3B-4A2ABB8374F8}"/>
          </ac:picMkLst>
        </pc:picChg>
        <pc:picChg chg="add del mod ord">
          <ac:chgData name="Aayush J Patel" userId="S::apatel15@umassd.edu::74e4362d-7752-4aaf-80c5-2e4ac5f2c95e" providerId="AD" clId="Web-{C4326C64-D0A4-2B5D-364E-301555543E24}" dt="2021-11-24T05:00:52.468" v="39"/>
          <ac:picMkLst>
            <pc:docMk/>
            <pc:sldMk cId="757012914" sldId="269"/>
            <ac:picMk id="5" creationId="{E1BE7DC8-D993-42F7-9A71-7F7203D80DC7}"/>
          </ac:picMkLst>
        </pc:picChg>
        <pc:picChg chg="add mod">
          <ac:chgData name="Aayush J Patel" userId="S::apatel15@umassd.edu::74e4362d-7752-4aaf-80c5-2e4ac5f2c95e" providerId="AD" clId="Web-{C4326C64-D0A4-2B5D-364E-301555543E24}" dt="2021-11-24T05:00:58.343" v="41"/>
          <ac:picMkLst>
            <pc:docMk/>
            <pc:sldMk cId="757012914" sldId="269"/>
            <ac:picMk id="6" creationId="{32630A40-CEC7-48C9-A913-321DE1DBADEC}"/>
          </ac:picMkLst>
        </pc:picChg>
      </pc:sldChg>
      <pc:sldChg chg="addSp delSp modSp">
        <pc:chgData name="Aayush J Patel" userId="S::apatel15@umassd.edu::74e4362d-7752-4aaf-80c5-2e4ac5f2c95e" providerId="AD" clId="Web-{C4326C64-D0A4-2B5D-364E-301555543E24}" dt="2021-11-24T04:55:56.056" v="33"/>
        <pc:sldMkLst>
          <pc:docMk/>
          <pc:sldMk cId="1375620364" sldId="270"/>
        </pc:sldMkLst>
        <pc:picChg chg="add del mod">
          <ac:chgData name="Aayush J Patel" userId="S::apatel15@umassd.edu::74e4362d-7752-4aaf-80c5-2e4ac5f2c95e" providerId="AD" clId="Web-{C4326C64-D0A4-2B5D-364E-301555543E24}" dt="2021-11-24T04:55:54.135" v="32"/>
          <ac:picMkLst>
            <pc:docMk/>
            <pc:sldMk cId="1375620364" sldId="270"/>
            <ac:picMk id="4" creationId="{BB6CE374-C596-41C0-A808-42B2D8CBE398}"/>
          </ac:picMkLst>
        </pc:picChg>
        <pc:picChg chg="add del">
          <ac:chgData name="Aayush J Patel" userId="S::apatel15@umassd.edu::74e4362d-7752-4aaf-80c5-2e4ac5f2c95e" providerId="AD" clId="Web-{C4326C64-D0A4-2B5D-364E-301555543E24}" dt="2021-11-24T04:55:56.056" v="33"/>
          <ac:picMkLst>
            <pc:docMk/>
            <pc:sldMk cId="1375620364" sldId="270"/>
            <ac:picMk id="5" creationId="{0E55A907-2137-4F83-82AC-A4B156CF5DB4}"/>
          </ac:picMkLst>
        </pc:picChg>
      </pc:sldChg>
      <pc:sldChg chg="modSp">
        <pc:chgData name="Aayush J Patel" userId="S::apatel15@umassd.edu::74e4362d-7752-4aaf-80c5-2e4ac5f2c95e" providerId="AD" clId="Web-{C4326C64-D0A4-2B5D-364E-301555543E24}" dt="2021-11-24T04:50:41.191" v="21" actId="1076"/>
        <pc:sldMkLst>
          <pc:docMk/>
          <pc:sldMk cId="3823171722" sldId="275"/>
        </pc:sldMkLst>
        <pc:spChg chg="mod">
          <ac:chgData name="Aayush J Patel" userId="S::apatel15@umassd.edu::74e4362d-7752-4aaf-80c5-2e4ac5f2c95e" providerId="AD" clId="Web-{C4326C64-D0A4-2B5D-364E-301555543E24}" dt="2021-11-24T04:50:41.191" v="21" actId="1076"/>
          <ac:spMkLst>
            <pc:docMk/>
            <pc:sldMk cId="3823171722" sldId="275"/>
            <ac:spMk id="2" creationId="{E90410E3-550F-437E-9CFE-8C0ABE96DEDB}"/>
          </ac:spMkLst>
        </pc:spChg>
      </pc:sldChg>
      <pc:sldChg chg="addSp delSp modSp mod setBg">
        <pc:chgData name="Aayush J Patel" userId="S::apatel15@umassd.edu::74e4362d-7752-4aaf-80c5-2e4ac5f2c95e" providerId="AD" clId="Web-{C4326C64-D0A4-2B5D-364E-301555543E24}" dt="2021-11-24T04:49:55.206" v="16" actId="20577"/>
        <pc:sldMkLst>
          <pc:docMk/>
          <pc:sldMk cId="2485422413" sldId="276"/>
        </pc:sldMkLst>
        <pc:spChg chg="mod ord">
          <ac:chgData name="Aayush J Patel" userId="S::apatel15@umassd.edu::74e4362d-7752-4aaf-80c5-2e4ac5f2c95e" providerId="AD" clId="Web-{C4326C64-D0A4-2B5D-364E-301555543E24}" dt="2021-11-24T04:49:55.206" v="16" actId="20577"/>
          <ac:spMkLst>
            <pc:docMk/>
            <pc:sldMk cId="2485422413" sldId="276"/>
            <ac:spMk id="2" creationId="{CD252BCA-41B9-40E3-BD9A-B28BC523AAE7}"/>
          </ac:spMkLst>
        </pc:spChg>
        <pc:spChg chg="add del mod">
          <ac:chgData name="Aayush J Patel" userId="S::apatel15@umassd.edu::74e4362d-7752-4aaf-80c5-2e4ac5f2c95e" providerId="AD" clId="Web-{C4326C64-D0A4-2B5D-364E-301555543E24}" dt="2021-11-24T04:49:07.049" v="3"/>
          <ac:spMkLst>
            <pc:docMk/>
            <pc:sldMk cId="2485422413" sldId="276"/>
            <ac:spMk id="4" creationId="{15574DB7-BF94-490C-A1A1-F37E85DFB76E}"/>
          </ac:spMkLst>
        </pc:spChg>
        <pc:spChg chg="del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98" creationId="{989BE678-777B-482A-A616-FEDC47B162E5}"/>
          </ac:spMkLst>
        </pc:spChg>
        <pc:spChg chg="del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102" creationId="{D28BE0C3-2102-4820-B88B-A448B1840D14}"/>
          </ac:spMkLst>
        </pc:spChg>
        <pc:spChg chg="del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103" creationId="{F3F4807A-5068-4492-8025-D75F320E908D}"/>
          </ac:spMkLst>
        </pc:spChg>
        <pc:spChg chg="del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104" creationId="{B24996F8-180C-4DCB-8A26-DFA336CDEFBC}"/>
          </ac:spMkLst>
        </pc:spChg>
        <pc:spChg chg="del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105" creationId="{630182B0-3559-41D5-9EBC-0BD86BEDAD09}"/>
          </ac:spMkLst>
        </pc:spChg>
        <pc:spChg chg="add">
          <ac:chgData name="Aayush J Patel" userId="S::apatel15@umassd.edu::74e4362d-7752-4aaf-80c5-2e4ac5f2c95e" providerId="AD" clId="Web-{C4326C64-D0A4-2B5D-364E-301555543E24}" dt="2021-11-24T04:49:12.033" v="4"/>
          <ac:spMkLst>
            <pc:docMk/>
            <pc:sldMk cId="2485422413" sldId="276"/>
            <ac:spMk id="107" creationId="{29787B81-C7DF-412B-A405-EF4454012DEE}"/>
          </ac:spMkLst>
        </pc:spChg>
        <pc:spChg chg="add del">
          <ac:chgData name="Aayush J Patel" userId="S::apatel15@umassd.edu::74e4362d-7752-4aaf-80c5-2e4ac5f2c95e" providerId="AD" clId="Web-{C4326C64-D0A4-2B5D-364E-301555543E24}" dt="2021-11-24T04:49:19.518" v="5"/>
          <ac:spMkLst>
            <pc:docMk/>
            <pc:sldMk cId="2485422413" sldId="276"/>
            <ac:spMk id="109" creationId="{E4036036-D654-4842-AC2A-3E94D73F1C2F}"/>
          </ac:spMkLst>
        </pc:spChg>
        <pc:picChg chg="add mod ord">
          <ac:chgData name="Aayush J Patel" userId="S::apatel15@umassd.edu::74e4362d-7752-4aaf-80c5-2e4ac5f2c95e" providerId="AD" clId="Web-{C4326C64-D0A4-2B5D-364E-301555543E24}" dt="2021-11-24T04:49:12.033" v="4"/>
          <ac:picMkLst>
            <pc:docMk/>
            <pc:sldMk cId="2485422413" sldId="276"/>
            <ac:picMk id="5" creationId="{87FDE9C2-4B62-4FCD-8EAD-A9C0515798B8}"/>
          </ac:picMkLst>
        </pc:picChg>
        <pc:picChg chg="del">
          <ac:chgData name="Aayush J Patel" userId="S::apatel15@umassd.edu::74e4362d-7752-4aaf-80c5-2e4ac5f2c95e" providerId="AD" clId="Web-{C4326C64-D0A4-2B5D-364E-301555543E24}" dt="2021-11-24T04:49:05.815" v="2"/>
          <ac:picMkLst>
            <pc:docMk/>
            <pc:sldMk cId="2485422413" sldId="276"/>
            <ac:picMk id="23" creationId="{FB8A8C8C-D448-4D80-B65A-5203C55D76DA}"/>
          </ac:picMkLst>
        </pc:picChg>
        <pc:picChg chg="del">
          <ac:chgData name="Aayush J Patel" userId="S::apatel15@umassd.edu::74e4362d-7752-4aaf-80c5-2e4ac5f2c95e" providerId="AD" clId="Web-{C4326C64-D0A4-2B5D-364E-301555543E24}" dt="2021-11-24T04:49:12.033" v="4"/>
          <ac:picMkLst>
            <pc:docMk/>
            <pc:sldMk cId="2485422413" sldId="276"/>
            <ac:picMk id="94" creationId="{DF19BAF3-7E20-4B9D-B544-BABAEEA1FA75}"/>
          </ac:picMkLst>
        </pc:picChg>
        <pc:picChg chg="del">
          <ac:chgData name="Aayush J Patel" userId="S::apatel15@umassd.edu::74e4362d-7752-4aaf-80c5-2e4ac5f2c95e" providerId="AD" clId="Web-{C4326C64-D0A4-2B5D-364E-301555543E24}" dt="2021-11-24T04:49:12.033" v="4"/>
          <ac:picMkLst>
            <pc:docMk/>
            <pc:sldMk cId="2485422413" sldId="276"/>
            <ac:picMk id="96" creationId="{950648F4-ABCD-4DF0-8641-76CFB2354721}"/>
          </ac:picMkLst>
        </pc:picChg>
        <pc:picChg chg="del">
          <ac:chgData name="Aayush J Patel" userId="S::apatel15@umassd.edu::74e4362d-7752-4aaf-80c5-2e4ac5f2c95e" providerId="AD" clId="Web-{C4326C64-D0A4-2B5D-364E-301555543E24}" dt="2021-11-24T04:49:12.033" v="4"/>
          <ac:picMkLst>
            <pc:docMk/>
            <pc:sldMk cId="2485422413" sldId="276"/>
            <ac:picMk id="100" creationId="{CF1EB4BD-9C7E-4AA3-9681-C7EB0DA6250B}"/>
          </ac:picMkLst>
        </pc:picChg>
        <pc:picChg chg="del">
          <ac:chgData name="Aayush J Patel" userId="S::apatel15@umassd.edu::74e4362d-7752-4aaf-80c5-2e4ac5f2c95e" providerId="AD" clId="Web-{C4326C64-D0A4-2B5D-364E-301555543E24}" dt="2021-11-24T04:49:12.033" v="4"/>
          <ac:picMkLst>
            <pc:docMk/>
            <pc:sldMk cId="2485422413" sldId="276"/>
            <ac:picMk id="101" creationId="{94AAE3AA-3759-4D28-B0EF-575F25A5146C}"/>
          </ac:picMkLst>
        </pc:picChg>
      </pc:sldChg>
      <pc:sldChg chg="addSp delSp modSp">
        <pc:chgData name="Aayush J Patel" userId="S::apatel15@umassd.edu::74e4362d-7752-4aaf-80c5-2e4ac5f2c95e" providerId="AD" clId="Web-{C4326C64-D0A4-2B5D-364E-301555543E24}" dt="2021-11-24T05:02:58.252" v="51"/>
        <pc:sldMkLst>
          <pc:docMk/>
          <pc:sldMk cId="2180182994" sldId="277"/>
        </pc:sldMkLst>
        <pc:spChg chg="mod">
          <ac:chgData name="Aayush J Patel" userId="S::apatel15@umassd.edu::74e4362d-7752-4aaf-80c5-2e4ac5f2c95e" providerId="AD" clId="Web-{C4326C64-D0A4-2B5D-364E-301555543E24}" dt="2021-11-24T05:02:10.845" v="46" actId="688"/>
          <ac:spMkLst>
            <pc:docMk/>
            <pc:sldMk cId="2180182994" sldId="277"/>
            <ac:spMk id="9" creationId="{B8E0FFB6-B648-4223-93F8-D42B7CAB2CC3}"/>
          </ac:spMkLst>
        </pc:spChg>
        <pc:picChg chg="add del mod">
          <ac:chgData name="Aayush J Patel" userId="S::apatel15@umassd.edu::74e4362d-7752-4aaf-80c5-2e4ac5f2c95e" providerId="AD" clId="Web-{C4326C64-D0A4-2B5D-364E-301555543E24}" dt="2021-11-24T05:02:22.845" v="49"/>
          <ac:picMkLst>
            <pc:docMk/>
            <pc:sldMk cId="2180182994" sldId="277"/>
            <ac:picMk id="4" creationId="{6E2480ED-32CF-48EB-A62B-D43AB33E0344}"/>
          </ac:picMkLst>
        </pc:picChg>
        <pc:picChg chg="add del mod">
          <ac:chgData name="Aayush J Patel" userId="S::apatel15@umassd.edu::74e4362d-7752-4aaf-80c5-2e4ac5f2c95e" providerId="AD" clId="Web-{C4326C64-D0A4-2B5D-364E-301555543E24}" dt="2021-11-24T05:02:58.252" v="51"/>
          <ac:picMkLst>
            <pc:docMk/>
            <pc:sldMk cId="2180182994" sldId="277"/>
            <ac:picMk id="6" creationId="{507A956E-41B2-4B9D-A348-CCAD9688ED0B}"/>
          </ac:picMkLst>
        </pc:picChg>
      </pc:sldChg>
    </pc:docChg>
  </pc:docChgLst>
  <pc:docChgLst>
    <pc:chgData name="Aayush J Patel" userId="S::apatel15@umassd.edu::74e4362d-7752-4aaf-80c5-2e4ac5f2c95e" providerId="AD" clId="Web-{7070B39D-BFD9-089E-EDD9-1D2756A1C10F}"/>
    <pc:docChg chg="modSld">
      <pc:chgData name="Aayush J Patel" userId="S::apatel15@umassd.edu::74e4362d-7752-4aaf-80c5-2e4ac5f2c95e" providerId="AD" clId="Web-{7070B39D-BFD9-089E-EDD9-1D2756A1C10F}" dt="2021-11-29T06:33:41.793" v="6"/>
      <pc:docMkLst>
        <pc:docMk/>
      </pc:docMkLst>
      <pc:sldChg chg="modSp">
        <pc:chgData name="Aayush J Patel" userId="S::apatel15@umassd.edu::74e4362d-7752-4aaf-80c5-2e4ac5f2c95e" providerId="AD" clId="Web-{7070B39D-BFD9-089E-EDD9-1D2756A1C10F}" dt="2021-11-29T06:31:50.197" v="2" actId="20577"/>
        <pc:sldMkLst>
          <pc:docMk/>
          <pc:sldMk cId="2016743373" sldId="260"/>
        </pc:sldMkLst>
        <pc:spChg chg="mod">
          <ac:chgData name="Aayush J Patel" userId="S::apatel15@umassd.edu::74e4362d-7752-4aaf-80c5-2e4ac5f2c95e" providerId="AD" clId="Web-{7070B39D-BFD9-089E-EDD9-1D2756A1C10F}" dt="2021-11-29T06:31:50.197" v="2" actId="20577"/>
          <ac:spMkLst>
            <pc:docMk/>
            <pc:sldMk cId="2016743373" sldId="260"/>
            <ac:spMk id="9" creationId="{B30BEC60-737B-4F4B-AE8E-47D014F3B36C}"/>
          </ac:spMkLst>
        </pc:spChg>
      </pc:sldChg>
      <pc:sldChg chg="addSp delSp modSp">
        <pc:chgData name="Aayush J Patel" userId="S::apatel15@umassd.edu::74e4362d-7752-4aaf-80c5-2e4ac5f2c95e" providerId="AD" clId="Web-{7070B39D-BFD9-089E-EDD9-1D2756A1C10F}" dt="2021-11-29T06:33:41.793" v="6"/>
        <pc:sldMkLst>
          <pc:docMk/>
          <pc:sldMk cId="2180182994" sldId="277"/>
        </pc:sldMkLst>
        <pc:spChg chg="mod">
          <ac:chgData name="Aayush J Patel" userId="S::apatel15@umassd.edu::74e4362d-7752-4aaf-80c5-2e4ac5f2c95e" providerId="AD" clId="Web-{7070B39D-BFD9-089E-EDD9-1D2756A1C10F}" dt="2021-11-29T06:33:33.840" v="5" actId="20577"/>
          <ac:spMkLst>
            <pc:docMk/>
            <pc:sldMk cId="2180182994" sldId="277"/>
            <ac:spMk id="2" creationId="{910621C0-C081-40F7-B164-01B0B15938DE}"/>
          </ac:spMkLst>
        </pc:spChg>
        <pc:spChg chg="mod">
          <ac:chgData name="Aayush J Patel" userId="S::apatel15@umassd.edu::74e4362d-7752-4aaf-80c5-2e4ac5f2c95e" providerId="AD" clId="Web-{7070B39D-BFD9-089E-EDD9-1D2756A1C10F}" dt="2021-11-29T06:33:27.886" v="4" actId="20577"/>
          <ac:spMkLst>
            <pc:docMk/>
            <pc:sldMk cId="2180182994" sldId="277"/>
            <ac:spMk id="5" creationId="{B353867D-C8BA-40D7-B4D1-09BD9E07890E}"/>
          </ac:spMkLst>
        </pc:spChg>
        <pc:spChg chg="add del">
          <ac:chgData name="Aayush J Patel" userId="S::apatel15@umassd.edu::74e4362d-7752-4aaf-80c5-2e4ac5f2c95e" providerId="AD" clId="Web-{7070B39D-BFD9-089E-EDD9-1D2756A1C10F}" dt="2021-11-29T06:33:41.793" v="6"/>
          <ac:spMkLst>
            <pc:docMk/>
            <pc:sldMk cId="2180182994" sldId="277"/>
            <ac:spMk id="6" creationId="{26445938-5C63-4EE0-9696-5EFAC14D604C}"/>
          </ac:spMkLst>
        </pc:spChg>
      </pc:sldChg>
    </pc:docChg>
  </pc:docChgLst>
  <pc:docChgLst>
    <pc:chgData name="Aayush J Patel" userId="S::apatel15@umassd.edu::74e4362d-7752-4aaf-80c5-2e4ac5f2c95e" providerId="AD" clId="Web-{3CD60E84-6287-0C31-4858-F17E8888BC23}"/>
    <pc:docChg chg="modSld">
      <pc:chgData name="Aayush J Patel" userId="S::apatel15@umassd.edu::74e4362d-7752-4aaf-80c5-2e4ac5f2c95e" providerId="AD" clId="Web-{3CD60E84-6287-0C31-4858-F17E8888BC23}" dt="2021-11-21T23:25:19.556" v="68"/>
      <pc:docMkLst>
        <pc:docMk/>
      </pc:docMkLst>
      <pc:sldChg chg="modSp">
        <pc:chgData name="Aayush J Patel" userId="S::apatel15@umassd.edu::74e4362d-7752-4aaf-80c5-2e4ac5f2c95e" providerId="AD" clId="Web-{3CD60E84-6287-0C31-4858-F17E8888BC23}" dt="2021-11-21T23:17:14.213" v="41" actId="20577"/>
        <pc:sldMkLst>
          <pc:docMk/>
          <pc:sldMk cId="464044734" sldId="257"/>
        </pc:sldMkLst>
        <pc:graphicFrameChg chg="modGraphic">
          <ac:chgData name="Aayush J Patel" userId="S::apatel15@umassd.edu::74e4362d-7752-4aaf-80c5-2e4ac5f2c95e" providerId="AD" clId="Web-{3CD60E84-6287-0C31-4858-F17E8888BC23}" dt="2021-11-21T23:17:14.213" v="41" actId="20577"/>
          <ac:graphicFrameMkLst>
            <pc:docMk/>
            <pc:sldMk cId="464044734" sldId="257"/>
            <ac:graphicFrameMk id="10" creationId="{4ABF8405-9A97-4CC5-B084-22436A6555CA}"/>
          </ac:graphicFrameMkLst>
        </pc:graphicFrameChg>
      </pc:sldChg>
      <pc:sldChg chg="addSp delSp modSp">
        <pc:chgData name="Aayush J Patel" userId="S::apatel15@umassd.edu::74e4362d-7752-4aaf-80c5-2e4ac5f2c95e" providerId="AD" clId="Web-{3CD60E84-6287-0C31-4858-F17E8888BC23}" dt="2021-11-21T23:25:19.556" v="68"/>
        <pc:sldMkLst>
          <pc:docMk/>
          <pc:sldMk cId="1903207750" sldId="258"/>
        </pc:sldMkLst>
        <pc:spChg chg="mod">
          <ac:chgData name="Aayush J Patel" userId="S::apatel15@umassd.edu::74e4362d-7752-4aaf-80c5-2e4ac5f2c95e" providerId="AD" clId="Web-{3CD60E84-6287-0C31-4858-F17E8888BC23}" dt="2021-11-21T23:24:08.272" v="58" actId="1076"/>
          <ac:spMkLst>
            <pc:docMk/>
            <pc:sldMk cId="1903207750" sldId="258"/>
            <ac:spMk id="2" creationId="{200E7D3E-2F05-4AA3-A39F-0D52FDCD3006}"/>
          </ac:spMkLst>
        </pc:spChg>
        <pc:spChg chg="mod">
          <ac:chgData name="Aayush J Patel" userId="S::apatel15@umassd.edu::74e4362d-7752-4aaf-80c5-2e4ac5f2c95e" providerId="AD" clId="Web-{3CD60E84-6287-0C31-4858-F17E8888BC23}" dt="2021-11-21T23:23:54.600" v="56" actId="1076"/>
          <ac:spMkLst>
            <pc:docMk/>
            <pc:sldMk cId="1903207750" sldId="258"/>
            <ac:spMk id="3" creationId="{B859C186-7549-4FFB-B244-0AC413FE32BA}"/>
          </ac:spMkLst>
        </pc:spChg>
        <pc:spChg chg="mod">
          <ac:chgData name="Aayush J Patel" userId="S::apatel15@umassd.edu::74e4362d-7752-4aaf-80c5-2e4ac5f2c95e" providerId="AD" clId="Web-{3CD60E84-6287-0C31-4858-F17E8888BC23}" dt="2021-11-21T23:25:03.961" v="66" actId="1076"/>
          <ac:spMkLst>
            <pc:docMk/>
            <pc:sldMk cId="1903207750" sldId="258"/>
            <ac:spMk id="10" creationId="{C947E3D1-77F2-46A0-959F-A3C8F26D25FB}"/>
          </ac:spMkLst>
        </pc:spChg>
        <pc:picChg chg="add del mod">
          <ac:chgData name="Aayush J Patel" userId="S::apatel15@umassd.edu::74e4362d-7752-4aaf-80c5-2e4ac5f2c95e" providerId="AD" clId="Web-{3CD60E84-6287-0C31-4858-F17E8888BC23}" dt="2021-11-21T23:21:57.096" v="51"/>
          <ac:picMkLst>
            <pc:docMk/>
            <pc:sldMk cId="1903207750" sldId="258"/>
            <ac:picMk id="5" creationId="{81255AEE-26B7-4E09-ADD3-CE0E9D6A3590}"/>
          </ac:picMkLst>
        </pc:picChg>
        <pc:picChg chg="add del mod">
          <ac:chgData name="Aayush J Patel" userId="S::apatel15@umassd.edu::74e4362d-7752-4aaf-80c5-2e4ac5f2c95e" providerId="AD" clId="Web-{3CD60E84-6287-0C31-4858-F17E8888BC23}" dt="2021-11-21T23:25:19.556" v="68"/>
          <ac:picMkLst>
            <pc:docMk/>
            <pc:sldMk cId="1903207750" sldId="258"/>
            <ac:picMk id="7" creationId="{375CA04F-377D-42AE-9E29-D39C1EFC0226}"/>
          </ac:picMkLst>
        </pc:picChg>
      </pc:sldChg>
    </pc:docChg>
  </pc:docChgLst>
  <pc:docChgLst>
    <pc:chgData name="Aayush J Patel" userId="S::apatel15@umassd.edu::74e4362d-7752-4aaf-80c5-2e4ac5f2c95e" providerId="AD" clId="Web-{10FF0129-AB38-49BA-8D43-040C4785E138}"/>
    <pc:docChg chg="modSld">
      <pc:chgData name="Aayush J Patel" userId="S::apatel15@umassd.edu::74e4362d-7752-4aaf-80c5-2e4ac5f2c95e" providerId="AD" clId="Web-{10FF0129-AB38-49BA-8D43-040C4785E138}" dt="2021-11-29T00:17:10.407" v="18" actId="20577"/>
      <pc:docMkLst>
        <pc:docMk/>
      </pc:docMkLst>
      <pc:sldChg chg="modSp">
        <pc:chgData name="Aayush J Patel" userId="S::apatel15@umassd.edu::74e4362d-7752-4aaf-80c5-2e4ac5f2c95e" providerId="AD" clId="Web-{10FF0129-AB38-49BA-8D43-040C4785E138}" dt="2021-11-29T00:17:10.407" v="18" actId="20577"/>
        <pc:sldMkLst>
          <pc:docMk/>
          <pc:sldMk cId="2185243756" sldId="271"/>
        </pc:sldMkLst>
        <pc:spChg chg="mod">
          <ac:chgData name="Aayush J Patel" userId="S::apatel15@umassd.edu::74e4362d-7752-4aaf-80c5-2e4ac5f2c95e" providerId="AD" clId="Web-{10FF0129-AB38-49BA-8D43-040C4785E138}" dt="2021-11-29T00:17:10.407" v="18" actId="20577"/>
          <ac:spMkLst>
            <pc:docMk/>
            <pc:sldMk cId="2185243756" sldId="271"/>
            <ac:spMk id="3" creationId="{89DF11FD-6A3A-499B-BBB4-914B7A3CB483}"/>
          </ac:spMkLst>
        </pc:spChg>
      </pc:sldChg>
    </pc:docChg>
  </pc:docChgLst>
  <pc:docChgLst>
    <pc:chgData name="Dean M Smith" userId="S::dsmith17@umassd.edu::bb204ef4-9a3d-4f50-8da7-986607f8f11e" providerId="AD" clId="Web-{D6F59AED-B821-6515-3B37-B1F7F29F9B33}"/>
    <pc:docChg chg="addSld modSld sldOrd">
      <pc:chgData name="Dean M Smith" userId="S::dsmith17@umassd.edu::bb204ef4-9a3d-4f50-8da7-986607f8f11e" providerId="AD" clId="Web-{D6F59AED-B821-6515-3B37-B1F7F29F9B33}" dt="2021-11-24T00:43:07.137" v="210"/>
      <pc:docMkLst>
        <pc:docMk/>
      </pc:docMkLst>
      <pc:sldChg chg="modSp">
        <pc:chgData name="Dean M Smith" userId="S::dsmith17@umassd.edu::bb204ef4-9a3d-4f50-8da7-986607f8f11e" providerId="AD" clId="Web-{D6F59AED-B821-6515-3B37-B1F7F29F9B33}" dt="2021-11-23T23:14:47.241" v="1" actId="1076"/>
        <pc:sldMkLst>
          <pc:docMk/>
          <pc:sldMk cId="464044734" sldId="257"/>
        </pc:sldMkLst>
        <pc:spChg chg="mod">
          <ac:chgData name="Dean M Smith" userId="S::dsmith17@umassd.edu::bb204ef4-9a3d-4f50-8da7-986607f8f11e" providerId="AD" clId="Web-{D6F59AED-B821-6515-3B37-B1F7F29F9B33}" dt="2021-11-23T23:14:42.007" v="0" actId="1076"/>
          <ac:spMkLst>
            <pc:docMk/>
            <pc:sldMk cId="464044734" sldId="257"/>
            <ac:spMk id="2" creationId="{200E7D3E-2F05-4AA3-A39F-0D52FDCD3006}"/>
          </ac:spMkLst>
        </pc:spChg>
        <pc:graphicFrameChg chg="mod">
          <ac:chgData name="Dean M Smith" userId="S::dsmith17@umassd.edu::bb204ef4-9a3d-4f50-8da7-986607f8f11e" providerId="AD" clId="Web-{D6F59AED-B821-6515-3B37-B1F7F29F9B33}" dt="2021-11-23T23:14:47.241" v="1" actId="1076"/>
          <ac:graphicFrameMkLst>
            <pc:docMk/>
            <pc:sldMk cId="464044734" sldId="257"/>
            <ac:graphicFrameMk id="10" creationId="{4ABF8405-9A97-4CC5-B084-22436A6555CA}"/>
          </ac:graphicFrameMkLst>
        </pc:graphicFrameChg>
      </pc:sldChg>
      <pc:sldChg chg="modSp">
        <pc:chgData name="Dean M Smith" userId="S::dsmith17@umassd.edu::bb204ef4-9a3d-4f50-8da7-986607f8f11e" providerId="AD" clId="Web-{D6F59AED-B821-6515-3B37-B1F7F29F9B33}" dt="2021-11-24T00:41:37.166" v="207" actId="20577"/>
        <pc:sldMkLst>
          <pc:docMk/>
          <pc:sldMk cId="2016743373" sldId="260"/>
        </pc:sldMkLst>
        <pc:spChg chg="mod">
          <ac:chgData name="Dean M Smith" userId="S::dsmith17@umassd.edu::bb204ef4-9a3d-4f50-8da7-986607f8f11e" providerId="AD" clId="Web-{D6F59AED-B821-6515-3B37-B1F7F29F9B33}" dt="2021-11-24T00:41:37.166" v="207" actId="20577"/>
          <ac:spMkLst>
            <pc:docMk/>
            <pc:sldMk cId="2016743373" sldId="260"/>
            <ac:spMk id="2" creationId="{200E7D3E-2F05-4AA3-A39F-0D52FDCD3006}"/>
          </ac:spMkLst>
        </pc:spChg>
      </pc:sldChg>
      <pc:sldChg chg="addSp modSp mod setBg setClrOvrMap">
        <pc:chgData name="Dean M Smith" userId="S::dsmith17@umassd.edu::bb204ef4-9a3d-4f50-8da7-986607f8f11e" providerId="AD" clId="Web-{D6F59AED-B821-6515-3B37-B1F7F29F9B33}" dt="2021-11-24T00:43:07.137" v="210"/>
        <pc:sldMkLst>
          <pc:docMk/>
          <pc:sldMk cId="1375620364" sldId="270"/>
        </pc:sldMkLst>
        <pc:spChg chg="mo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2" creationId="{7DA4FF15-0EAC-4D7A-A2A0-876F231E0135}"/>
          </ac:spMkLst>
        </pc:spChg>
        <pc:spChg chg="mo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3" creationId="{D7A8DA90-D779-439B-81E8-41EA606DB9A2}"/>
          </ac:spMkLst>
        </pc:spChg>
        <pc:spChg chg="ad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7" creationId="{DF6CFF07-D953-4F9C-9A0E-E0A6AACB6158}"/>
          </ac:spMkLst>
        </pc:spChg>
        <pc:spChg chg="ad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8" creationId="{DAA4FEEE-0B5F-41BF-825D-60F9FB089568}"/>
          </ac:spMkLst>
        </pc:spChg>
        <pc:spChg chg="ad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10" creationId="{EE4E366E-272A-409E-840F-9A6A64A9E3FF}"/>
          </ac:spMkLst>
        </pc:spChg>
        <pc:spChg chg="add">
          <ac:chgData name="Dean M Smith" userId="S::dsmith17@umassd.edu::bb204ef4-9a3d-4f50-8da7-986607f8f11e" providerId="AD" clId="Web-{D6F59AED-B821-6515-3B37-B1F7F29F9B33}" dt="2021-11-24T00:43:07.137" v="210"/>
          <ac:spMkLst>
            <pc:docMk/>
            <pc:sldMk cId="1375620364" sldId="270"/>
            <ac:spMk id="12" creationId="{A721560C-E4AB-4287-A29C-3F6916794CB9}"/>
          </ac:spMkLst>
        </pc:spChg>
        <pc:picChg chg="add mod">
          <ac:chgData name="Dean M Smith" userId="S::dsmith17@umassd.edu::bb204ef4-9a3d-4f50-8da7-986607f8f11e" providerId="AD" clId="Web-{D6F59AED-B821-6515-3B37-B1F7F29F9B33}" dt="2021-11-24T00:43:07.137" v="210"/>
          <ac:picMkLst>
            <pc:docMk/>
            <pc:sldMk cId="1375620364" sldId="270"/>
            <ac:picMk id="5" creationId="{0E55A907-2137-4F83-82AC-A4B156CF5DB4}"/>
          </ac:picMkLst>
        </pc:picChg>
      </pc:sldChg>
      <pc:sldChg chg="addSp delSp modSp new ord">
        <pc:chgData name="Dean M Smith" userId="S::dsmith17@umassd.edu::bb204ef4-9a3d-4f50-8da7-986607f8f11e" providerId="AD" clId="Web-{D6F59AED-B821-6515-3B37-B1F7F29F9B33}" dt="2021-11-24T00:40:14.477" v="205" actId="1076"/>
        <pc:sldMkLst>
          <pc:docMk/>
          <pc:sldMk cId="3733322098" sldId="272"/>
        </pc:sldMkLst>
        <pc:spChg chg="mod">
          <ac:chgData name="Dean M Smith" userId="S::dsmith17@umassd.edu::bb204ef4-9a3d-4f50-8da7-986607f8f11e" providerId="AD" clId="Web-{D6F59AED-B821-6515-3B37-B1F7F29F9B33}" dt="2021-11-24T00:37:58.630" v="164" actId="1076"/>
          <ac:spMkLst>
            <pc:docMk/>
            <pc:sldMk cId="3733322098" sldId="272"/>
            <ac:spMk id="2" creationId="{6061E719-3ED2-4E3E-B5BC-91EF7774D7D2}"/>
          </ac:spMkLst>
        </pc:spChg>
        <pc:spChg chg="del mod">
          <ac:chgData name="Dean M Smith" userId="S::dsmith17@umassd.edu::bb204ef4-9a3d-4f50-8da7-986607f8f11e" providerId="AD" clId="Web-{D6F59AED-B821-6515-3B37-B1F7F29F9B33}" dt="2021-11-23T23:29:38.194" v="16"/>
          <ac:spMkLst>
            <pc:docMk/>
            <pc:sldMk cId="3733322098" sldId="272"/>
            <ac:spMk id="3" creationId="{558AC336-FBBD-4C47-A8D9-B66D437446BD}"/>
          </ac:spMkLst>
        </pc:spChg>
        <pc:spChg chg="add mod">
          <ac:chgData name="Dean M Smith" userId="S::dsmith17@umassd.edu::bb204ef4-9a3d-4f50-8da7-986607f8f11e" providerId="AD" clId="Web-{D6F59AED-B821-6515-3B37-B1F7F29F9B33}" dt="2021-11-24T00:39:24.523" v="190" actId="1076"/>
          <ac:spMkLst>
            <pc:docMk/>
            <pc:sldMk cId="3733322098" sldId="272"/>
            <ac:spMk id="8" creationId="{7ED112F0-C105-4350-B7CE-3D696614CABD}"/>
          </ac:spMkLst>
        </pc:spChg>
        <pc:spChg chg="add mod">
          <ac:chgData name="Dean M Smith" userId="S::dsmith17@umassd.edu::bb204ef4-9a3d-4f50-8da7-986607f8f11e" providerId="AD" clId="Web-{D6F59AED-B821-6515-3B37-B1F7F29F9B33}" dt="2021-11-24T00:39:30.601" v="196" actId="1076"/>
          <ac:spMkLst>
            <pc:docMk/>
            <pc:sldMk cId="3733322098" sldId="272"/>
            <ac:spMk id="10" creationId="{D4AE4F0C-D766-434C-B580-98ACDC32C537}"/>
          </ac:spMkLst>
        </pc:spChg>
        <pc:spChg chg="add mod">
          <ac:chgData name="Dean M Smith" userId="S::dsmith17@umassd.edu::bb204ef4-9a3d-4f50-8da7-986607f8f11e" providerId="AD" clId="Web-{D6F59AED-B821-6515-3B37-B1F7F29F9B33}" dt="2021-11-24T00:39:33.773" v="200" actId="1076"/>
          <ac:spMkLst>
            <pc:docMk/>
            <pc:sldMk cId="3733322098" sldId="272"/>
            <ac:spMk id="14" creationId="{911D5541-0B66-4E2E-8FAB-FE5F8927F282}"/>
          </ac:spMkLst>
        </pc:spChg>
        <pc:picChg chg="add mod">
          <ac:chgData name="Dean M Smith" userId="S::dsmith17@umassd.edu::bb204ef4-9a3d-4f50-8da7-986607f8f11e" providerId="AD" clId="Web-{D6F59AED-B821-6515-3B37-B1F7F29F9B33}" dt="2021-11-24T00:40:04.430" v="203" actId="1076"/>
          <ac:picMkLst>
            <pc:docMk/>
            <pc:sldMk cId="3733322098" sldId="272"/>
            <ac:picMk id="3" creationId="{16E8D056-0B0E-4F6C-B48A-CF68E410D59C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26.148" v="192" actId="1076"/>
          <ac:picMkLst>
            <pc:docMk/>
            <pc:sldMk cId="3733322098" sldId="272"/>
            <ac:picMk id="4" creationId="{76F70384-7EF7-47E1-8284-2E1758D92AA5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52.055" v="201" actId="1076"/>
          <ac:picMkLst>
            <pc:docMk/>
            <pc:sldMk cId="3733322098" sldId="272"/>
            <ac:picMk id="5" creationId="{2FAA1A19-0EA1-4DE9-9799-9CC1A2A5D54F}"/>
          </ac:picMkLst>
        </pc:picChg>
        <pc:picChg chg="add del mod">
          <ac:chgData name="Dean M Smith" userId="S::dsmith17@umassd.edu::bb204ef4-9a3d-4f50-8da7-986607f8f11e" providerId="AD" clId="Web-{D6F59AED-B821-6515-3B37-B1F7F29F9B33}" dt="2021-11-23T23:31:27.947" v="26"/>
          <ac:picMkLst>
            <pc:docMk/>
            <pc:sldMk cId="3733322098" sldId="272"/>
            <ac:picMk id="5" creationId="{CDD1CF44-FDAF-47E0-BCF4-68A5B16042FD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58.914" v="202" actId="1076"/>
          <ac:picMkLst>
            <pc:docMk/>
            <pc:sldMk cId="3733322098" sldId="272"/>
            <ac:picMk id="6" creationId="{339622BC-AC40-491B-887E-57560EF21D69}"/>
          </ac:picMkLst>
        </pc:picChg>
        <pc:picChg chg="add del mod">
          <ac:chgData name="Dean M Smith" userId="S::dsmith17@umassd.edu::bb204ef4-9a3d-4f50-8da7-986607f8f11e" providerId="AD" clId="Web-{D6F59AED-B821-6515-3B37-B1F7F29F9B33}" dt="2021-11-23T23:42:06.496" v="70"/>
          <ac:picMkLst>
            <pc:docMk/>
            <pc:sldMk cId="3733322098" sldId="272"/>
            <ac:picMk id="6" creationId="{941946C5-5194-4182-82A0-14ED0717E7C6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40:14.477" v="205" actId="1076"/>
          <ac:picMkLst>
            <pc:docMk/>
            <pc:sldMk cId="3733322098" sldId="272"/>
            <ac:picMk id="7" creationId="{02F8AEB9-1DE5-4B09-A3B5-81CC758DD942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25.351" v="191" actId="1076"/>
          <ac:picMkLst>
            <pc:docMk/>
            <pc:sldMk cId="3733322098" sldId="272"/>
            <ac:picMk id="9" creationId="{FB523AC0-5F35-41AD-8D5F-59FBDA37EA2E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40:09.899" v="204" actId="1076"/>
          <ac:picMkLst>
            <pc:docMk/>
            <pc:sldMk cId="3733322098" sldId="272"/>
            <ac:picMk id="11" creationId="{B34B23AA-205F-41E6-80C4-A9C1D783F2B8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32.164" v="198" actId="1076"/>
          <ac:picMkLst>
            <pc:docMk/>
            <pc:sldMk cId="3733322098" sldId="272"/>
            <ac:picMk id="12" creationId="{206E23B0-B7CA-4BA6-9202-8BFAF8607E48}"/>
          </ac:picMkLst>
        </pc:picChg>
        <pc:picChg chg="add mod">
          <ac:chgData name="Dean M Smith" userId="S::dsmith17@umassd.edu::bb204ef4-9a3d-4f50-8da7-986607f8f11e" providerId="AD" clId="Web-{D6F59AED-B821-6515-3B37-B1F7F29F9B33}" dt="2021-11-24T00:39:31.414" v="197" actId="1076"/>
          <ac:picMkLst>
            <pc:docMk/>
            <pc:sldMk cId="3733322098" sldId="272"/>
            <ac:picMk id="13" creationId="{81703FC7-7FD5-4D7F-B92D-561370DF836D}"/>
          </ac:picMkLst>
        </pc:picChg>
      </pc:sldChg>
      <pc:sldChg chg="new">
        <pc:chgData name="Dean M Smith" userId="S::dsmith17@umassd.edu::bb204ef4-9a3d-4f50-8da7-986607f8f11e" providerId="AD" clId="Web-{D6F59AED-B821-6515-3B37-B1F7F29F9B33}" dt="2021-11-23T23:57:59.837" v="123"/>
        <pc:sldMkLst>
          <pc:docMk/>
          <pc:sldMk cId="2485422413" sldId="276"/>
        </pc:sldMkLst>
      </pc:sldChg>
    </pc:docChg>
  </pc:docChgLst>
  <pc:docChgLst>
    <pc:chgData name="Ricky Lee Resendes" userId="S::rresendes1@umassd.edu::755bbf14-49ef-4c50-926c-2dd6502f3e72" providerId="AD" clId="Web-{E8C677E6-C6D5-000E-4868-48D1398727D9}"/>
    <pc:docChg chg="modSld">
      <pc:chgData name="Ricky Lee Resendes" userId="S::rresendes1@umassd.edu::755bbf14-49ef-4c50-926c-2dd6502f3e72" providerId="AD" clId="Web-{E8C677E6-C6D5-000E-4868-48D1398727D9}" dt="2021-11-27T21:18:36.903" v="14" actId="20577"/>
      <pc:docMkLst>
        <pc:docMk/>
      </pc:docMkLst>
      <pc:sldChg chg="modSp">
        <pc:chgData name="Ricky Lee Resendes" userId="S::rresendes1@umassd.edu::755bbf14-49ef-4c50-926c-2dd6502f3e72" providerId="AD" clId="Web-{E8C677E6-C6D5-000E-4868-48D1398727D9}" dt="2021-11-27T21:18:36.903" v="14" actId="20577"/>
        <pc:sldMkLst>
          <pc:docMk/>
          <pc:sldMk cId="801896883" sldId="279"/>
        </pc:sldMkLst>
        <pc:spChg chg="mod">
          <ac:chgData name="Ricky Lee Resendes" userId="S::rresendes1@umassd.edu::755bbf14-49ef-4c50-926c-2dd6502f3e72" providerId="AD" clId="Web-{E8C677E6-C6D5-000E-4868-48D1398727D9}" dt="2021-11-27T21:18:36.903" v="14" actId="20577"/>
          <ac:spMkLst>
            <pc:docMk/>
            <pc:sldMk cId="801896883" sldId="279"/>
            <ac:spMk id="3" creationId="{AA79FA9B-6576-48A6-97F7-BC5FA6886AFB}"/>
          </ac:spMkLst>
        </pc:spChg>
      </pc:sldChg>
    </pc:docChg>
  </pc:docChgLst>
  <pc:docChgLst>
    <pc:chgData name="Ricky Lee Resendes" userId="S::rresendes1@umassd.edu::755bbf14-49ef-4c50-926c-2dd6502f3e72" providerId="AD" clId="Web-{1CE2F8FB-F11C-EF39-7A41-CA883146D979}"/>
    <pc:docChg chg="modSld">
      <pc:chgData name="Ricky Lee Resendes" userId="S::rresendes1@umassd.edu::755bbf14-49ef-4c50-926c-2dd6502f3e72" providerId="AD" clId="Web-{1CE2F8FB-F11C-EF39-7A41-CA883146D979}" dt="2021-11-28T19:18:35.111" v="11"/>
      <pc:docMkLst>
        <pc:docMk/>
      </pc:docMkLst>
      <pc:sldChg chg="modSp">
        <pc:chgData name="Ricky Lee Resendes" userId="S::rresendes1@umassd.edu::755bbf14-49ef-4c50-926c-2dd6502f3e72" providerId="AD" clId="Web-{1CE2F8FB-F11C-EF39-7A41-CA883146D979}" dt="2021-11-28T19:18:17.517" v="2" actId="20577"/>
        <pc:sldMkLst>
          <pc:docMk/>
          <pc:sldMk cId="2215482142" sldId="263"/>
        </pc:sldMkLst>
        <pc:spChg chg="mod">
          <ac:chgData name="Ricky Lee Resendes" userId="S::rresendes1@umassd.edu::755bbf14-49ef-4c50-926c-2dd6502f3e72" providerId="AD" clId="Web-{1CE2F8FB-F11C-EF39-7A41-CA883146D979}" dt="2021-11-28T19:18:17.517" v="2" actId="20577"/>
          <ac:spMkLst>
            <pc:docMk/>
            <pc:sldMk cId="2215482142" sldId="263"/>
            <ac:spMk id="2" creationId="{7DA4FF15-0EAC-4D7A-A2A0-876F231E0135}"/>
          </ac:spMkLst>
        </pc:spChg>
      </pc:sldChg>
      <pc:sldChg chg="modSp">
        <pc:chgData name="Ricky Lee Resendes" userId="S::rresendes1@umassd.edu::755bbf14-49ef-4c50-926c-2dd6502f3e72" providerId="AD" clId="Web-{1CE2F8FB-F11C-EF39-7A41-CA883146D979}" dt="2021-11-28T19:18:21.330" v="6" actId="20577"/>
        <pc:sldMkLst>
          <pc:docMk/>
          <pc:sldMk cId="236363352" sldId="268"/>
        </pc:sldMkLst>
        <pc:spChg chg="mod">
          <ac:chgData name="Ricky Lee Resendes" userId="S::rresendes1@umassd.edu::755bbf14-49ef-4c50-926c-2dd6502f3e72" providerId="AD" clId="Web-{1CE2F8FB-F11C-EF39-7A41-CA883146D979}" dt="2021-11-28T19:18:21.330" v="6" actId="20577"/>
          <ac:spMkLst>
            <pc:docMk/>
            <pc:sldMk cId="236363352" sldId="268"/>
            <ac:spMk id="2" creationId="{7DA4FF15-0EAC-4D7A-A2A0-876F231E0135}"/>
          </ac:spMkLst>
        </pc:spChg>
      </pc:sldChg>
      <pc:sldChg chg="addSp delSp modSp">
        <pc:chgData name="Ricky Lee Resendes" userId="S::rresendes1@umassd.edu::755bbf14-49ef-4c50-926c-2dd6502f3e72" providerId="AD" clId="Web-{1CE2F8FB-F11C-EF39-7A41-CA883146D979}" dt="2021-11-28T19:18:35.111" v="11"/>
        <pc:sldMkLst>
          <pc:docMk/>
          <pc:sldMk cId="757012914" sldId="269"/>
        </pc:sldMkLst>
        <pc:spChg chg="mod">
          <ac:chgData name="Ricky Lee Resendes" userId="S::rresendes1@umassd.edu::755bbf14-49ef-4c50-926c-2dd6502f3e72" providerId="AD" clId="Web-{1CE2F8FB-F11C-EF39-7A41-CA883146D979}" dt="2021-11-28T19:18:32.064" v="9" actId="20577"/>
          <ac:spMkLst>
            <pc:docMk/>
            <pc:sldMk cId="757012914" sldId="269"/>
            <ac:spMk id="2" creationId="{7DA4FF15-0EAC-4D7A-A2A0-876F231E0135}"/>
          </ac:spMkLst>
        </pc:spChg>
        <pc:spChg chg="add del mod">
          <ac:chgData name="Ricky Lee Resendes" userId="S::rresendes1@umassd.edu::755bbf14-49ef-4c50-926c-2dd6502f3e72" providerId="AD" clId="Web-{1CE2F8FB-F11C-EF39-7A41-CA883146D979}" dt="2021-11-28T19:18:35.111" v="11"/>
          <ac:spMkLst>
            <pc:docMk/>
            <pc:sldMk cId="757012914" sldId="269"/>
            <ac:spMk id="4" creationId="{2DBB18D7-DA66-45D1-8C97-46B89ABED2CD}"/>
          </ac:spMkLst>
        </pc:spChg>
      </pc:sldChg>
    </pc:docChg>
  </pc:docChgLst>
  <pc:docChgLst>
    <pc:chgData name="Aayush J Patel" userId="S::apatel15@umassd.edu::74e4362d-7752-4aaf-80c5-2e4ac5f2c95e" providerId="AD" clId="Web-{C8CB3D0E-80C4-50DF-14B2-D54E0BA64F89}"/>
    <pc:docChg chg="addSld delSld modSld sldOrd">
      <pc:chgData name="Aayush J Patel" userId="S::apatel15@umassd.edu::74e4362d-7752-4aaf-80c5-2e4ac5f2c95e" providerId="AD" clId="Web-{C8CB3D0E-80C4-50DF-14B2-D54E0BA64F89}" dt="2021-11-24T04:47:59.190" v="1260"/>
      <pc:docMkLst>
        <pc:docMk/>
      </pc:docMkLst>
      <pc:sldChg chg="addSp modSp">
        <pc:chgData name="Aayush J Patel" userId="S::apatel15@umassd.edu::74e4362d-7752-4aaf-80c5-2e4ac5f2c95e" providerId="AD" clId="Web-{C8CB3D0E-80C4-50DF-14B2-D54E0BA64F89}" dt="2021-11-23T23:16:06.967" v="4" actId="1076"/>
        <pc:sldMkLst>
          <pc:docMk/>
          <pc:sldMk cId="109857222" sldId="256"/>
        </pc:sldMkLst>
        <pc:picChg chg="add mod">
          <ac:chgData name="Aayush J Patel" userId="S::apatel15@umassd.edu::74e4362d-7752-4aaf-80c5-2e4ac5f2c95e" providerId="AD" clId="Web-{C8CB3D0E-80C4-50DF-14B2-D54E0BA64F89}" dt="2021-11-23T23:16:06.967" v="4" actId="1076"/>
          <ac:picMkLst>
            <pc:docMk/>
            <pc:sldMk cId="109857222" sldId="256"/>
            <ac:picMk id="4" creationId="{9955E07A-8EC7-491F-916A-7376EB167E77}"/>
          </ac:picMkLst>
        </pc:picChg>
      </pc:sldChg>
      <pc:sldChg chg="ord">
        <pc:chgData name="Aayush J Patel" userId="S::apatel15@umassd.edu::74e4362d-7752-4aaf-80c5-2e4ac5f2c95e" providerId="AD" clId="Web-{C8CB3D0E-80C4-50DF-14B2-D54E0BA64F89}" dt="2021-11-23T23:56:13.741" v="849"/>
        <pc:sldMkLst>
          <pc:docMk/>
          <pc:sldMk cId="31384481" sldId="259"/>
        </pc:sldMkLst>
      </pc:sldChg>
      <pc:sldChg chg="addSp modSp">
        <pc:chgData name="Aayush J Patel" userId="S::apatel15@umassd.edu::74e4362d-7752-4aaf-80c5-2e4ac5f2c95e" providerId="AD" clId="Web-{C8CB3D0E-80C4-50DF-14B2-D54E0BA64F89}" dt="2021-11-23T23:20:44.488" v="28" actId="1076"/>
        <pc:sldMkLst>
          <pc:docMk/>
          <pc:sldMk cId="478284953" sldId="265"/>
        </pc:sldMkLst>
        <pc:spChg chg="mod">
          <ac:chgData name="Aayush J Patel" userId="S::apatel15@umassd.edu::74e4362d-7752-4aaf-80c5-2e4ac5f2c95e" providerId="AD" clId="Web-{C8CB3D0E-80C4-50DF-14B2-D54E0BA64F89}" dt="2021-11-23T23:20:44.488" v="28" actId="1076"/>
          <ac:spMkLst>
            <pc:docMk/>
            <pc:sldMk cId="478284953" sldId="265"/>
            <ac:spMk id="2" creationId="{7DA4FF15-0EAC-4D7A-A2A0-876F231E0135}"/>
          </ac:spMkLst>
        </pc:spChg>
        <pc:spChg chg="add">
          <ac:chgData name="Aayush J Patel" userId="S::apatel15@umassd.edu::74e4362d-7752-4aaf-80c5-2e4ac5f2c95e" providerId="AD" clId="Web-{C8CB3D0E-80C4-50DF-14B2-D54E0BA64F89}" dt="2021-11-23T23:20:37.066" v="27"/>
          <ac:spMkLst>
            <pc:docMk/>
            <pc:sldMk cId="478284953" sldId="265"/>
            <ac:spMk id="4" creationId="{6B12B4B6-D515-4609-9258-EAC5990F4570}"/>
          </ac:spMkLst>
        </pc:spChg>
      </pc:sldChg>
      <pc:sldChg chg="modSp">
        <pc:chgData name="Aayush J Patel" userId="S::apatel15@umassd.edu::74e4362d-7752-4aaf-80c5-2e4ac5f2c95e" providerId="AD" clId="Web-{C8CB3D0E-80C4-50DF-14B2-D54E0BA64F89}" dt="2021-11-23T23:20:26.816" v="21" actId="20577"/>
        <pc:sldMkLst>
          <pc:docMk/>
          <pc:sldMk cId="2086179602" sldId="266"/>
        </pc:sldMkLst>
        <pc:spChg chg="mod">
          <ac:chgData name="Aayush J Patel" userId="S::apatel15@umassd.edu::74e4362d-7752-4aaf-80c5-2e4ac5f2c95e" providerId="AD" clId="Web-{C8CB3D0E-80C4-50DF-14B2-D54E0BA64F89}" dt="2021-11-23T23:20:26.816" v="21" actId="20577"/>
          <ac:spMkLst>
            <pc:docMk/>
            <pc:sldMk cId="2086179602" sldId="266"/>
            <ac:spMk id="2" creationId="{7DA4FF15-0EAC-4D7A-A2A0-876F231E0135}"/>
          </ac:spMkLst>
        </pc:spChg>
      </pc:sldChg>
      <pc:sldChg chg="addSp modSp new mod setBg">
        <pc:chgData name="Aayush J Patel" userId="S::apatel15@umassd.edu::74e4362d-7752-4aaf-80c5-2e4ac5f2c95e" providerId="AD" clId="Web-{C8CB3D0E-80C4-50DF-14B2-D54E0BA64F89}" dt="2021-11-24T00:46:46.306" v="1197" actId="1076"/>
        <pc:sldMkLst>
          <pc:docMk/>
          <pc:sldMk cId="2185243756" sldId="271"/>
        </pc:sldMkLst>
        <pc:spChg chg="mod">
          <ac:chgData name="Aayush J Patel" userId="S::apatel15@umassd.edu::74e4362d-7752-4aaf-80c5-2e4ac5f2c95e" providerId="AD" clId="Web-{C8CB3D0E-80C4-50DF-14B2-D54E0BA64F89}" dt="2021-11-24T00:46:11.181" v="1185"/>
          <ac:spMkLst>
            <pc:docMk/>
            <pc:sldMk cId="2185243756" sldId="271"/>
            <ac:spMk id="2" creationId="{38C61101-847D-43FB-BAB8-AA469D2D64F5}"/>
          </ac:spMkLst>
        </pc:spChg>
        <pc:spChg chg="mod">
          <ac:chgData name="Aayush J Patel" userId="S::apatel15@umassd.edu::74e4362d-7752-4aaf-80c5-2e4ac5f2c95e" providerId="AD" clId="Web-{C8CB3D0E-80C4-50DF-14B2-D54E0BA64F89}" dt="2021-11-24T00:46:46.306" v="1197" actId="1076"/>
          <ac:spMkLst>
            <pc:docMk/>
            <pc:sldMk cId="2185243756" sldId="271"/>
            <ac:spMk id="3" creationId="{89DF11FD-6A3A-499B-BBB4-914B7A3CB483}"/>
          </ac:spMkLst>
        </pc:spChg>
        <pc:spChg chg="add">
          <ac:chgData name="Aayush J Patel" userId="S::apatel15@umassd.edu::74e4362d-7752-4aaf-80c5-2e4ac5f2c95e" providerId="AD" clId="Web-{C8CB3D0E-80C4-50DF-14B2-D54E0BA64F89}" dt="2021-11-24T00:46:11.181" v="1185"/>
          <ac:spMkLst>
            <pc:docMk/>
            <pc:sldMk cId="2185243756" sldId="271"/>
            <ac:spMk id="9" creationId="{C8A3C342-1D03-412F-8DD3-BF519E8E0AE9}"/>
          </ac:spMkLst>
        </pc:spChg>
        <pc:spChg chg="add">
          <ac:chgData name="Aayush J Patel" userId="S::apatel15@umassd.edu::74e4362d-7752-4aaf-80c5-2e4ac5f2c95e" providerId="AD" clId="Web-{C8CB3D0E-80C4-50DF-14B2-D54E0BA64F89}" dt="2021-11-24T00:46:11.181" v="1185"/>
          <ac:spMkLst>
            <pc:docMk/>
            <pc:sldMk cId="2185243756" sldId="271"/>
            <ac:spMk id="11" creationId="{81CC9B02-E087-4350-AEBD-2C3CF001AF01}"/>
          </ac:spMkLst>
        </pc:spChg>
        <pc:picChg chg="add mod">
          <ac:chgData name="Aayush J Patel" userId="S::apatel15@umassd.edu::74e4362d-7752-4aaf-80c5-2e4ac5f2c95e" providerId="AD" clId="Web-{C8CB3D0E-80C4-50DF-14B2-D54E0BA64F89}" dt="2021-11-24T00:46:11.181" v="1185"/>
          <ac:picMkLst>
            <pc:docMk/>
            <pc:sldMk cId="2185243756" sldId="271"/>
            <ac:picMk id="4" creationId="{04BCA0B7-CC14-4764-A074-551F5119AB54}"/>
          </ac:picMkLst>
        </pc:picChg>
      </pc:sldChg>
      <pc:sldChg chg="new">
        <pc:chgData name="Aayush J Patel" userId="S::apatel15@umassd.edu::74e4362d-7752-4aaf-80c5-2e4ac5f2c95e" providerId="AD" clId="Web-{C8CB3D0E-80C4-50DF-14B2-D54E0BA64F89}" dt="2021-11-23T23:49:05.231" v="848"/>
        <pc:sldMkLst>
          <pc:docMk/>
          <pc:sldMk cId="1303923782" sldId="273"/>
        </pc:sldMkLst>
      </pc:sldChg>
      <pc:sldChg chg="addSp delSp modSp new mod setBg">
        <pc:chgData name="Aayush J Patel" userId="S::apatel15@umassd.edu::74e4362d-7752-4aaf-80c5-2e4ac5f2c95e" providerId="AD" clId="Web-{C8CB3D0E-80C4-50DF-14B2-D54E0BA64F89}" dt="2021-11-24T04:43:59.887" v="1229" actId="20577"/>
        <pc:sldMkLst>
          <pc:docMk/>
          <pc:sldMk cId="3823171722" sldId="275"/>
        </pc:sldMkLst>
        <pc:spChg chg="mod ord">
          <ac:chgData name="Aayush J Patel" userId="S::apatel15@umassd.edu::74e4362d-7752-4aaf-80c5-2e4ac5f2c95e" providerId="AD" clId="Web-{C8CB3D0E-80C4-50DF-14B2-D54E0BA64F89}" dt="2021-11-24T04:43:59.887" v="1229" actId="20577"/>
          <ac:spMkLst>
            <pc:docMk/>
            <pc:sldMk cId="3823171722" sldId="275"/>
            <ac:spMk id="2" creationId="{E90410E3-550F-437E-9CFE-8C0ABE96DEDB}"/>
          </ac:spMkLst>
        </pc:spChg>
        <pc:spChg chg="mod">
          <ac:chgData name="Aayush J Patel" userId="S::apatel15@umassd.edu::74e4362d-7752-4aaf-80c5-2e4ac5f2c95e" providerId="AD" clId="Web-{C8CB3D0E-80C4-50DF-14B2-D54E0BA64F89}" dt="2021-11-23T23:57:37.274" v="863" actId="20577"/>
          <ac:spMkLst>
            <pc:docMk/>
            <pc:sldMk cId="3823171722" sldId="275"/>
            <ac:spMk id="3" creationId="{CD89A1CC-E75C-4B18-A108-067C045CB311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39:22.584" v="1200"/>
          <ac:spMkLst>
            <pc:docMk/>
            <pc:sldMk cId="3823171722" sldId="275"/>
            <ac:spMk id="6" creationId="{A3863EFE-4B00-4647-A315-02465D001874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2:53.792" v="1208"/>
          <ac:spMkLst>
            <pc:docMk/>
            <pc:sldMk cId="3823171722" sldId="275"/>
            <ac:spMk id="8" creationId="{41728F06-E5AF-4A85-805B-1D823A532374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3:18.667" v="1214"/>
          <ac:spMkLst>
            <pc:docMk/>
            <pc:sldMk cId="3823171722" sldId="275"/>
            <ac:spMk id="11" creationId="{B6461B2C-F28A-46D6-990D-5D0362BBEBFE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2.949" v="1217"/>
          <ac:spMkLst>
            <pc:docMk/>
            <pc:sldMk cId="3823171722" sldId="275"/>
            <ac:spMk id="23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2.949" v="1217"/>
          <ac:spMkLst>
            <pc:docMk/>
            <pc:sldMk cId="3823171722" sldId="275"/>
            <ac:spMk id="26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2.933" v="1216"/>
          <ac:spMkLst>
            <pc:docMk/>
            <pc:sldMk cId="3823171722" sldId="275"/>
            <ac:spMk id="30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13.823" v="1212"/>
          <ac:spMkLst>
            <pc:docMk/>
            <pc:sldMk cId="3823171722" sldId="275"/>
            <ac:spMk id="35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2.933" v="1216"/>
          <ac:spMkLst>
            <pc:docMk/>
            <pc:sldMk cId="3823171722" sldId="275"/>
            <ac:spMk id="36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2.933" v="1216"/>
          <ac:spMkLst>
            <pc:docMk/>
            <pc:sldMk cId="3823171722" sldId="275"/>
            <ac:spMk id="38" creationId="{C885E190-58DD-42DD-A4A8-401E15C92A52}"/>
          </ac:spMkLst>
        </pc:spChg>
        <pc:spChg chg="add">
          <ac:chgData name="Aayush J Patel" userId="S::apatel15@umassd.edu::74e4362d-7752-4aaf-80c5-2e4ac5f2c95e" providerId="AD" clId="Web-{C8CB3D0E-80C4-50DF-14B2-D54E0BA64F89}" dt="2021-11-24T04:43:32.949" v="1217"/>
          <ac:spMkLst>
            <pc:docMk/>
            <pc:sldMk cId="3823171722" sldId="275"/>
            <ac:spMk id="40" creationId="{29787B81-C7DF-412B-A405-EF4454012DEE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13.823" v="1212"/>
          <ac:spMkLst>
            <pc:docMk/>
            <pc:sldMk cId="3823171722" sldId="275"/>
            <ac:spMk id="41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39.902" v="1218"/>
          <ac:spMkLst>
            <pc:docMk/>
            <pc:sldMk cId="3823171722" sldId="275"/>
            <ac:spMk id="42" creationId="{62B81B77-9A2C-4B47-A7E9-46A94E4E7BC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13.823" v="1212"/>
          <ac:spMkLst>
            <pc:docMk/>
            <pc:sldMk cId="3823171722" sldId="275"/>
            <ac:spMk id="43" creationId="{E4F17063-EDA4-417B-946F-BA357F3B390D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3:13.823" v="1212"/>
          <ac:spMkLst>
            <pc:docMk/>
            <pc:sldMk cId="3823171722" sldId="275"/>
            <ac:spMk id="45" creationId="{D36F3EEA-55D4-4677-80E7-92D00B8F343B}"/>
          </ac:spMkLst>
        </pc:spChg>
        <pc:picChg chg="add del mod">
          <ac:chgData name="Aayush J Patel" userId="S::apatel15@umassd.edu::74e4362d-7752-4aaf-80c5-2e4ac5f2c95e" providerId="AD" clId="Web-{C8CB3D0E-80C4-50DF-14B2-D54E0BA64F89}" dt="2021-11-24T04:42:53.261" v="1207"/>
          <ac:picMkLst>
            <pc:docMk/>
            <pc:sldMk cId="3823171722" sldId="275"/>
            <ac:picMk id="3" creationId="{B33381A9-B88F-426C-8795-5005395C52B3}"/>
          </ac:picMkLst>
        </pc:picChg>
        <pc:picChg chg="del">
          <ac:chgData name="Aayush J Patel" userId="S::apatel15@umassd.edu::74e4362d-7752-4aaf-80c5-2e4ac5f2c95e" providerId="AD" clId="Web-{C8CB3D0E-80C4-50DF-14B2-D54E0BA64F89}" dt="2021-11-24T04:39:19.615" v="1199"/>
          <ac:picMkLst>
            <pc:docMk/>
            <pc:sldMk cId="3823171722" sldId="275"/>
            <ac:picMk id="4" creationId="{8FC3739D-4A41-4B8E-A285-965DCE58632E}"/>
          </ac:picMkLst>
        </pc:picChg>
        <pc:picChg chg="add del mod ord">
          <ac:chgData name="Aayush J Patel" userId="S::apatel15@umassd.edu::74e4362d-7752-4aaf-80c5-2e4ac5f2c95e" providerId="AD" clId="Web-{C8CB3D0E-80C4-50DF-14B2-D54E0BA64F89}" dt="2021-11-24T04:43:18.292" v="1213"/>
          <ac:picMkLst>
            <pc:docMk/>
            <pc:sldMk cId="3823171722" sldId="275"/>
            <ac:picMk id="9" creationId="{EA5D5DB0-06B4-4AD4-BCC9-5519C5AF2BD3}"/>
          </ac:picMkLst>
        </pc:picChg>
        <pc:picChg chg="add mod ord">
          <ac:chgData name="Aayush J Patel" userId="S::apatel15@umassd.edu::74e4362d-7752-4aaf-80c5-2e4ac5f2c95e" providerId="AD" clId="Web-{C8CB3D0E-80C4-50DF-14B2-D54E0BA64F89}" dt="2021-11-24T04:43:32.949" v="1217"/>
          <ac:picMkLst>
            <pc:docMk/>
            <pc:sldMk cId="3823171722" sldId="275"/>
            <ac:picMk id="12" creationId="{28402D6A-85D8-43E5-8D66-E076A11D094D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49" v="1217"/>
          <ac:picMkLst>
            <pc:docMk/>
            <pc:sldMk cId="3823171722" sldId="275"/>
            <ac:picMk id="20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49" v="1217"/>
          <ac:picMkLst>
            <pc:docMk/>
            <pc:sldMk cId="3823171722" sldId="275"/>
            <ac:picMk id="22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49" v="1217"/>
          <ac:picMkLst>
            <pc:docMk/>
            <pc:sldMk cId="3823171722" sldId="275"/>
            <ac:picMk id="24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49" v="1217"/>
          <ac:picMkLst>
            <pc:docMk/>
            <pc:sldMk cId="3823171722" sldId="275"/>
            <ac:picMk id="25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33" v="1216"/>
          <ac:picMkLst>
            <pc:docMk/>
            <pc:sldMk cId="3823171722" sldId="275"/>
            <ac:picMk id="28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33" v="1216"/>
          <ac:picMkLst>
            <pc:docMk/>
            <pc:sldMk cId="3823171722" sldId="275"/>
            <ac:picMk id="29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13.823" v="1212"/>
          <ac:picMkLst>
            <pc:docMk/>
            <pc:sldMk cId="3823171722" sldId="275"/>
            <ac:picMk id="31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33" v="1216"/>
          <ac:picMkLst>
            <pc:docMk/>
            <pc:sldMk cId="3823171722" sldId="275"/>
            <ac:picMk id="32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13.823" v="1212"/>
          <ac:picMkLst>
            <pc:docMk/>
            <pc:sldMk cId="3823171722" sldId="275"/>
            <ac:picMk id="33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32.933" v="1216"/>
          <ac:picMkLst>
            <pc:docMk/>
            <pc:sldMk cId="3823171722" sldId="275"/>
            <ac:picMk id="34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13.823" v="1212"/>
          <ac:picMkLst>
            <pc:docMk/>
            <pc:sldMk cId="3823171722" sldId="275"/>
            <ac:picMk id="37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3:13.823" v="1212"/>
          <ac:picMkLst>
            <pc:docMk/>
            <pc:sldMk cId="3823171722" sldId="275"/>
            <ac:picMk id="39" creationId="{94AAE3AA-3759-4D28-B0EF-575F25A5146C}"/>
          </ac:picMkLst>
        </pc:picChg>
      </pc:sldChg>
      <pc:sldChg chg="addSp delSp modSp mod setBg setClrOvrMap">
        <pc:chgData name="Aayush J Patel" userId="S::apatel15@umassd.edu::74e4362d-7752-4aaf-80c5-2e4ac5f2c95e" providerId="AD" clId="Web-{C8CB3D0E-80C4-50DF-14B2-D54E0BA64F89}" dt="2021-11-24T04:47:59.190" v="1260"/>
        <pc:sldMkLst>
          <pc:docMk/>
          <pc:sldMk cId="2485422413" sldId="276"/>
        </pc:sldMkLst>
        <pc:spChg chg="mod ord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2" creationId="{CD252BCA-41B9-40E3-BD9A-B28BC523AAE7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5:47.983" v="1236"/>
          <ac:spMkLst>
            <pc:docMk/>
            <pc:sldMk cId="2485422413" sldId="276"/>
            <ac:spMk id="6" creationId="{D511396A-16F2-4D5F-BC99-87140572B16E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6:34.703" v="1245"/>
          <ac:spMkLst>
            <pc:docMk/>
            <pc:sldMk cId="2485422413" sldId="276"/>
            <ac:spMk id="10" creationId="{4C212744-3CA9-4953-A9E0-AF71E4C5E1B8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6:46.453" v="1248"/>
          <ac:spMkLst>
            <pc:docMk/>
            <pc:sldMk cId="2485422413" sldId="276"/>
            <ac:spMk id="13" creationId="{571AA286-23B6-42E0-935A-929371DB5763}"/>
          </ac:spMkLst>
        </pc:spChg>
        <pc:spChg chg="del">
          <ac:chgData name="Aayush J Patel" userId="S::apatel15@umassd.edu::74e4362d-7752-4aaf-80c5-2e4ac5f2c95e" providerId="AD" clId="Web-{C8CB3D0E-80C4-50DF-14B2-D54E0BA64F89}" dt="2021-11-24T04:44:19.403" v="1231"/>
          <ac:spMkLst>
            <pc:docMk/>
            <pc:sldMk cId="2485422413" sldId="276"/>
            <ac:spMk id="16" creationId="{9CD0F27B-2A32-4BBE-880B-925BDB124814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7:21.392" v="1251"/>
          <ac:spMkLst>
            <pc:docMk/>
            <pc:sldMk cId="2485422413" sldId="276"/>
            <ac:spMk id="18" creationId="{C7CB78E1-02E3-4BA0-A899-A72DFEBFE1A3}"/>
          </ac:spMkLst>
        </pc:spChg>
        <pc:spChg chg="add del mod">
          <ac:chgData name="Aayush J Patel" userId="S::apatel15@umassd.edu::74e4362d-7752-4aaf-80c5-2e4ac5f2c95e" providerId="AD" clId="Web-{C8CB3D0E-80C4-50DF-14B2-D54E0BA64F89}" dt="2021-11-24T04:47:40.877" v="1256"/>
          <ac:spMkLst>
            <pc:docMk/>
            <pc:sldMk cId="2485422413" sldId="276"/>
            <ac:spMk id="21" creationId="{763B7D3B-132F-404E-B89E-B7DD0AF4D23F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4:32.138" v="1233"/>
          <ac:spMkLst>
            <pc:docMk/>
            <pc:sldMk cId="2485422413" sldId="276"/>
            <ac:spMk id="22" creationId="{D36F3EEA-55D4-4677-80E7-92D00B8F343B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4:32.138" v="1233"/>
          <ac:spMkLst>
            <pc:docMk/>
            <pc:sldMk cId="2485422413" sldId="276"/>
            <ac:spMk id="26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4:32.138" v="1233"/>
          <ac:spMkLst>
            <pc:docMk/>
            <pc:sldMk cId="2485422413" sldId="276"/>
            <ac:spMk id="29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4:32.138" v="1233"/>
          <ac:spMkLst>
            <pc:docMk/>
            <pc:sldMk cId="2485422413" sldId="276"/>
            <ac:spMk id="31" creationId="{E4F17063-EDA4-417B-946F-BA357F3B390D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51.641" v="1249"/>
          <ac:spMkLst>
            <pc:docMk/>
            <pc:sldMk cId="2485422413" sldId="276"/>
            <ac:spMk id="50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51.641" v="1249"/>
          <ac:spMkLst>
            <pc:docMk/>
            <pc:sldMk cId="2485422413" sldId="276"/>
            <ac:spMk id="73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51.641" v="1249"/>
          <ac:spMkLst>
            <pc:docMk/>
            <pc:sldMk cId="2485422413" sldId="276"/>
            <ac:spMk id="74" creationId="{F3F4807A-5068-4492-8025-D75F320E908D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51.641" v="1249"/>
          <ac:spMkLst>
            <pc:docMk/>
            <pc:sldMk cId="2485422413" sldId="276"/>
            <ac:spMk id="75" creationId="{B24996F8-180C-4DCB-8A26-DFA336CDEFB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51.641" v="1249"/>
          <ac:spMkLst>
            <pc:docMk/>
            <pc:sldMk cId="2485422413" sldId="276"/>
            <ac:spMk id="76" creationId="{630182B0-3559-41D5-9EBC-0BD86BEDAD09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09.156" v="1238"/>
          <ac:spMkLst>
            <pc:docMk/>
            <pc:sldMk cId="2485422413" sldId="276"/>
            <ac:spMk id="80" creationId="{C47AF60D-F817-48EC-9787-AF01B0112D5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09.156" v="1238"/>
          <ac:spMkLst>
            <pc:docMk/>
            <pc:sldMk cId="2485422413" sldId="276"/>
            <ac:spMk id="83" creationId="{8D489E29-742E-4D34-AB08-CE3217805B81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84" creationId="{4AC0CD9D-7610-4620-93B4-798CCD9AB581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23.156" v="1240"/>
          <ac:spMkLst>
            <pc:docMk/>
            <pc:sldMk cId="2485422413" sldId="276"/>
            <ac:spMk id="85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90" creationId="{DE4D62F9-188E-4530-84C2-24BDEE4BEB82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23.156" v="1240"/>
          <ac:spMkLst>
            <pc:docMk/>
            <pc:sldMk cId="2485422413" sldId="276"/>
            <ac:spMk id="91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92" creationId="{757B325C-3E35-45CF-9D07-3BCB281F3B9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23.156" v="1240"/>
          <ac:spMkLst>
            <pc:docMk/>
            <pc:sldMk cId="2485422413" sldId="276"/>
            <ac:spMk id="93" creationId="{C885E190-58DD-42DD-A4A8-401E15C92A52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95" creationId="{C24BEC42-AFF3-40D1-93A2-A27A42E1E23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97" creationId="{608F427C-1EC9-4280-9367-F2B3AA063E82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98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6:35.750" v="1246"/>
          <ac:spMkLst>
            <pc:docMk/>
            <pc:sldMk cId="2485422413" sldId="276"/>
            <ac:spMk id="99" creationId="{F98810A7-E114-447A-A7D6-69B27CFB5650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02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03" creationId="{F3F4807A-5068-4492-8025-D75F320E908D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04" creationId="{B24996F8-180C-4DCB-8A26-DFA336CDEFBC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05" creationId="{630182B0-3559-41D5-9EBC-0BD86BEDAD09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14" creationId="{989BE678-777B-482A-A616-FEDC47B162E5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20" creationId="{D28BE0C3-2102-4820-B88B-A448B1840D14}"/>
          </ac:spMkLst>
        </pc:spChg>
        <pc:spChg chg="add del">
          <ac:chgData name="Aayush J Patel" userId="S::apatel15@umassd.edu::74e4362d-7752-4aaf-80c5-2e4ac5f2c95e" providerId="AD" clId="Web-{C8CB3D0E-80C4-50DF-14B2-D54E0BA64F89}" dt="2021-11-24T04:47:59.190" v="1260"/>
          <ac:spMkLst>
            <pc:docMk/>
            <pc:sldMk cId="2485422413" sldId="276"/>
            <ac:spMk id="122" creationId="{A4322390-8B58-46BE-88EB-D9FD30C08743}"/>
          </ac:spMkLst>
        </pc:spChg>
        <pc:picChg chg="add del mod ord">
          <ac:chgData name="Aayush J Patel" userId="S::apatel15@umassd.edu::74e4362d-7752-4aaf-80c5-2e4ac5f2c95e" providerId="AD" clId="Web-{C8CB3D0E-80C4-50DF-14B2-D54E0BA64F89}" dt="2021-11-24T04:45:45.593" v="1235"/>
          <ac:picMkLst>
            <pc:docMk/>
            <pc:sldMk cId="2485422413" sldId="276"/>
            <ac:picMk id="3" creationId="{D7EF7D5C-05B3-4ECB-AD63-7EC8DA26076D}"/>
          </ac:picMkLst>
        </pc:picChg>
        <pc:picChg chg="del">
          <ac:chgData name="Aayush J Patel" userId="S::apatel15@umassd.edu::74e4362d-7752-4aaf-80c5-2e4ac5f2c95e" providerId="AD" clId="Web-{C8CB3D0E-80C4-50DF-14B2-D54E0BA64F89}" dt="2021-11-24T04:44:17.372" v="1230"/>
          <ac:picMkLst>
            <pc:docMk/>
            <pc:sldMk cId="2485422413" sldId="276"/>
            <ac:picMk id="5" creationId="{E25DE6B1-0009-4FD5-BD72-E6CF6A23464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4:32.138" v="1233"/>
          <ac:picMkLst>
            <pc:docMk/>
            <pc:sldMk cId="2485422413" sldId="276"/>
            <ac:picMk id="7" creationId="{DF19BAF3-7E20-4B9D-B544-BABAEEA1FA75}"/>
          </ac:picMkLst>
        </pc:picChg>
        <pc:picChg chg="add del mod ord">
          <ac:chgData name="Aayush J Patel" userId="S::apatel15@umassd.edu::74e4362d-7752-4aaf-80c5-2e4ac5f2c95e" providerId="AD" clId="Web-{C8CB3D0E-80C4-50DF-14B2-D54E0BA64F89}" dt="2021-11-24T04:46:39.297" v="1247"/>
          <ac:picMkLst>
            <pc:docMk/>
            <pc:sldMk cId="2485422413" sldId="276"/>
            <ac:picMk id="8" creationId="{430CBF9A-ED37-4FD6-895B-127F735F379C}"/>
          </ac:picMkLst>
        </pc:picChg>
        <pc:picChg chg="add del mod ord">
          <ac:chgData name="Aayush J Patel" userId="S::apatel15@umassd.edu::74e4362d-7752-4aaf-80c5-2e4ac5f2c95e" providerId="AD" clId="Web-{C8CB3D0E-80C4-50DF-14B2-D54E0BA64F89}" dt="2021-11-24T04:46:33.063" v="1244"/>
          <ac:picMkLst>
            <pc:docMk/>
            <pc:sldMk cId="2485422413" sldId="276"/>
            <ac:picMk id="11" creationId="{D1A13571-D0D7-47C8-9060-1F312EB877E4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4:32.138" v="1233"/>
          <ac:picMkLst>
            <pc:docMk/>
            <pc:sldMk cId="2485422413" sldId="276"/>
            <ac:picMk id="14" creationId="{CF1EB4BD-9C7E-4AA3-9681-C7EB0DA6250B}"/>
          </ac:picMkLst>
        </pc:picChg>
        <pc:picChg chg="add del mod ord">
          <ac:chgData name="Aayush J Patel" userId="S::apatel15@umassd.edu::74e4362d-7752-4aaf-80c5-2e4ac5f2c95e" providerId="AD" clId="Web-{C8CB3D0E-80C4-50DF-14B2-D54E0BA64F89}" dt="2021-11-24T04:47:20.142" v="1250"/>
          <ac:picMkLst>
            <pc:docMk/>
            <pc:sldMk cId="2485422413" sldId="276"/>
            <ac:picMk id="15" creationId="{F58A5B72-E6DF-4DBE-8381-CA5F2BDBF685}"/>
          </ac:picMkLst>
        </pc:picChg>
        <pc:picChg chg="add del mod ord">
          <ac:chgData name="Aayush J Patel" userId="S::apatel15@umassd.edu::74e4362d-7752-4aaf-80c5-2e4ac5f2c95e" providerId="AD" clId="Web-{C8CB3D0E-80C4-50DF-14B2-D54E0BA64F89}" dt="2021-11-24T04:47:39.611" v="1255"/>
          <ac:picMkLst>
            <pc:docMk/>
            <pc:sldMk cId="2485422413" sldId="276"/>
            <ac:picMk id="19" creationId="{82304656-216A-4DE2-8940-E1E3CB16DE15}"/>
          </ac:picMkLst>
        </pc:picChg>
        <pc:picChg chg="add mod ord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23" creationId="{FB8A8C8C-D448-4D80-B65A-5203C55D76DA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4:32.138" v="1233"/>
          <ac:picMkLst>
            <pc:docMk/>
            <pc:sldMk cId="2485422413" sldId="276"/>
            <ac:picMk id="24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4:32.138" v="1233"/>
          <ac:picMkLst>
            <pc:docMk/>
            <pc:sldMk cId="2485422413" sldId="276"/>
            <ac:picMk id="28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51.641" v="1249"/>
          <ac:picMkLst>
            <pc:docMk/>
            <pc:sldMk cId="2485422413" sldId="276"/>
            <ac:picMk id="48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51.641" v="1249"/>
          <ac:picMkLst>
            <pc:docMk/>
            <pc:sldMk cId="2485422413" sldId="276"/>
            <ac:picMk id="49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51.641" v="1249"/>
          <ac:picMkLst>
            <pc:docMk/>
            <pc:sldMk cId="2485422413" sldId="276"/>
            <ac:picMk id="51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51.641" v="1249"/>
          <ac:picMkLst>
            <pc:docMk/>
            <pc:sldMk cId="2485422413" sldId="276"/>
            <ac:picMk id="52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23.156" v="1240"/>
          <ac:picMkLst>
            <pc:docMk/>
            <pc:sldMk cId="2485422413" sldId="276"/>
            <ac:picMk id="78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35.750" v="1246"/>
          <ac:picMkLst>
            <pc:docMk/>
            <pc:sldMk cId="2485422413" sldId="276"/>
            <ac:picMk id="79" creationId="{41B68C77-138E-4BF7-A276-BD0C78A4219F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23.156" v="1240"/>
          <ac:picMkLst>
            <pc:docMk/>
            <pc:sldMk cId="2485422413" sldId="276"/>
            <ac:picMk id="81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35.750" v="1246"/>
          <ac:picMkLst>
            <pc:docMk/>
            <pc:sldMk cId="2485422413" sldId="276"/>
            <ac:picMk id="82" creationId="{7C268552-D473-46ED-B1B8-422042C4DEF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35.750" v="1246"/>
          <ac:picMkLst>
            <pc:docMk/>
            <pc:sldMk cId="2485422413" sldId="276"/>
            <ac:picMk id="86" creationId="{B9238B3E-24AA-439A-B527-6C5DF6D7214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23.156" v="1240"/>
          <ac:picMkLst>
            <pc:docMk/>
            <pc:sldMk cId="2485422413" sldId="276"/>
            <ac:picMk id="87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35.750" v="1246"/>
          <ac:picMkLst>
            <pc:docMk/>
            <pc:sldMk cId="2485422413" sldId="276"/>
            <ac:picMk id="88" creationId="{69F01145-BEA3-4CBF-AA21-10077B948CA8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6:23.156" v="1240"/>
          <ac:picMkLst>
            <pc:docMk/>
            <pc:sldMk cId="2485422413" sldId="276"/>
            <ac:picMk id="89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94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96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00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01" creationId="{94AAE3AA-3759-4D28-B0EF-575F25A5146C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10" creationId="{DF19BAF3-7E20-4B9D-B544-BABAEEA1FA75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12" creationId="{950648F4-ABCD-4DF0-8641-76CFB2354721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16" creationId="{CF1EB4BD-9C7E-4AA3-9681-C7EB0DA6250B}"/>
          </ac:picMkLst>
        </pc:picChg>
        <pc:picChg chg="add del">
          <ac:chgData name="Aayush J Patel" userId="S::apatel15@umassd.edu::74e4362d-7752-4aaf-80c5-2e4ac5f2c95e" providerId="AD" clId="Web-{C8CB3D0E-80C4-50DF-14B2-D54E0BA64F89}" dt="2021-11-24T04:47:59.190" v="1260"/>
          <ac:picMkLst>
            <pc:docMk/>
            <pc:sldMk cId="2485422413" sldId="276"/>
            <ac:picMk id="118" creationId="{94AAE3AA-3759-4D28-B0EF-575F25A5146C}"/>
          </ac:picMkLst>
        </pc:picChg>
      </pc:sldChg>
      <pc:sldChg chg="addSp delSp modSp new">
        <pc:chgData name="Aayush J Patel" userId="S::apatel15@umassd.edu::74e4362d-7752-4aaf-80c5-2e4ac5f2c95e" providerId="AD" clId="Web-{C8CB3D0E-80C4-50DF-14B2-D54E0BA64F89}" dt="2021-11-24T00:40:05.985" v="1179" actId="1076"/>
        <pc:sldMkLst>
          <pc:docMk/>
          <pc:sldMk cId="2180182994" sldId="277"/>
        </pc:sldMkLst>
        <pc:spChg chg="mod">
          <ac:chgData name="Aayush J Patel" userId="S::apatel15@umassd.edu::74e4362d-7752-4aaf-80c5-2e4ac5f2c95e" providerId="AD" clId="Web-{C8CB3D0E-80C4-50DF-14B2-D54E0BA64F89}" dt="2021-11-24T00:39:53.469" v="1177" actId="1076"/>
          <ac:spMkLst>
            <pc:docMk/>
            <pc:sldMk cId="2180182994" sldId="277"/>
            <ac:spMk id="2" creationId="{910621C0-C081-40F7-B164-01B0B15938DE}"/>
          </ac:spMkLst>
        </pc:spChg>
        <pc:spChg chg="mod">
          <ac:chgData name="Aayush J Patel" userId="S::apatel15@umassd.edu::74e4362d-7752-4aaf-80c5-2e4ac5f2c95e" providerId="AD" clId="Web-{C8CB3D0E-80C4-50DF-14B2-D54E0BA64F89}" dt="2021-11-24T00:39:19.125" v="1169" actId="1076"/>
          <ac:spMkLst>
            <pc:docMk/>
            <pc:sldMk cId="2180182994" sldId="277"/>
            <ac:spMk id="3" creationId="{35C75D58-1086-49AA-877A-55ADC263348D}"/>
          </ac:spMkLst>
        </pc:spChg>
        <pc:spChg chg="add mod">
          <ac:chgData name="Aayush J Patel" userId="S::apatel15@umassd.edu::74e4362d-7752-4aaf-80c5-2e4ac5f2c95e" providerId="AD" clId="Web-{C8CB3D0E-80C4-50DF-14B2-D54E0BA64F89}" dt="2021-11-24T00:40:05.985" v="1179" actId="1076"/>
          <ac:spMkLst>
            <pc:docMk/>
            <pc:sldMk cId="2180182994" sldId="277"/>
            <ac:spMk id="5" creationId="{B353867D-C8BA-40D7-B4D1-09BD9E07890E}"/>
          </ac:spMkLst>
        </pc:spChg>
        <pc:spChg chg="add del">
          <ac:chgData name="Aayush J Patel" userId="S::apatel15@umassd.edu::74e4362d-7752-4aaf-80c5-2e4ac5f2c95e" providerId="AD" clId="Web-{C8CB3D0E-80C4-50DF-14B2-D54E0BA64F89}" dt="2021-11-24T00:19:57.156" v="1065"/>
          <ac:spMkLst>
            <pc:docMk/>
            <pc:sldMk cId="2180182994" sldId="277"/>
            <ac:spMk id="6" creationId="{3D60ECFC-91D4-48F7-A5B8-A18D86DDEA84}"/>
          </ac:spMkLst>
        </pc:spChg>
        <pc:spChg chg="add mod">
          <ac:chgData name="Aayush J Patel" userId="S::apatel15@umassd.edu::74e4362d-7752-4aaf-80c5-2e4ac5f2c95e" providerId="AD" clId="Web-{C8CB3D0E-80C4-50DF-14B2-D54E0BA64F89}" dt="2021-11-24T00:39:58.860" v="1178" actId="1076"/>
          <ac:spMkLst>
            <pc:docMk/>
            <pc:sldMk cId="2180182994" sldId="277"/>
            <ac:spMk id="8" creationId="{4EECE45E-19C9-4A88-B704-43BA59961704}"/>
          </ac:spMkLst>
        </pc:spChg>
        <pc:spChg chg="add mod">
          <ac:chgData name="Aayush J Patel" userId="S::apatel15@umassd.edu::74e4362d-7752-4aaf-80c5-2e4ac5f2c95e" providerId="AD" clId="Web-{C8CB3D0E-80C4-50DF-14B2-D54E0BA64F89}" dt="2021-11-24T00:28:13.091" v="1155" actId="20577"/>
          <ac:spMkLst>
            <pc:docMk/>
            <pc:sldMk cId="2180182994" sldId="277"/>
            <ac:spMk id="9" creationId="{B8E0FFB6-B648-4223-93F8-D42B7CAB2CC3}"/>
          </ac:spMkLst>
        </pc:spChg>
      </pc:sldChg>
      <pc:sldChg chg="new del">
        <pc:chgData name="Aayush J Patel" userId="S::apatel15@umassd.edu::74e4362d-7752-4aaf-80c5-2e4ac5f2c95e" providerId="AD" clId="Web-{C8CB3D0E-80C4-50DF-14B2-D54E0BA64F89}" dt="2021-11-23T23:57:48.540" v="872"/>
        <pc:sldMkLst>
          <pc:docMk/>
          <pc:sldMk cId="3716340801" sldId="277"/>
        </pc:sldMkLst>
      </pc:sldChg>
    </pc:docChg>
  </pc:docChgLst>
  <pc:docChgLst>
    <pc:chgData name="Aayush J Patel" userId="S::apatel15@umassd.edu::74e4362d-7752-4aaf-80c5-2e4ac5f2c95e" providerId="AD" clId="Web-{1A311B6C-9827-9879-1CF7-50101146C83C}"/>
    <pc:docChg chg="addSld modSld">
      <pc:chgData name="Aayush J Patel" userId="S::apatel15@umassd.edu::74e4362d-7752-4aaf-80c5-2e4ac5f2c95e" providerId="AD" clId="Web-{1A311B6C-9827-9879-1CF7-50101146C83C}" dt="2021-11-27T22:25:15.381" v="279" actId="20577"/>
      <pc:docMkLst>
        <pc:docMk/>
      </pc:docMkLst>
      <pc:sldChg chg="addSp delSp modSp mod setBg">
        <pc:chgData name="Aayush J Patel" userId="S::apatel15@umassd.edu::74e4362d-7752-4aaf-80c5-2e4ac5f2c95e" providerId="AD" clId="Web-{1A311B6C-9827-9879-1CF7-50101146C83C}" dt="2021-11-27T20:11:51.576" v="32"/>
        <pc:sldMkLst>
          <pc:docMk/>
          <pc:sldMk cId="987575717" sldId="278"/>
        </pc:sldMkLst>
        <pc:spChg chg="add mod ord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7" creationId="{95F6CC47-0D92-4E7F-A0EE-438F1B2E0F29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13" creationId="{DA1DAC79-DDBA-4382-9D43-6E5F685BE5F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19" creationId="{6AACA73D-178F-4CFC-99E3-9F4FCBBDBA83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21" creationId="{52B1435E-BAB8-43AB-AF6A-C15D437DCB1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0:54.294" v="21"/>
          <ac:spMkLst>
            <pc:docMk/>
            <pc:sldMk cId="987575717" sldId="278"/>
            <ac:spMk id="25" creationId="{DA1DAC79-DDBA-4382-9D43-6E5F685BE5F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08:17.462" v="2"/>
          <ac:spMkLst>
            <pc:docMk/>
            <pc:sldMk cId="987575717" sldId="278"/>
            <ac:spMk id="30" creationId="{DA1DAC79-DDBA-4382-9D43-6E5F685BE5F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0:54.294" v="21"/>
          <ac:spMkLst>
            <pc:docMk/>
            <pc:sldMk cId="987575717" sldId="278"/>
            <ac:spMk id="31" creationId="{6AACA73D-178F-4CFC-99E3-9F4FCBBDBA83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08:17.462" v="2"/>
          <ac:spMkLst>
            <pc:docMk/>
            <pc:sldMk cId="987575717" sldId="278"/>
            <ac:spMk id="36" creationId="{6AACA73D-178F-4CFC-99E3-9F4FCBBDBA83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0.044" v="23"/>
          <ac:spMkLst>
            <pc:docMk/>
            <pc:sldMk cId="987575717" sldId="278"/>
            <ac:spMk id="37" creationId="{DA1DAC79-DDBA-4382-9D43-6E5F685BE5F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0:54.294" v="21"/>
          <ac:spMkLst>
            <pc:docMk/>
            <pc:sldMk cId="987575717" sldId="278"/>
            <ac:spMk id="38" creationId="{D3031615-4E70-4AA1-B27C-F56E25379C5E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0:54.294" v="21"/>
          <ac:spMkLst>
            <pc:docMk/>
            <pc:sldMk cId="987575717" sldId="278"/>
            <ac:spMk id="40" creationId="{32386D96-DF72-4275-B766-E00CBBFB0F2A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0.044" v="23"/>
          <ac:spMkLst>
            <pc:docMk/>
            <pc:sldMk cId="987575717" sldId="278"/>
            <ac:spMk id="42" creationId="{6AACA73D-178F-4CFC-99E3-9F4FCBBDBA83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2.075" v="25"/>
          <ac:spMkLst>
            <pc:docMk/>
            <pc:sldMk cId="987575717" sldId="278"/>
            <ac:spMk id="45" creationId="{AEBE9F1A-B38D-446E-83AE-14B17CE77FF2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2.075" v="25"/>
          <ac:spMkLst>
            <pc:docMk/>
            <pc:sldMk cId="987575717" sldId="278"/>
            <ac:spMk id="48" creationId="{5E3EB826-A471-488F-9E8A-D65528A3C0CA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2.075" v="25"/>
          <ac:spMkLst>
            <pc:docMk/>
            <pc:sldMk cId="987575717" sldId="278"/>
            <ac:spMk id="49" creationId="{D85D5AA8-773B-469A-8802-9645A4DC9B7D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02.075" v="25"/>
          <ac:spMkLst>
            <pc:docMk/>
            <pc:sldMk cId="987575717" sldId="278"/>
            <ac:spMk id="50" creationId="{C75AF42C-C556-454E-B2D3-2C917CB812D5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23.904" v="29"/>
          <ac:spMkLst>
            <pc:docMk/>
            <pc:sldMk cId="987575717" sldId="278"/>
            <ac:spMk id="53" creationId="{AEBE9F1A-B38D-446E-83AE-14B17CE77FF2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23.904" v="29"/>
          <ac:spMkLst>
            <pc:docMk/>
            <pc:sldMk cId="987575717" sldId="278"/>
            <ac:spMk id="56" creationId="{5E3EB826-A471-488F-9E8A-D65528A3C0CA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23.904" v="29"/>
          <ac:spMkLst>
            <pc:docMk/>
            <pc:sldMk cId="987575717" sldId="278"/>
            <ac:spMk id="57" creationId="{B0487C8F-7D6C-4EAF-A9A5-45D8E94FC2C9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23.904" v="29"/>
          <ac:spMkLst>
            <pc:docMk/>
            <pc:sldMk cId="987575717" sldId="278"/>
            <ac:spMk id="58" creationId="{1578DA0F-394A-417D-892B-8253831A2587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45" v="31"/>
          <ac:spMkLst>
            <pc:docMk/>
            <pc:sldMk cId="987575717" sldId="278"/>
            <ac:spMk id="61" creationId="{DA1DAC79-DDBA-4382-9D43-6E5F685BE5FB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45" v="31"/>
          <ac:spMkLst>
            <pc:docMk/>
            <pc:sldMk cId="987575717" sldId="278"/>
            <ac:spMk id="64" creationId="{6AACA73D-178F-4CFC-99E3-9F4FCBBDBA83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11:51.545" v="31"/>
          <ac:spMkLst>
            <pc:docMk/>
            <pc:sldMk cId="987575717" sldId="278"/>
            <ac:spMk id="65" creationId="{52B1435E-BAB8-43AB-AF6A-C15D437DCB1B}"/>
          </ac:spMkLst>
        </pc:spChg>
        <pc:spChg chg="add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68" creationId="{AEBE9F1A-B38D-446E-83AE-14B17CE77FF2}"/>
          </ac:spMkLst>
        </pc:spChg>
        <pc:spChg chg="add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71" creationId="{5E3EB826-A471-488F-9E8A-D65528A3C0CA}"/>
          </ac:spMkLst>
        </pc:spChg>
        <pc:spChg chg="add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72" creationId="{D85D5AA8-773B-469A-8802-9645A4DC9B7D}"/>
          </ac:spMkLst>
        </pc:spChg>
        <pc:spChg chg="add">
          <ac:chgData name="Aayush J Patel" userId="S::apatel15@umassd.edu::74e4362d-7752-4aaf-80c5-2e4ac5f2c95e" providerId="AD" clId="Web-{1A311B6C-9827-9879-1CF7-50101146C83C}" dt="2021-11-27T20:11:51.576" v="32"/>
          <ac:spMkLst>
            <pc:docMk/>
            <pc:sldMk cId="987575717" sldId="278"/>
            <ac:spMk id="73" creationId="{C75AF42C-C556-454E-B2D3-2C917CB812D5}"/>
          </ac:spMkLst>
        </pc:spChg>
        <pc:picChg chg="add del mod">
          <ac:chgData name="Aayush J Patel" userId="S::apatel15@umassd.edu::74e4362d-7752-4aaf-80c5-2e4ac5f2c95e" providerId="AD" clId="Web-{1A311B6C-9827-9879-1CF7-50101146C83C}" dt="2021-11-27T20:08:31.275" v="4"/>
          <ac:picMkLst>
            <pc:docMk/>
            <pc:sldMk cId="987575717" sldId="278"/>
            <ac:picMk id="5" creationId="{48CCDCC7-56F9-4327-B786-DB70EC4FBB49}"/>
          </ac:picMkLst>
        </pc:picChg>
        <pc:picChg chg="add del mod">
          <ac:chgData name="Aayush J Patel" userId="S::apatel15@umassd.edu::74e4362d-7752-4aaf-80c5-2e4ac5f2c95e" providerId="AD" clId="Web-{1A311B6C-9827-9879-1CF7-50101146C83C}" dt="2021-11-27T20:10:18.637" v="18"/>
          <ac:picMkLst>
            <pc:docMk/>
            <pc:sldMk cId="987575717" sldId="278"/>
            <ac:picMk id="6" creationId="{03017442-CAD4-4BE0-9FB0-329AAA34DB7F}"/>
          </ac:picMkLst>
        </pc:picChg>
        <pc:picChg chg="add del mod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8" creationId="{4420C75C-CEE9-48CA-AC17-407C839A5447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9" creationId="{5B89E5C5-A037-45B3-9D37-3658914D479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11" creationId="{5ACB93B0-521E-443D-9750-AFCFDDB3E801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15" creationId="{E0880F10-995F-4F01-A83B-7ECDB7BE7905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17" creationId="{A2D49266-1F08-40F2-B0E1-1D919DCB5780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0:54.294" v="21"/>
          <ac:picMkLst>
            <pc:docMk/>
            <pc:sldMk cId="987575717" sldId="278"/>
            <ac:picMk id="23" creationId="{5B89E5C5-A037-45B3-9D37-3658914D479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0:54.294" v="21"/>
          <ac:picMkLst>
            <pc:docMk/>
            <pc:sldMk cId="987575717" sldId="278"/>
            <ac:picMk id="24" creationId="{5ACB93B0-521E-443D-9750-AFCFDDB3E801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08:17.462" v="2"/>
          <ac:picMkLst>
            <pc:docMk/>
            <pc:sldMk cId="987575717" sldId="278"/>
            <ac:picMk id="26" creationId="{5B89E5C5-A037-45B3-9D37-3658914D479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0:54.294" v="21"/>
          <ac:picMkLst>
            <pc:docMk/>
            <pc:sldMk cId="987575717" sldId="278"/>
            <ac:picMk id="27" creationId="{E0880F10-995F-4F01-A83B-7ECDB7BE7905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08:17.462" v="2"/>
          <ac:picMkLst>
            <pc:docMk/>
            <pc:sldMk cId="987575717" sldId="278"/>
            <ac:picMk id="28" creationId="{5ACB93B0-521E-443D-9750-AFCFDDB3E801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0:54.294" v="21"/>
          <ac:picMkLst>
            <pc:docMk/>
            <pc:sldMk cId="987575717" sldId="278"/>
            <ac:picMk id="29" creationId="{A2D49266-1F08-40F2-B0E1-1D919DCB5780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08:17.462" v="2"/>
          <ac:picMkLst>
            <pc:docMk/>
            <pc:sldMk cId="987575717" sldId="278"/>
            <ac:picMk id="32" creationId="{E0880F10-995F-4F01-A83B-7ECDB7BE7905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0.044" v="23"/>
          <ac:picMkLst>
            <pc:docMk/>
            <pc:sldMk cId="987575717" sldId="278"/>
            <ac:picMk id="33" creationId="{5B89E5C5-A037-45B3-9D37-3658914D479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08:17.462" v="2"/>
          <ac:picMkLst>
            <pc:docMk/>
            <pc:sldMk cId="987575717" sldId="278"/>
            <ac:picMk id="34" creationId="{A2D49266-1F08-40F2-B0E1-1D919DCB5780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0.044" v="23"/>
          <ac:picMkLst>
            <pc:docMk/>
            <pc:sldMk cId="987575717" sldId="278"/>
            <ac:picMk id="35" creationId="{5ACB93B0-521E-443D-9750-AFCFDDB3E801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0.044" v="23"/>
          <ac:picMkLst>
            <pc:docMk/>
            <pc:sldMk cId="987575717" sldId="278"/>
            <ac:picMk id="39" creationId="{E0880F10-995F-4F01-A83B-7ECDB7BE7905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0.044" v="23"/>
          <ac:picMkLst>
            <pc:docMk/>
            <pc:sldMk cId="987575717" sldId="278"/>
            <ac:picMk id="41" creationId="{A2D49266-1F08-40F2-B0E1-1D919DCB5780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2.075" v="25"/>
          <ac:picMkLst>
            <pc:docMk/>
            <pc:sldMk cId="987575717" sldId="278"/>
            <ac:picMk id="43" creationId="{C9ECDD5C-152A-4CC7-8333-0F367B3A62EA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2.075" v="25"/>
          <ac:picMkLst>
            <pc:docMk/>
            <pc:sldMk cId="987575717" sldId="278"/>
            <ac:picMk id="44" creationId="{7F5C92A3-369B-43F3-BDCE-E560B1B0EC8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2.075" v="25"/>
          <ac:picMkLst>
            <pc:docMk/>
            <pc:sldMk cId="987575717" sldId="278"/>
            <ac:picMk id="46" creationId="{915B5014-A7EC-4BA6-9C83-8840CF81DB28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02.075" v="25"/>
          <ac:picMkLst>
            <pc:docMk/>
            <pc:sldMk cId="987575717" sldId="278"/>
            <ac:picMk id="47" creationId="{022C43AB-86D7-420D-8AD7-DC0A15FDD0AF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23.904" v="29"/>
          <ac:picMkLst>
            <pc:docMk/>
            <pc:sldMk cId="987575717" sldId="278"/>
            <ac:picMk id="51" creationId="{C9ECDD5C-152A-4CC7-8333-0F367B3A62EA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23.904" v="29"/>
          <ac:picMkLst>
            <pc:docMk/>
            <pc:sldMk cId="987575717" sldId="278"/>
            <ac:picMk id="52" creationId="{7F5C92A3-369B-43F3-BDCE-E560B1B0EC8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23.904" v="29"/>
          <ac:picMkLst>
            <pc:docMk/>
            <pc:sldMk cId="987575717" sldId="278"/>
            <ac:picMk id="54" creationId="{915B5014-A7EC-4BA6-9C83-8840CF81DB28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23.904" v="29"/>
          <ac:picMkLst>
            <pc:docMk/>
            <pc:sldMk cId="987575717" sldId="278"/>
            <ac:picMk id="55" creationId="{022C43AB-86D7-420D-8AD7-DC0A15FDD0AF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45" v="31"/>
          <ac:picMkLst>
            <pc:docMk/>
            <pc:sldMk cId="987575717" sldId="278"/>
            <ac:picMk id="59" creationId="{5B89E5C5-A037-45B3-9D37-3658914D4799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45" v="31"/>
          <ac:picMkLst>
            <pc:docMk/>
            <pc:sldMk cId="987575717" sldId="278"/>
            <ac:picMk id="60" creationId="{5ACB93B0-521E-443D-9750-AFCFDDB3E801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45" v="31"/>
          <ac:picMkLst>
            <pc:docMk/>
            <pc:sldMk cId="987575717" sldId="278"/>
            <ac:picMk id="62" creationId="{E0880F10-995F-4F01-A83B-7ECDB7BE7905}"/>
          </ac:picMkLst>
        </pc:picChg>
        <pc:picChg chg="add del">
          <ac:chgData name="Aayush J Patel" userId="S::apatel15@umassd.edu::74e4362d-7752-4aaf-80c5-2e4ac5f2c95e" providerId="AD" clId="Web-{1A311B6C-9827-9879-1CF7-50101146C83C}" dt="2021-11-27T20:11:51.545" v="31"/>
          <ac:picMkLst>
            <pc:docMk/>
            <pc:sldMk cId="987575717" sldId="278"/>
            <ac:picMk id="63" creationId="{A2D49266-1F08-40F2-B0E1-1D919DCB5780}"/>
          </ac:picMkLst>
        </pc:picChg>
        <pc:picChg chg="add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66" creationId="{C9ECDD5C-152A-4CC7-8333-0F367B3A62EA}"/>
          </ac:picMkLst>
        </pc:picChg>
        <pc:picChg chg="add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67" creationId="{7F5C92A3-369B-43F3-BDCE-E560B1B0EC89}"/>
          </ac:picMkLst>
        </pc:picChg>
        <pc:picChg chg="add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69" creationId="{915B5014-A7EC-4BA6-9C83-8840CF81DB28}"/>
          </ac:picMkLst>
        </pc:picChg>
        <pc:picChg chg="add">
          <ac:chgData name="Aayush J Patel" userId="S::apatel15@umassd.edu::74e4362d-7752-4aaf-80c5-2e4ac5f2c95e" providerId="AD" clId="Web-{1A311B6C-9827-9879-1CF7-50101146C83C}" dt="2021-11-27T20:11:51.576" v="32"/>
          <ac:picMkLst>
            <pc:docMk/>
            <pc:sldMk cId="987575717" sldId="278"/>
            <ac:picMk id="70" creationId="{022C43AB-86D7-420D-8AD7-DC0A15FDD0AF}"/>
          </ac:picMkLst>
        </pc:picChg>
      </pc:sldChg>
      <pc:sldChg chg="addSp modSp new mod setBg setClrOvrMap">
        <pc:chgData name="Aayush J Patel" userId="S::apatel15@umassd.edu::74e4362d-7752-4aaf-80c5-2e4ac5f2c95e" providerId="AD" clId="Web-{1A311B6C-9827-9879-1CF7-50101146C83C}" dt="2021-11-27T22:18:06.152" v="270" actId="20577"/>
        <pc:sldMkLst>
          <pc:docMk/>
          <pc:sldMk cId="801896883" sldId="279"/>
        </pc:sldMkLst>
        <pc:spChg chg="mod">
          <ac:chgData name="Aayush J Patel" userId="S::apatel15@umassd.edu::74e4362d-7752-4aaf-80c5-2e4ac5f2c95e" providerId="AD" clId="Web-{1A311B6C-9827-9879-1CF7-50101146C83C}" dt="2021-11-27T22:12:26.109" v="211"/>
          <ac:spMkLst>
            <pc:docMk/>
            <pc:sldMk cId="801896883" sldId="279"/>
            <ac:spMk id="2" creationId="{4C708ABC-1408-47E7-BB3B-69749DE4364D}"/>
          </ac:spMkLst>
        </pc:spChg>
        <pc:spChg chg="mod ord">
          <ac:chgData name="Aayush J Patel" userId="S::apatel15@umassd.edu::74e4362d-7752-4aaf-80c5-2e4ac5f2c95e" providerId="AD" clId="Web-{1A311B6C-9827-9879-1CF7-50101146C83C}" dt="2021-11-27T22:18:06.152" v="270" actId="20577"/>
          <ac:spMkLst>
            <pc:docMk/>
            <pc:sldMk cId="801896883" sldId="279"/>
            <ac:spMk id="3" creationId="{AA79FA9B-6576-48A6-97F7-BC5FA6886AFB}"/>
          </ac:spMkLst>
        </pc:spChg>
        <pc:spChg chg="add mod">
          <ac:chgData name="Aayush J Patel" userId="S::apatel15@umassd.edu::74e4362d-7752-4aaf-80c5-2e4ac5f2c95e" providerId="AD" clId="Web-{1A311B6C-9827-9879-1CF7-50101146C83C}" dt="2021-11-27T22:14:51.148" v="234" actId="20577"/>
          <ac:spMkLst>
            <pc:docMk/>
            <pc:sldMk cId="801896883" sldId="279"/>
            <ac:spMk id="5" creationId="{34AA1115-9B57-43A7-83DF-331FD1738E39}"/>
          </ac:spMkLst>
        </pc:spChg>
        <pc:spChg chg="add">
          <ac:chgData name="Aayush J Patel" userId="S::apatel15@umassd.edu::74e4362d-7752-4aaf-80c5-2e4ac5f2c95e" providerId="AD" clId="Web-{1A311B6C-9827-9879-1CF7-50101146C83C}" dt="2021-11-27T22:12:26.109" v="211"/>
          <ac:spMkLst>
            <pc:docMk/>
            <pc:sldMk cId="801896883" sldId="279"/>
            <ac:spMk id="9" creationId="{B4AAD3FD-83A5-4B89-9F8F-01B8870865BE}"/>
          </ac:spMkLst>
        </pc:spChg>
        <pc:spChg chg="add">
          <ac:chgData name="Aayush J Patel" userId="S::apatel15@umassd.edu::74e4362d-7752-4aaf-80c5-2e4ac5f2c95e" providerId="AD" clId="Web-{1A311B6C-9827-9879-1CF7-50101146C83C}" dt="2021-11-27T22:12:26.109" v="211"/>
          <ac:spMkLst>
            <pc:docMk/>
            <pc:sldMk cId="801896883" sldId="279"/>
            <ac:spMk id="11" creationId="{61752F1D-FC0F-4103-9584-630E643CCDA6}"/>
          </ac:spMkLst>
        </pc:spChg>
        <pc:spChg chg="add">
          <ac:chgData name="Aayush J Patel" userId="S::apatel15@umassd.edu::74e4362d-7752-4aaf-80c5-2e4ac5f2c95e" providerId="AD" clId="Web-{1A311B6C-9827-9879-1CF7-50101146C83C}" dt="2021-11-27T22:12:26.109" v="211"/>
          <ac:spMkLst>
            <pc:docMk/>
            <pc:sldMk cId="801896883" sldId="279"/>
            <ac:spMk id="13" creationId="{70151CB7-E7DE-4917-B831-01DF9CE01306}"/>
          </ac:spMkLst>
        </pc:spChg>
        <pc:spChg chg="add">
          <ac:chgData name="Aayush J Patel" userId="S::apatel15@umassd.edu::74e4362d-7752-4aaf-80c5-2e4ac5f2c95e" providerId="AD" clId="Web-{1A311B6C-9827-9879-1CF7-50101146C83C}" dt="2021-11-27T22:12:26.109" v="211"/>
          <ac:spMkLst>
            <pc:docMk/>
            <pc:sldMk cId="801896883" sldId="279"/>
            <ac:spMk id="15" creationId="{A92A1116-1C84-41DF-B803-1F7B0883EC82}"/>
          </ac:spMkLst>
        </pc:spChg>
        <pc:picChg chg="add mod">
          <ac:chgData name="Aayush J Patel" userId="S::apatel15@umassd.edu::74e4362d-7752-4aaf-80c5-2e4ac5f2c95e" providerId="AD" clId="Web-{1A311B6C-9827-9879-1CF7-50101146C83C}" dt="2021-11-27T22:12:26.109" v="211"/>
          <ac:picMkLst>
            <pc:docMk/>
            <pc:sldMk cId="801896883" sldId="279"/>
            <ac:picMk id="4" creationId="{039501AE-2685-4820-AB9A-27842E4C376D}"/>
          </ac:picMkLst>
        </pc:picChg>
      </pc:sldChg>
      <pc:sldChg chg="addSp delSp modSp new mod setBg setClrOvrMap">
        <pc:chgData name="Aayush J Patel" userId="S::apatel15@umassd.edu::74e4362d-7752-4aaf-80c5-2e4ac5f2c95e" providerId="AD" clId="Web-{1A311B6C-9827-9879-1CF7-50101146C83C}" dt="2021-11-27T22:25:15.381" v="279" actId="20577"/>
        <pc:sldMkLst>
          <pc:docMk/>
          <pc:sldMk cId="3479625370" sldId="281"/>
        </pc:sldMkLst>
        <pc:spChg chg="mod">
          <ac:chgData name="Aayush J Patel" userId="S::apatel15@umassd.edu::74e4362d-7752-4aaf-80c5-2e4ac5f2c95e" providerId="AD" clId="Web-{1A311B6C-9827-9879-1CF7-50101146C83C}" dt="2021-11-27T22:25:15.381" v="279" actId="20577"/>
          <ac:spMkLst>
            <pc:docMk/>
            <pc:sldMk cId="3479625370" sldId="281"/>
            <ac:spMk id="2" creationId="{B1ED4509-F08F-49B1-A21E-4B712E337926}"/>
          </ac:spMkLst>
        </pc:spChg>
        <pc:spChg chg="del mod">
          <ac:chgData name="Aayush J Patel" userId="S::apatel15@umassd.edu::74e4362d-7752-4aaf-80c5-2e4ac5f2c95e" providerId="AD" clId="Web-{1A311B6C-9827-9879-1CF7-50101146C83C}" dt="2021-11-27T20:51:25.492" v="84"/>
          <ac:spMkLst>
            <pc:docMk/>
            <pc:sldMk cId="3479625370" sldId="281"/>
            <ac:spMk id="3" creationId="{A78FE354-2536-4880-B06C-DD5DC0129D05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8" creationId="{DEE7AB60-4F7E-4729-AC45-58E5D955F585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11" creationId="{B4AAD3FD-83A5-4B89-9F8F-01B8870865BE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13" creationId="{61752F1D-FC0F-4103-9584-630E643CCDA6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15" creationId="{70151CB7-E7DE-4917-B831-01DF9CE01306}"/>
          </ac:spMkLst>
        </pc:spChg>
        <pc:spChg chg="add del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17" creationId="{A92A1116-1C84-41DF-B803-1F7B0883EC82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26" creationId="{4AC0CD9D-7610-4620-93B4-798CCD9AB581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32" creationId="{DE4D62F9-188E-4530-84C2-24BDEE4BEB82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34" creationId="{757B325C-3E35-45CF-9D07-3BCB281F3B9C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36" creationId="{C24BEC42-AFF3-40D1-93A2-A27A42E1E23C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38" creationId="{608F427C-1EC9-4280-9367-F2B3AA063E82}"/>
          </ac:spMkLst>
        </pc:spChg>
        <pc:spChg chg="add">
          <ac:chgData name="Aayush J Patel" userId="S::apatel15@umassd.edu::74e4362d-7752-4aaf-80c5-2e4ac5f2c95e" providerId="AD" clId="Web-{1A311B6C-9827-9879-1CF7-50101146C83C}" dt="2021-11-27T20:53:12.650" v="89"/>
          <ac:spMkLst>
            <pc:docMk/>
            <pc:sldMk cId="3479625370" sldId="281"/>
            <ac:spMk id="40" creationId="{F98810A7-E114-447A-A7D6-69B27CFB5650}"/>
          </ac:spMkLst>
        </pc:spChg>
        <pc:picChg chg="add del mod ord">
          <ac:chgData name="Aayush J Patel" userId="S::apatel15@umassd.edu::74e4362d-7752-4aaf-80c5-2e4ac5f2c95e" providerId="AD" clId="Web-{1A311B6C-9827-9879-1CF7-50101146C83C}" dt="2021-11-27T20:52:27.587" v="87"/>
          <ac:picMkLst>
            <pc:docMk/>
            <pc:sldMk cId="3479625370" sldId="281"/>
            <ac:picMk id="4" creationId="{EA99FE62-CF08-4E3D-AEC4-E38CBADBCD9E}"/>
          </ac:picMkLst>
        </pc:picChg>
        <pc:picChg chg="add mod">
          <ac:chgData name="Aayush J Patel" userId="S::apatel15@umassd.edu::74e4362d-7752-4aaf-80c5-2e4ac5f2c95e" providerId="AD" clId="Web-{1A311B6C-9827-9879-1CF7-50101146C83C}" dt="2021-11-27T20:55:27.935" v="91"/>
          <ac:picMkLst>
            <pc:docMk/>
            <pc:sldMk cId="3479625370" sldId="281"/>
            <ac:picMk id="5" creationId="{8B15B6E0-8215-4855-A048-19BD4B84475A}"/>
          </ac:picMkLst>
        </pc:picChg>
        <pc:picChg chg="add">
          <ac:chgData name="Aayush J Patel" userId="S::apatel15@umassd.edu::74e4362d-7752-4aaf-80c5-2e4ac5f2c95e" providerId="AD" clId="Web-{1A311B6C-9827-9879-1CF7-50101146C83C}" dt="2021-11-27T20:53:12.650" v="89"/>
          <ac:picMkLst>
            <pc:docMk/>
            <pc:sldMk cId="3479625370" sldId="281"/>
            <ac:picMk id="22" creationId="{41B68C77-138E-4BF7-A276-BD0C78A4219F}"/>
          </ac:picMkLst>
        </pc:picChg>
        <pc:picChg chg="add">
          <ac:chgData name="Aayush J Patel" userId="S::apatel15@umassd.edu::74e4362d-7752-4aaf-80c5-2e4ac5f2c95e" providerId="AD" clId="Web-{1A311B6C-9827-9879-1CF7-50101146C83C}" dt="2021-11-27T20:53:12.650" v="89"/>
          <ac:picMkLst>
            <pc:docMk/>
            <pc:sldMk cId="3479625370" sldId="281"/>
            <ac:picMk id="24" creationId="{7C268552-D473-46ED-B1B8-422042C4DEF1}"/>
          </ac:picMkLst>
        </pc:picChg>
        <pc:picChg chg="add">
          <ac:chgData name="Aayush J Patel" userId="S::apatel15@umassd.edu::74e4362d-7752-4aaf-80c5-2e4ac5f2c95e" providerId="AD" clId="Web-{1A311B6C-9827-9879-1CF7-50101146C83C}" dt="2021-11-27T20:53:12.650" v="89"/>
          <ac:picMkLst>
            <pc:docMk/>
            <pc:sldMk cId="3479625370" sldId="281"/>
            <ac:picMk id="28" creationId="{B9238B3E-24AA-439A-B527-6C5DF6D72145}"/>
          </ac:picMkLst>
        </pc:picChg>
        <pc:picChg chg="add">
          <ac:chgData name="Aayush J Patel" userId="S::apatel15@umassd.edu::74e4362d-7752-4aaf-80c5-2e4ac5f2c95e" providerId="AD" clId="Web-{1A311B6C-9827-9879-1CF7-50101146C83C}" dt="2021-11-27T20:53:12.650" v="89"/>
          <ac:picMkLst>
            <pc:docMk/>
            <pc:sldMk cId="3479625370" sldId="281"/>
            <ac:picMk id="30" creationId="{69F01145-BEA3-4CBF-AA21-10077B948CA8}"/>
          </ac:picMkLst>
        </pc:picChg>
      </pc:sldChg>
    </pc:docChg>
  </pc:docChgLst>
  <pc:docChgLst>
    <pc:chgData name="Ryan Scott" userId="S::rscott3@umassd.edu::bc8e2f1f-c837-4810-aa3f-82c127b67a09" providerId="AD" clId="Web-{F43D9831-AC23-4A4A-82CB-0F3926C52A07}"/>
    <pc:docChg chg="addSld delSld modSld addMainMaster delMainMaster">
      <pc:chgData name="Ryan Scott" userId="S::rscott3@umassd.edu::bc8e2f1f-c837-4810-aa3f-82c127b67a09" providerId="AD" clId="Web-{F43D9831-AC23-4A4A-82CB-0F3926C52A07}" dt="2021-11-20T21:20:23.600" v="792"/>
      <pc:docMkLst>
        <pc:docMk/>
      </pc:docMkLst>
      <pc:sldChg chg="addSp delSp modSp mod setBg modClrScheme delDesignElem chgLayout">
        <pc:chgData name="Ryan Scott" userId="S::rscott3@umassd.edu::bc8e2f1f-c837-4810-aa3f-82c127b67a09" providerId="AD" clId="Web-{F43D9831-AC23-4A4A-82CB-0F3926C52A07}" dt="2021-11-20T20:23:59.430" v="194" actId="20577"/>
        <pc:sldMkLst>
          <pc:docMk/>
          <pc:sldMk cId="109857222" sldId="256"/>
        </pc:sldMkLst>
        <pc:spChg chg="mod ord">
          <ac:chgData name="Ryan Scott" userId="S::rscott3@umassd.edu::bc8e2f1f-c837-4810-aa3f-82c127b67a09" providerId="AD" clId="Web-{F43D9831-AC23-4A4A-82CB-0F3926C52A07}" dt="2021-11-20T20:19:08.452" v="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yan Scott" userId="S::rscott3@umassd.edu::bc8e2f1f-c837-4810-aa3f-82c127b67a09" providerId="AD" clId="Web-{F43D9831-AC23-4A4A-82CB-0F3926C52A07}" dt="2021-11-20T20:23:59.430" v="19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Ryan Scott" userId="S::rscott3@umassd.edu::bc8e2f1f-c837-4810-aa3f-82c127b67a09" providerId="AD" clId="Web-{F43D9831-AC23-4A4A-82CB-0F3926C52A07}" dt="2021-11-20T20:15:48.821" v="12"/>
          <ac:spMkLst>
            <pc:docMk/>
            <pc:sldMk cId="109857222" sldId="256"/>
            <ac:spMk id="5" creationId="{FC656E70-D8EF-4785-8BAB-E7C2E2D4B8EA}"/>
          </ac:spMkLst>
        </pc:spChg>
        <pc:spChg chg="add">
          <ac:chgData name="Ryan Scott" userId="S::rscott3@umassd.edu::bc8e2f1f-c837-4810-aa3f-82c127b67a09" providerId="AD" clId="Web-{F43D9831-AC23-4A4A-82CB-0F3926C52A07}" dt="2021-11-20T20:19:08.452" v="45"/>
          <ac:spMkLst>
            <pc:docMk/>
            <pc:sldMk cId="109857222" sldId="256"/>
            <ac:spMk id="8" creationId="{313BE87B-D7FD-4BF3-A7BC-511F522528C2}"/>
          </ac:spMkLst>
        </pc:spChg>
        <pc:spChg chg="add del">
          <ac:chgData name="Ryan Scott" userId="S::rscott3@umassd.edu::bc8e2f1f-c837-4810-aa3f-82c127b67a09" providerId="AD" clId="Web-{F43D9831-AC23-4A4A-82CB-0F3926C52A07}" dt="2021-11-20T20:13:12.738" v="9"/>
          <ac:spMkLst>
            <pc:docMk/>
            <pc:sldMk cId="109857222" sldId="256"/>
            <ac:spMk id="9" creationId="{A88F843D-1C1B-C740-AC27-E3238D0F5F47}"/>
          </ac:spMkLst>
        </pc:spChg>
        <pc:spChg chg="add">
          <ac:chgData name="Ryan Scott" userId="S::rscott3@umassd.edu::bc8e2f1f-c837-4810-aa3f-82c127b67a09" providerId="AD" clId="Web-{F43D9831-AC23-4A4A-82CB-0F3926C52A07}" dt="2021-11-20T20:19:08.452" v="45"/>
          <ac:spMkLst>
            <pc:docMk/>
            <pc:sldMk cId="109857222" sldId="256"/>
            <ac:spMk id="10" creationId="{035A481B-C639-4892-B0EF-4D8373A9B06A}"/>
          </ac:spMkLst>
        </pc:spChg>
        <pc:spChg chg="add del">
          <ac:chgData name="Ryan Scott" userId="S::rscott3@umassd.edu::bc8e2f1f-c837-4810-aa3f-82c127b67a09" providerId="AD" clId="Web-{F43D9831-AC23-4A4A-82CB-0F3926C52A07}" dt="2021-11-20T20:13:12.738" v="9"/>
          <ac:spMkLst>
            <pc:docMk/>
            <pc:sldMk cId="109857222" sldId="256"/>
            <ac:spMk id="11" creationId="{A21C8291-E3D5-4240-8FF4-E5213CBCC453}"/>
          </ac:spMkLst>
        </pc:spChg>
        <pc:spChg chg="add">
          <ac:chgData name="Ryan Scott" userId="S::rscott3@umassd.edu::bc8e2f1f-c837-4810-aa3f-82c127b67a09" providerId="AD" clId="Web-{F43D9831-AC23-4A4A-82CB-0F3926C52A07}" dt="2021-11-20T20:19:08.452" v="45"/>
          <ac:spMkLst>
            <pc:docMk/>
            <pc:sldMk cId="109857222" sldId="256"/>
            <ac:spMk id="12" creationId="{052BD58B-6284-459E-9FF4-A97F3A569074}"/>
          </ac:spMkLst>
        </pc:spChg>
        <pc:spChg chg="add del">
          <ac:chgData name="Ryan Scott" userId="S::rscott3@umassd.edu::bc8e2f1f-c837-4810-aa3f-82c127b67a09" providerId="AD" clId="Web-{F43D9831-AC23-4A4A-82CB-0F3926C52A07}" dt="2021-11-20T20:13:12.738" v="9"/>
          <ac:spMkLst>
            <pc:docMk/>
            <pc:sldMk cId="109857222" sldId="256"/>
            <ac:spMk id="13" creationId="{08B44AFE-C181-7047-8CC9-CA00BD385EEA}"/>
          </ac:spMkLst>
        </pc:spChg>
        <pc:grpChg chg="add">
          <ac:chgData name="Ryan Scott" userId="S::rscott3@umassd.edu::bc8e2f1f-c837-4810-aa3f-82c127b67a09" providerId="AD" clId="Web-{F43D9831-AC23-4A4A-82CB-0F3926C52A07}" dt="2021-11-20T20:19:08.452" v="45"/>
          <ac:grpSpMkLst>
            <pc:docMk/>
            <pc:sldMk cId="109857222" sldId="256"/>
            <ac:grpSpMk id="14" creationId="{AE589C21-CEDE-4D90-AC85-6E43B68D1316}"/>
          </ac:grpSpMkLst>
        </pc:grpChg>
        <pc:picChg chg="add del mod">
          <ac:chgData name="Ryan Scott" userId="S::rscott3@umassd.edu::bc8e2f1f-c837-4810-aa3f-82c127b67a09" providerId="AD" clId="Web-{F43D9831-AC23-4A4A-82CB-0F3926C52A07}" dt="2021-11-20T20:13:12.738" v="9"/>
          <ac:picMkLst>
            <pc:docMk/>
            <pc:sldMk cId="109857222" sldId="256"/>
            <ac:picMk id="4" creationId="{ADDBD470-853A-4A9B-90E2-3833245C779F}"/>
          </ac:picMkLst>
        </pc:picChg>
      </pc:sldChg>
      <pc:sldChg chg="addSp delSp modSp new mod setBg">
        <pc:chgData name="Ryan Scott" userId="S::rscott3@umassd.edu::bc8e2f1f-c837-4810-aa3f-82c127b67a09" providerId="AD" clId="Web-{F43D9831-AC23-4A4A-82CB-0F3926C52A07}" dt="2021-11-20T20:33:54.435" v="233"/>
        <pc:sldMkLst>
          <pc:docMk/>
          <pc:sldMk cId="464044734" sldId="257"/>
        </pc:sldMkLst>
        <pc:spChg chg="mod">
          <ac:chgData name="Ryan Scott" userId="S::rscott3@umassd.edu::bc8e2f1f-c837-4810-aa3f-82c127b67a09" providerId="AD" clId="Web-{F43D9831-AC23-4A4A-82CB-0F3926C52A07}" dt="2021-11-20T20:33:54.373" v="232"/>
          <ac:spMkLst>
            <pc:docMk/>
            <pc:sldMk cId="464044734" sldId="257"/>
            <ac:spMk id="2" creationId="{200E7D3E-2F05-4AA3-A39F-0D52FDCD3006}"/>
          </ac:spMkLst>
        </pc:spChg>
        <pc:spChg chg="add del">
          <ac:chgData name="Ryan Scott" userId="S::rscott3@umassd.edu::bc8e2f1f-c837-4810-aa3f-82c127b67a09" providerId="AD" clId="Web-{F43D9831-AC23-4A4A-82CB-0F3926C52A07}" dt="2021-11-20T20:31:29.337" v="210"/>
          <ac:spMkLst>
            <pc:docMk/>
            <pc:sldMk cId="464044734" sldId="257"/>
            <ac:spMk id="3" creationId="{B859C186-7549-4FFB-B244-0AC413FE32BA}"/>
          </ac:spMkLst>
        </pc:spChg>
        <pc:spChg chg="add del">
          <ac:chgData name="Ryan Scott" userId="S::rscott3@umassd.edu::bc8e2f1f-c837-4810-aa3f-82c127b67a09" providerId="AD" clId="Web-{F43D9831-AC23-4A4A-82CB-0F3926C52A07}" dt="2021-11-20T20:33:54.373" v="232"/>
          <ac:spMkLst>
            <pc:docMk/>
            <pc:sldMk cId="464044734" sldId="257"/>
            <ac:spMk id="6" creationId="{7AE45261-7584-4688-A4A3-724AC140F401}"/>
          </ac:spMkLst>
        </pc:spChg>
        <pc:spChg chg="add del">
          <ac:chgData name="Ryan Scott" userId="S::rscott3@umassd.edu::bc8e2f1f-c837-4810-aa3f-82c127b67a09" providerId="AD" clId="Web-{F43D9831-AC23-4A4A-82CB-0F3926C52A07}" dt="2021-11-20T20:33:54.373" v="232"/>
          <ac:spMkLst>
            <pc:docMk/>
            <pc:sldMk cId="464044734" sldId="257"/>
            <ac:spMk id="7" creationId="{6A3DF0D0-07D5-4FAC-A12C-923E178CCB54}"/>
          </ac:spMkLst>
        </pc:spChg>
        <pc:spChg chg="add del">
          <ac:chgData name="Ryan Scott" userId="S::rscott3@umassd.edu::bc8e2f1f-c837-4810-aa3f-82c127b67a09" providerId="AD" clId="Web-{F43D9831-AC23-4A4A-82CB-0F3926C52A07}" dt="2021-11-20T20:31:29.274" v="209"/>
          <ac:spMkLst>
            <pc:docMk/>
            <pc:sldMk cId="464044734" sldId="257"/>
            <ac:spMk id="9" creationId="{2C33F367-76E5-4D2A-96B1-4FD443CDD1CF}"/>
          </ac:spMkLst>
        </pc:spChg>
        <pc:spChg chg="add del">
          <ac:chgData name="Ryan Scott" userId="S::rscott3@umassd.edu::bc8e2f1f-c837-4810-aa3f-82c127b67a09" providerId="AD" clId="Web-{F43D9831-AC23-4A4A-82CB-0F3926C52A07}" dt="2021-11-20T20:31:29.274" v="209"/>
          <ac:spMkLst>
            <pc:docMk/>
            <pc:sldMk cId="464044734" sldId="257"/>
            <ac:spMk id="11" creationId="{6F769419-3E73-449D-B62A-0CDEC946A679}"/>
          </ac:spMkLst>
        </pc:spChg>
        <pc:spChg chg="add del">
          <ac:chgData name="Ryan Scott" userId="S::rscott3@umassd.edu::bc8e2f1f-c837-4810-aa3f-82c127b67a09" providerId="AD" clId="Web-{F43D9831-AC23-4A4A-82CB-0F3926C52A07}" dt="2021-11-20T20:33:54.373" v="232"/>
          <ac:spMkLst>
            <pc:docMk/>
            <pc:sldMk cId="464044734" sldId="257"/>
            <ac:spMk id="23" creationId="{2C33F367-76E5-4D2A-96B1-4FD443CDD1CF}"/>
          </ac:spMkLst>
        </pc:spChg>
        <pc:spChg chg="add del">
          <ac:chgData name="Ryan Scott" userId="S::rscott3@umassd.edu::bc8e2f1f-c837-4810-aa3f-82c127b67a09" providerId="AD" clId="Web-{F43D9831-AC23-4A4A-82CB-0F3926C52A07}" dt="2021-11-20T20:33:54.373" v="232"/>
          <ac:spMkLst>
            <pc:docMk/>
            <pc:sldMk cId="464044734" sldId="257"/>
            <ac:spMk id="25" creationId="{6F769419-3E73-449D-B62A-0CDEC946A679}"/>
          </ac:spMkLst>
        </pc:spChg>
        <pc:grpChg chg="add del">
          <ac:chgData name="Ryan Scott" userId="S::rscott3@umassd.edu::bc8e2f1f-c837-4810-aa3f-82c127b67a09" providerId="AD" clId="Web-{F43D9831-AC23-4A4A-82CB-0F3926C52A07}" dt="2021-11-20T20:33:54.373" v="232"/>
          <ac:grpSpMkLst>
            <pc:docMk/>
            <pc:sldMk cId="464044734" sldId="257"/>
            <ac:grpSpMk id="8" creationId="{1EEF4727-6B5C-4FA7-968D-912F35A4CAE1}"/>
          </ac:grpSpMkLst>
        </pc:grpChg>
        <pc:grpChg chg="add del">
          <ac:chgData name="Ryan Scott" userId="S::rscott3@umassd.edu::bc8e2f1f-c837-4810-aa3f-82c127b67a09" providerId="AD" clId="Web-{F43D9831-AC23-4A4A-82CB-0F3926C52A07}" dt="2021-11-20T20:31:29.274" v="209"/>
          <ac:grpSpMkLst>
            <pc:docMk/>
            <pc:sldMk cId="464044734" sldId="257"/>
            <ac:grpSpMk id="13" creationId="{A6515200-42F9-488F-9895-6CDBCD1E87C8}"/>
          </ac:grpSpMkLst>
        </pc:grpChg>
        <pc:grpChg chg="add del">
          <ac:chgData name="Ryan Scott" userId="S::rscott3@umassd.edu::bc8e2f1f-c837-4810-aa3f-82c127b67a09" providerId="AD" clId="Web-{F43D9831-AC23-4A4A-82CB-0F3926C52A07}" dt="2021-11-20T20:33:54.373" v="232"/>
          <ac:grpSpMkLst>
            <pc:docMk/>
            <pc:sldMk cId="464044734" sldId="257"/>
            <ac:grpSpMk id="27" creationId="{A6515200-42F9-488F-9895-6CDBCD1E87C8}"/>
          </ac:grpSpMkLst>
        </pc:grpChg>
        <pc:graphicFrameChg chg="add del">
          <ac:chgData name="Ryan Scott" userId="S::rscott3@umassd.edu::bc8e2f1f-c837-4810-aa3f-82c127b67a09" providerId="AD" clId="Web-{F43D9831-AC23-4A4A-82CB-0F3926C52A07}" dt="2021-11-20T20:31:29.274" v="209"/>
          <ac:graphicFrameMkLst>
            <pc:docMk/>
            <pc:sldMk cId="464044734" sldId="257"/>
            <ac:graphicFrameMk id="5" creationId="{2E2C751F-5494-4074-B6AD-82A7E0CE2DD8}"/>
          </ac:graphicFrameMkLst>
        </pc:graphicFrameChg>
        <pc:graphicFrameChg chg="add mod modGraphic">
          <ac:chgData name="Ryan Scott" userId="S::rscott3@umassd.edu::bc8e2f1f-c837-4810-aa3f-82c127b67a09" providerId="AD" clId="Web-{F43D9831-AC23-4A4A-82CB-0F3926C52A07}" dt="2021-11-20T20:33:54.435" v="233"/>
          <ac:graphicFrameMkLst>
            <pc:docMk/>
            <pc:sldMk cId="464044734" sldId="257"/>
            <ac:graphicFrameMk id="10" creationId="{4ABF8405-9A97-4CC5-B084-22436A6555CA}"/>
          </ac:graphicFrameMkLst>
        </pc:graphicFrameChg>
      </pc:sldChg>
      <pc:sldChg chg="modSp new del mod modClrScheme chgLayout">
        <pc:chgData name="Ryan Scott" userId="S::rscott3@umassd.edu::bc8e2f1f-c837-4810-aa3f-82c127b67a09" providerId="AD" clId="Web-{F43D9831-AC23-4A4A-82CB-0F3926C52A07}" dt="2021-11-20T20:13:11.753" v="8"/>
        <pc:sldMkLst>
          <pc:docMk/>
          <pc:sldMk cId="3190548518" sldId="257"/>
        </pc:sldMkLst>
        <pc:spChg chg="mod ord">
          <ac:chgData name="Ryan Scott" userId="S::rscott3@umassd.edu::bc8e2f1f-c837-4810-aa3f-82c127b67a09" providerId="AD" clId="Web-{F43D9831-AC23-4A4A-82CB-0F3926C52A07}" dt="2021-11-20T20:13:10.597" v="7"/>
          <ac:spMkLst>
            <pc:docMk/>
            <pc:sldMk cId="3190548518" sldId="257"/>
            <ac:spMk id="2" creationId="{A0FFB6FD-0E30-47DB-ACD2-AE0DA0DBB1C6}"/>
          </ac:spMkLst>
        </pc:spChg>
        <pc:spChg chg="mod ord">
          <ac:chgData name="Ryan Scott" userId="S::rscott3@umassd.edu::bc8e2f1f-c837-4810-aa3f-82c127b67a09" providerId="AD" clId="Web-{F43D9831-AC23-4A4A-82CB-0F3926C52A07}" dt="2021-11-20T20:13:10.597" v="7"/>
          <ac:spMkLst>
            <pc:docMk/>
            <pc:sldMk cId="3190548518" sldId="257"/>
            <ac:spMk id="3" creationId="{27936688-5A68-435E-A560-CEED0E2E73D9}"/>
          </ac:spMkLst>
        </pc:spChg>
      </pc:sldChg>
      <pc:sldChg chg="modSp">
        <pc:chgData name="Ryan Scott" userId="S::rscott3@umassd.edu::bc8e2f1f-c837-4810-aa3f-82c127b67a09" providerId="AD" clId="Web-{F43D9831-AC23-4A4A-82CB-0F3926C52A07}" dt="2021-11-20T20:51:02.560" v="352" actId="20577"/>
        <pc:sldMkLst>
          <pc:docMk/>
          <pc:sldMk cId="1903207750" sldId="258"/>
        </pc:sldMkLst>
        <pc:spChg chg="mod">
          <ac:chgData name="Ryan Scott" userId="S::rscott3@umassd.edu::bc8e2f1f-c837-4810-aa3f-82c127b67a09" providerId="AD" clId="Web-{F43D9831-AC23-4A4A-82CB-0F3926C52A07}" dt="2021-11-20T20:51:02.560" v="352" actId="20577"/>
          <ac:spMkLst>
            <pc:docMk/>
            <pc:sldMk cId="1903207750" sldId="258"/>
            <ac:spMk id="10" creationId="{C947E3D1-77F2-46A0-959F-A3C8F26D25FB}"/>
          </ac:spMkLst>
        </pc:spChg>
      </pc:sldChg>
      <pc:sldChg chg="addSp delSp modSp mod setBg">
        <pc:chgData name="Ryan Scott" userId="S::rscott3@umassd.edu::bc8e2f1f-c837-4810-aa3f-82c127b67a09" providerId="AD" clId="Web-{F43D9831-AC23-4A4A-82CB-0F3926C52A07}" dt="2021-11-20T21:04:27.977" v="711"/>
        <pc:sldMkLst>
          <pc:docMk/>
          <pc:sldMk cId="31384481" sldId="259"/>
        </pc:sldMkLst>
        <pc:spChg chg="mod">
          <ac:chgData name="Ryan Scott" userId="S::rscott3@umassd.edu::bc8e2f1f-c837-4810-aa3f-82c127b67a09" providerId="AD" clId="Web-{F43D9831-AC23-4A4A-82CB-0F3926C52A07}" dt="2021-11-20T20:32:23.682" v="223" actId="20577"/>
          <ac:spMkLst>
            <pc:docMk/>
            <pc:sldMk cId="31384481" sldId="259"/>
            <ac:spMk id="2" creationId="{200E7D3E-2F05-4AA3-A39F-0D52FDCD3006}"/>
          </ac:spMkLst>
        </pc:spChg>
        <pc:spChg chg="del mod">
          <ac:chgData name="Ryan Scott" userId="S::rscott3@umassd.edu::bc8e2f1f-c837-4810-aa3f-82c127b67a09" providerId="AD" clId="Web-{F43D9831-AC23-4A4A-82CB-0F3926C52A07}" dt="2021-11-20T21:04:27.977" v="711"/>
          <ac:spMkLst>
            <pc:docMk/>
            <pc:sldMk cId="31384481" sldId="259"/>
            <ac:spMk id="3" creationId="{B859C186-7549-4FFB-B244-0AC413FE32BA}"/>
          </ac:spMkLst>
        </pc:spChg>
        <pc:spChg chg="add">
          <ac:chgData name="Ryan Scott" userId="S::rscott3@umassd.edu::bc8e2f1f-c837-4810-aa3f-82c127b67a09" providerId="AD" clId="Web-{F43D9831-AC23-4A4A-82CB-0F3926C52A07}" dt="2021-11-20T20:30:29.210" v="206"/>
          <ac:spMkLst>
            <pc:docMk/>
            <pc:sldMk cId="31384481" sldId="259"/>
            <ac:spMk id="8" creationId="{290FE681-1E05-478A-89DC-5F7AB37CFD77}"/>
          </ac:spMkLst>
        </pc:spChg>
        <pc:graphicFrameChg chg="add">
          <ac:chgData name="Ryan Scott" userId="S::rscott3@umassd.edu::bc8e2f1f-c837-4810-aa3f-82c127b67a09" providerId="AD" clId="Web-{F43D9831-AC23-4A4A-82CB-0F3926C52A07}" dt="2021-11-20T21:04:27.977" v="711"/>
          <ac:graphicFrameMkLst>
            <pc:docMk/>
            <pc:sldMk cId="31384481" sldId="259"/>
            <ac:graphicFrameMk id="12" creationId="{7374F910-C348-4812-A2D5-FC3CA3F5A3F7}"/>
          </ac:graphicFrameMkLst>
        </pc:graphicFrameChg>
        <pc:cxnChg chg="add">
          <ac:chgData name="Ryan Scott" userId="S::rscott3@umassd.edu::bc8e2f1f-c837-4810-aa3f-82c127b67a09" providerId="AD" clId="Web-{F43D9831-AC23-4A4A-82CB-0F3926C52A07}" dt="2021-11-20T20:30:29.210" v="206"/>
          <ac:cxnSpMkLst>
            <pc:docMk/>
            <pc:sldMk cId="31384481" sldId="259"/>
            <ac:cxnSpMk id="10" creationId="{2E2F21DC-5F0E-42CF-B89C-C1E25E175CB8}"/>
          </ac:cxnSpMkLst>
        </pc:cxnChg>
      </pc:sldChg>
      <pc:sldChg chg="addSp delSp modSp mod setBg">
        <pc:chgData name="Ryan Scott" userId="S::rscott3@umassd.edu::bc8e2f1f-c837-4810-aa3f-82c127b67a09" providerId="AD" clId="Web-{F43D9831-AC23-4A4A-82CB-0F3926C52A07}" dt="2021-11-20T21:07:11.997" v="765"/>
        <pc:sldMkLst>
          <pc:docMk/>
          <pc:sldMk cId="1019518082" sldId="261"/>
        </pc:sldMkLst>
        <pc:spChg chg="mod">
          <ac:chgData name="Ryan Scott" userId="S::rscott3@umassd.edu::bc8e2f1f-c837-4810-aa3f-82c127b67a09" providerId="AD" clId="Web-{F43D9831-AC23-4A4A-82CB-0F3926C52A07}" dt="2021-11-20T20:32:34.292" v="230" actId="20577"/>
          <ac:spMkLst>
            <pc:docMk/>
            <pc:sldMk cId="1019518082" sldId="261"/>
            <ac:spMk id="2" creationId="{200E7D3E-2F05-4AA3-A39F-0D52FDCD3006}"/>
          </ac:spMkLst>
        </pc:spChg>
        <pc:spChg chg="del mod">
          <ac:chgData name="Ryan Scott" userId="S::rscott3@umassd.edu::bc8e2f1f-c837-4810-aa3f-82c127b67a09" providerId="AD" clId="Web-{F43D9831-AC23-4A4A-82CB-0F3926C52A07}" dt="2021-11-20T21:07:11.997" v="765"/>
          <ac:spMkLst>
            <pc:docMk/>
            <pc:sldMk cId="1019518082" sldId="261"/>
            <ac:spMk id="3" creationId="{B859C186-7549-4FFB-B244-0AC413FE32BA}"/>
          </ac:spMkLst>
        </pc:spChg>
        <pc:spChg chg="add">
          <ac:chgData name="Ryan Scott" userId="S::rscott3@umassd.edu::bc8e2f1f-c837-4810-aa3f-82c127b67a09" providerId="AD" clId="Web-{F43D9831-AC23-4A4A-82CB-0F3926C52A07}" dt="2021-11-20T20:30:39.304" v="207"/>
          <ac:spMkLst>
            <pc:docMk/>
            <pc:sldMk cId="1019518082" sldId="261"/>
            <ac:spMk id="8" creationId="{290FE681-1E05-478A-89DC-5F7AB37CFD77}"/>
          </ac:spMkLst>
        </pc:spChg>
        <pc:graphicFrameChg chg="add">
          <ac:chgData name="Ryan Scott" userId="S::rscott3@umassd.edu::bc8e2f1f-c837-4810-aa3f-82c127b67a09" providerId="AD" clId="Web-{F43D9831-AC23-4A4A-82CB-0F3926C52A07}" dt="2021-11-20T21:07:11.997" v="765"/>
          <ac:graphicFrameMkLst>
            <pc:docMk/>
            <pc:sldMk cId="1019518082" sldId="261"/>
            <ac:graphicFrameMk id="12" creationId="{C9B412C3-2FEF-4660-AC8B-721D07A3F063}"/>
          </ac:graphicFrameMkLst>
        </pc:graphicFrameChg>
        <pc:cxnChg chg="add">
          <ac:chgData name="Ryan Scott" userId="S::rscott3@umassd.edu::bc8e2f1f-c837-4810-aa3f-82c127b67a09" providerId="AD" clId="Web-{F43D9831-AC23-4A4A-82CB-0F3926C52A07}" dt="2021-11-20T20:30:39.304" v="207"/>
          <ac:cxnSpMkLst>
            <pc:docMk/>
            <pc:sldMk cId="1019518082" sldId="261"/>
            <ac:cxnSpMk id="10" creationId="{2E2F21DC-5F0E-42CF-B89C-C1E25E175CB8}"/>
          </ac:cxnSpMkLst>
        </pc:cxnChg>
      </pc:sldChg>
      <pc:sldChg chg="new del">
        <pc:chgData name="Ryan Scott" userId="S::rscott3@umassd.edu::bc8e2f1f-c837-4810-aa3f-82c127b67a09" providerId="AD" clId="Web-{F43D9831-AC23-4A4A-82CB-0F3926C52A07}" dt="2021-11-20T21:02:45.708" v="694"/>
        <pc:sldMkLst>
          <pc:docMk/>
          <pc:sldMk cId="3284877183" sldId="262"/>
        </pc:sldMkLst>
      </pc:sldChg>
      <pc:sldChg chg="modSp add del replId">
        <pc:chgData name="Ryan Scott" userId="S::rscott3@umassd.edu::bc8e2f1f-c837-4810-aa3f-82c127b67a09" providerId="AD" clId="Web-{F43D9831-AC23-4A4A-82CB-0F3926C52A07}" dt="2021-11-20T21:05:41.369" v="713"/>
        <pc:sldMkLst>
          <pc:docMk/>
          <pc:sldMk cId="2415073299" sldId="263"/>
        </pc:sldMkLst>
        <pc:spChg chg="mod">
          <ac:chgData name="Ryan Scott" userId="S::rscott3@umassd.edu::bc8e2f1f-c837-4810-aa3f-82c127b67a09" providerId="AD" clId="Web-{F43D9831-AC23-4A4A-82CB-0F3926C52A07}" dt="2021-11-20T21:03:28.975" v="710" actId="14100"/>
          <ac:spMkLst>
            <pc:docMk/>
            <pc:sldMk cId="2415073299" sldId="263"/>
            <ac:spMk id="2" creationId="{200E7D3E-2F05-4AA3-A39F-0D52FDCD3006}"/>
          </ac:spMkLst>
        </pc:spChg>
        <pc:spChg chg="mod">
          <ac:chgData name="Ryan Scott" userId="S::rscott3@umassd.edu::bc8e2f1f-c837-4810-aa3f-82c127b67a09" providerId="AD" clId="Web-{F43D9831-AC23-4A4A-82CB-0F3926C52A07}" dt="2021-11-20T21:03:10.146" v="695" actId="20577"/>
          <ac:spMkLst>
            <pc:docMk/>
            <pc:sldMk cId="2415073299" sldId="263"/>
            <ac:spMk id="3" creationId="{B859C186-7549-4FFB-B244-0AC413FE32BA}"/>
          </ac:spMkLst>
        </pc:spChg>
      </pc:sldChg>
      <pc:sldChg chg="addSp delSp modSp add replId">
        <pc:chgData name="Ryan Scott" userId="S::rscott3@umassd.edu::bc8e2f1f-c837-4810-aa3f-82c127b67a09" providerId="AD" clId="Web-{F43D9831-AC23-4A4A-82CB-0F3926C52A07}" dt="2021-11-20T21:13:29.213" v="790" actId="1076"/>
        <pc:sldMkLst>
          <pc:docMk/>
          <pc:sldMk cId="1530604767" sldId="264"/>
        </pc:sldMkLst>
        <pc:spChg chg="mod">
          <ac:chgData name="Ryan Scott" userId="S::rscott3@umassd.edu::bc8e2f1f-c837-4810-aa3f-82c127b67a09" providerId="AD" clId="Web-{F43D9831-AC23-4A4A-82CB-0F3926C52A07}" dt="2021-11-20T21:06:45.715" v="764" actId="14100"/>
          <ac:spMkLst>
            <pc:docMk/>
            <pc:sldMk cId="1530604767" sldId="264"/>
            <ac:spMk id="2" creationId="{200E7D3E-2F05-4AA3-A39F-0D52FDCD3006}"/>
          </ac:spMkLst>
        </pc:spChg>
        <pc:spChg chg="del mod">
          <ac:chgData name="Ryan Scott" userId="S::rscott3@umassd.edu::bc8e2f1f-c837-4810-aa3f-82c127b67a09" providerId="AD" clId="Web-{F43D9831-AC23-4A4A-82CB-0F3926C52A07}" dt="2021-11-20T21:09:43.081" v="766"/>
          <ac:spMkLst>
            <pc:docMk/>
            <pc:sldMk cId="1530604767" sldId="264"/>
            <ac:spMk id="3" creationId="{B859C186-7549-4FFB-B244-0AC413FE32BA}"/>
          </ac:spMkLst>
        </pc:spChg>
        <pc:graphicFrameChg chg="add">
          <ac:chgData name="Ryan Scott" userId="S::rscott3@umassd.edu::bc8e2f1f-c837-4810-aa3f-82c127b67a09" providerId="AD" clId="Web-{F43D9831-AC23-4A4A-82CB-0F3926C52A07}" dt="2021-11-20T21:09:43.081" v="766"/>
          <ac:graphicFrameMkLst>
            <pc:docMk/>
            <pc:sldMk cId="1530604767" sldId="264"/>
            <ac:graphicFrameMk id="12" creationId="{58C76801-B495-4CB7-9CF4-E21A74A58577}"/>
          </ac:graphicFrameMkLst>
        </pc:graphicFrameChg>
        <pc:picChg chg="add mod">
          <ac:chgData name="Ryan Scott" userId="S::rscott3@umassd.edu::bc8e2f1f-c837-4810-aa3f-82c127b67a09" providerId="AD" clId="Web-{F43D9831-AC23-4A4A-82CB-0F3926C52A07}" dt="2021-11-20T21:11:14.068" v="772" actId="1076"/>
          <ac:picMkLst>
            <pc:docMk/>
            <pc:sldMk cId="1530604767" sldId="264"/>
            <ac:picMk id="11" creationId="{268EC7BB-68C5-4409-9501-24165AA100B8}"/>
          </ac:picMkLst>
        </pc:picChg>
        <pc:picChg chg="add mod">
          <ac:chgData name="Ryan Scott" userId="S::rscott3@umassd.edu::bc8e2f1f-c837-4810-aa3f-82c127b67a09" providerId="AD" clId="Web-{F43D9831-AC23-4A4A-82CB-0F3926C52A07}" dt="2021-11-20T21:11:46.960" v="777" actId="1076"/>
          <ac:picMkLst>
            <pc:docMk/>
            <pc:sldMk cId="1530604767" sldId="264"/>
            <ac:picMk id="13" creationId="{182C7BBF-80F6-4E3F-ADEB-B1BCA65C1174}"/>
          </ac:picMkLst>
        </pc:picChg>
        <pc:picChg chg="add mod">
          <ac:chgData name="Ryan Scott" userId="S::rscott3@umassd.edu::bc8e2f1f-c837-4810-aa3f-82c127b67a09" providerId="AD" clId="Web-{F43D9831-AC23-4A4A-82CB-0F3926C52A07}" dt="2021-11-20T21:12:34.508" v="782" actId="1076"/>
          <ac:picMkLst>
            <pc:docMk/>
            <pc:sldMk cId="1530604767" sldId="264"/>
            <ac:picMk id="14" creationId="{C5349ED9-2029-42CC-A59B-952068DB0A12}"/>
          </ac:picMkLst>
        </pc:picChg>
        <pc:picChg chg="add mod">
          <ac:chgData name="Ryan Scott" userId="S::rscott3@umassd.edu::bc8e2f1f-c837-4810-aa3f-82c127b67a09" providerId="AD" clId="Web-{F43D9831-AC23-4A4A-82CB-0F3926C52A07}" dt="2021-11-20T21:13:29.213" v="790" actId="1076"/>
          <ac:picMkLst>
            <pc:docMk/>
            <pc:sldMk cId="1530604767" sldId="264"/>
            <ac:picMk id="15" creationId="{99D53CA5-1A3F-4AA6-89E4-6F4BB4B5012D}"/>
          </ac:picMkLst>
        </pc:picChg>
        <pc:picChg chg="mod">
          <ac:chgData name="Ryan Scott" userId="S::rscott3@umassd.edu::bc8e2f1f-c837-4810-aa3f-82c127b67a09" providerId="AD" clId="Web-{F43D9831-AC23-4A4A-82CB-0F3926C52A07}" dt="2021-11-20T21:13:17.025" v="785" actId="1076"/>
          <ac:picMkLst>
            <pc:docMk/>
            <pc:sldMk cId="1530604767" sldId="264"/>
            <ac:picMk id="54" creationId="{62A35D1D-3A27-4B1A-B3C9-16B6ABF0E3E7}"/>
          </ac:picMkLst>
        </pc:picChg>
      </pc:sldChg>
      <pc:sldChg chg="new del">
        <pc:chgData name="Ryan Scott" userId="S::rscott3@umassd.edu::bc8e2f1f-c837-4810-aa3f-82c127b67a09" providerId="AD" clId="Web-{F43D9831-AC23-4A4A-82CB-0F3926C52A07}" dt="2021-11-20T21:20:23.600" v="792"/>
        <pc:sldMkLst>
          <pc:docMk/>
          <pc:sldMk cId="1580179196" sldId="265"/>
        </pc:sldMkLst>
      </pc:sldChg>
      <pc:sldMasterChg chg="add del addSldLayout delSldLayout">
        <pc:chgData name="Ryan Scott" userId="S::rscott3@umassd.edu::bc8e2f1f-c837-4810-aa3f-82c127b67a09" providerId="AD" clId="Web-{F43D9831-AC23-4A4A-82CB-0F3926C52A07}" dt="2021-11-20T20:13:49.598" v="10"/>
        <pc:sldMasterMkLst>
          <pc:docMk/>
          <pc:sldMasterMk cId="2460954070" sldId="2147483660"/>
        </pc:sldMasterMkLst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Ryan Scott" userId="S::rscott3@umassd.edu::bc8e2f1f-c837-4810-aa3f-82c127b67a09" providerId="AD" clId="Web-{F43D9831-AC23-4A4A-82CB-0F3926C52A07}" dt="2021-11-20T20:13:49.598" v="10"/>
        <pc:sldMasterMkLst>
          <pc:docMk/>
          <pc:sldMasterMk cId="645819870" sldId="2147483672"/>
        </pc:sldMasterMkLst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3032372574" sldId="2147483673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510857204" sldId="2147483674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648171093" sldId="2147483675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434820485" sldId="2147483676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4293780280" sldId="2147483677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497275110" sldId="2147483678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875688856" sldId="2147483679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2481615821" sldId="2147483680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182669357" sldId="2147483681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2845847857" sldId="2147483682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268609688" sldId="2147483683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73895043" sldId="2147483684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4267894547" sldId="2147483685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1490783907" sldId="2147483686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3978922987" sldId="2147483687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352313283" sldId="2147483688"/>
          </pc:sldLayoutMkLst>
        </pc:sldLayoutChg>
        <pc:sldLayoutChg chg="add mod replId">
          <pc:chgData name="Ryan Scott" userId="S::rscott3@umassd.edu::bc8e2f1f-c837-4810-aa3f-82c127b67a09" providerId="AD" clId="Web-{F43D9831-AC23-4A4A-82CB-0F3926C52A07}" dt="2021-11-20T20:13:49.598" v="10"/>
          <pc:sldLayoutMkLst>
            <pc:docMk/>
            <pc:sldMasterMk cId="645819870" sldId="2147483672"/>
            <pc:sldLayoutMk cId="2528796657" sldId="2147483689"/>
          </pc:sldLayoutMkLst>
        </pc:sldLayoutChg>
      </pc:sldMasterChg>
      <pc:sldMasterChg chg="add del addSldLayout delSldLayout">
        <pc:chgData name="Ryan Scott" userId="S::rscott3@umassd.edu::bc8e2f1f-c837-4810-aa3f-82c127b67a09" providerId="AD" clId="Web-{F43D9831-AC23-4A4A-82CB-0F3926C52A07}" dt="2021-11-20T20:13:12.738" v="9"/>
        <pc:sldMasterMkLst>
          <pc:docMk/>
          <pc:sldMasterMk cId="3737472236" sldId="2147483763"/>
        </pc:sldMasterMkLst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724980584" sldId="2147483752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614532821" sldId="2147483753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828276989" sldId="2147483754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3972096917" sldId="2147483755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271716735" sldId="2147483756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1919463039" sldId="2147483757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3190194138" sldId="2147483758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968809226" sldId="2147483759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2808643471" sldId="2147483760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638148217" sldId="2147483761"/>
          </pc:sldLayoutMkLst>
        </pc:sldLayoutChg>
        <pc:sldLayoutChg chg="add del">
          <pc:chgData name="Ryan Scott" userId="S::rscott3@umassd.edu::bc8e2f1f-c837-4810-aa3f-82c127b67a09" providerId="AD" clId="Web-{F43D9831-AC23-4A4A-82CB-0F3926C52A07}" dt="2021-11-20T20:13:12.738" v="9"/>
          <pc:sldLayoutMkLst>
            <pc:docMk/>
            <pc:sldMasterMk cId="3737472236" sldId="2147483763"/>
            <pc:sldLayoutMk cId="1717171879" sldId="2147483762"/>
          </pc:sldLayoutMkLst>
        </pc:sldLayoutChg>
      </pc:sldMasterChg>
      <pc:sldMasterChg chg="add del addSldLayout delSldLayout modSldLayout">
        <pc:chgData name="Ryan Scott" userId="S::rscott3@umassd.edu::bc8e2f1f-c837-4810-aa3f-82c127b67a09" providerId="AD" clId="Web-{F43D9831-AC23-4A4A-82CB-0F3926C52A07}" dt="2021-11-20T20:13:10.597" v="7"/>
        <pc:sldMasterMkLst>
          <pc:docMk/>
          <pc:sldMasterMk cId="3206412546" sldId="2147483764"/>
        </pc:sldMasterMkLst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3810863036" sldId="2147483765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2604818883" sldId="2147483766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588629090" sldId="2147483767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933297265" sldId="2147483768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81915653" sldId="2147483769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2882201178" sldId="2147483770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519304704" sldId="2147483771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1843984766" sldId="2147483772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1473892270" sldId="2147483773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1980277289" sldId="2147483774"/>
          </pc:sldLayoutMkLst>
        </pc:sldLayoutChg>
        <pc:sldLayoutChg chg="add del mod replId">
          <pc:chgData name="Ryan Scott" userId="S::rscott3@umassd.edu::bc8e2f1f-c837-4810-aa3f-82c127b67a09" providerId="AD" clId="Web-{F43D9831-AC23-4A4A-82CB-0F3926C52A07}" dt="2021-11-20T20:13:10.597" v="7"/>
          <pc:sldLayoutMkLst>
            <pc:docMk/>
            <pc:sldMasterMk cId="3206412546" sldId="2147483764"/>
            <pc:sldLayoutMk cId="3560777824" sldId="2147483775"/>
          </pc:sldLayoutMkLst>
        </pc:sldLayoutChg>
      </pc:sldMasterChg>
    </pc:docChg>
  </pc:docChgLst>
  <pc:docChgLst>
    <pc:chgData name="Ryan Scott" userId="S::rscott3@umassd.edu::bc8e2f1f-c837-4810-aa3f-82c127b67a09" providerId="AD" clId="Web-{9DB8C4FA-F489-1742-31E7-A1A122D9B29C}"/>
    <pc:docChg chg="modSld">
      <pc:chgData name="Ryan Scott" userId="S::rscott3@umassd.edu::bc8e2f1f-c837-4810-aa3f-82c127b67a09" providerId="AD" clId="Web-{9DB8C4FA-F489-1742-31E7-A1A122D9B29C}" dt="2021-11-22T02:12:27.921" v="27" actId="20577"/>
      <pc:docMkLst>
        <pc:docMk/>
      </pc:docMkLst>
      <pc:sldChg chg="modTransition modNotes">
        <pc:chgData name="Ryan Scott" userId="S::rscott3@umassd.edu::bc8e2f1f-c837-4810-aa3f-82c127b67a09" providerId="AD" clId="Web-{9DB8C4FA-F489-1742-31E7-A1A122D9B29C}" dt="2021-11-22T02:10:43.653" v="15"/>
        <pc:sldMkLst>
          <pc:docMk/>
          <pc:sldMk cId="109857222" sldId="256"/>
        </pc:sldMkLst>
      </pc:sldChg>
      <pc:sldChg chg="addSp delSp modSp">
        <pc:chgData name="Ryan Scott" userId="S::rscott3@umassd.edu::bc8e2f1f-c837-4810-aa3f-82c127b67a09" providerId="AD" clId="Web-{9DB8C4FA-F489-1742-31E7-A1A122D9B29C}" dt="2021-11-22T02:12:27.921" v="27" actId="20577"/>
        <pc:sldMkLst>
          <pc:docMk/>
          <pc:sldMk cId="2016743373" sldId="260"/>
        </pc:sldMkLst>
        <pc:spChg chg="del">
          <ac:chgData name="Ryan Scott" userId="S::rscott3@umassd.edu::bc8e2f1f-c837-4810-aa3f-82c127b67a09" providerId="AD" clId="Web-{9DB8C4FA-F489-1742-31E7-A1A122D9B29C}" dt="2021-11-22T02:09:08.260" v="9"/>
          <ac:spMkLst>
            <pc:docMk/>
            <pc:sldMk cId="2016743373" sldId="260"/>
            <ac:spMk id="3" creationId="{B859C186-7549-4FFB-B244-0AC413FE32BA}"/>
          </ac:spMkLst>
        </pc:spChg>
        <pc:spChg chg="add del mod">
          <ac:chgData name="Ryan Scott" userId="S::rscott3@umassd.edu::bc8e2f1f-c837-4810-aa3f-82c127b67a09" providerId="AD" clId="Web-{9DB8C4FA-F489-1742-31E7-A1A122D9B29C}" dt="2021-11-22T02:11:46.311" v="17"/>
          <ac:spMkLst>
            <pc:docMk/>
            <pc:sldMk cId="2016743373" sldId="260"/>
            <ac:spMk id="6" creationId="{2D2D6FBD-62AF-4E28-BEED-39D7C6FA0C93}"/>
          </ac:spMkLst>
        </pc:spChg>
        <pc:spChg chg="add mod">
          <ac:chgData name="Ryan Scott" userId="S::rscott3@umassd.edu::bc8e2f1f-c837-4810-aa3f-82c127b67a09" providerId="AD" clId="Web-{9DB8C4FA-F489-1742-31E7-A1A122D9B29C}" dt="2021-11-22T02:12:27.921" v="27" actId="20577"/>
          <ac:spMkLst>
            <pc:docMk/>
            <pc:sldMk cId="2016743373" sldId="260"/>
            <ac:spMk id="9" creationId="{B30BEC60-737B-4F4B-AE8E-47D014F3B36C}"/>
          </ac:spMkLst>
        </pc:spChg>
        <pc:picChg chg="add del mod ord">
          <ac:chgData name="Ryan Scott" userId="S::rscott3@umassd.edu::bc8e2f1f-c837-4810-aa3f-82c127b67a09" providerId="AD" clId="Web-{9DB8C4FA-F489-1742-31E7-A1A122D9B29C}" dt="2021-11-22T02:11:39.811" v="16"/>
          <ac:picMkLst>
            <pc:docMk/>
            <pc:sldMk cId="2016743373" sldId="260"/>
            <ac:picMk id="4" creationId="{C4C08C12-9B84-4712-9D88-44D6FB44E210}"/>
          </ac:picMkLst>
        </pc:picChg>
        <pc:picChg chg="add del mod ord">
          <ac:chgData name="Ryan Scott" userId="S::rscott3@umassd.edu::bc8e2f1f-c837-4810-aa3f-82c127b67a09" providerId="AD" clId="Web-{9DB8C4FA-F489-1742-31E7-A1A122D9B29C}" dt="2021-11-22T02:12:00.514" v="19"/>
          <ac:picMkLst>
            <pc:docMk/>
            <pc:sldMk cId="2016743373" sldId="260"/>
            <ac:picMk id="7" creationId="{FC021D82-9A35-42C3-9373-6D301FD6374E}"/>
          </ac:picMkLst>
        </pc:picChg>
      </pc:sldChg>
    </pc:docChg>
  </pc:docChgLst>
  <pc:docChgLst>
    <pc:chgData name="Ryan Scott" userId="S::rscott3@umassd.edu::bc8e2f1f-c837-4810-aa3f-82c127b67a09" providerId="AD" clId="Web-{419329E9-F154-EC96-F4E8-B9209D9996F7}"/>
    <pc:docChg chg="modSld">
      <pc:chgData name="Ryan Scott" userId="S::rscott3@umassd.edu::bc8e2f1f-c837-4810-aa3f-82c127b67a09" providerId="AD" clId="Web-{419329E9-F154-EC96-F4E8-B9209D9996F7}" dt="2021-11-22T16:18:37.013" v="5"/>
      <pc:docMkLst>
        <pc:docMk/>
      </pc:docMkLst>
      <pc:sldChg chg="addSp">
        <pc:chgData name="Ryan Scott" userId="S::rscott3@umassd.edu::bc8e2f1f-c837-4810-aa3f-82c127b67a09" providerId="AD" clId="Web-{419329E9-F154-EC96-F4E8-B9209D9996F7}" dt="2021-11-22T16:18:37.013" v="5"/>
        <pc:sldMkLst>
          <pc:docMk/>
          <pc:sldMk cId="2016743373" sldId="260"/>
        </pc:sldMkLst>
        <pc:inkChg chg="add">
          <ac:chgData name="Ryan Scott" userId="S::rscott3@umassd.edu::bc8e2f1f-c837-4810-aa3f-82c127b67a09" providerId="AD" clId="Web-{419329E9-F154-EC96-F4E8-B9209D9996F7}" dt="2021-11-22T16:05:42.483" v="0"/>
          <ac:inkMkLst>
            <pc:docMk/>
            <pc:sldMk cId="2016743373" sldId="260"/>
            <ac:inkMk id="3" creationId="{C6A47AEE-DAD8-4A00-B175-2A695BD901DE}"/>
          </ac:inkMkLst>
        </pc:inkChg>
        <pc:inkChg chg="add">
          <ac:chgData name="Ryan Scott" userId="S::rscott3@umassd.edu::bc8e2f1f-c837-4810-aa3f-82c127b67a09" providerId="AD" clId="Web-{419329E9-F154-EC96-F4E8-B9209D9996F7}" dt="2021-11-22T16:05:54.827" v="1"/>
          <ac:inkMkLst>
            <pc:docMk/>
            <pc:sldMk cId="2016743373" sldId="260"/>
            <ac:inkMk id="4" creationId="{3A8D943B-6483-4F6E-9DA4-D82B902F58E4}"/>
          </ac:inkMkLst>
        </pc:inkChg>
        <pc:inkChg chg="add">
          <ac:chgData name="Ryan Scott" userId="S::rscott3@umassd.edu::bc8e2f1f-c837-4810-aa3f-82c127b67a09" providerId="AD" clId="Web-{419329E9-F154-EC96-F4E8-B9209D9996F7}" dt="2021-11-22T16:18:33.060" v="2"/>
          <ac:inkMkLst>
            <pc:docMk/>
            <pc:sldMk cId="2016743373" sldId="260"/>
            <ac:inkMk id="5" creationId="{0396F1D3-A559-4348-8B61-0970B80FBDA0}"/>
          </ac:inkMkLst>
        </pc:inkChg>
        <pc:inkChg chg="add">
          <ac:chgData name="Ryan Scott" userId="S::rscott3@umassd.edu::bc8e2f1f-c837-4810-aa3f-82c127b67a09" providerId="AD" clId="Web-{419329E9-F154-EC96-F4E8-B9209D9996F7}" dt="2021-11-22T16:18:34.513" v="3"/>
          <ac:inkMkLst>
            <pc:docMk/>
            <pc:sldMk cId="2016743373" sldId="260"/>
            <ac:inkMk id="6" creationId="{D0F10F0A-00B4-4015-9D1C-B8A54FFD8ECD}"/>
          </ac:inkMkLst>
        </pc:inkChg>
        <pc:inkChg chg="add">
          <ac:chgData name="Ryan Scott" userId="S::rscott3@umassd.edu::bc8e2f1f-c837-4810-aa3f-82c127b67a09" providerId="AD" clId="Web-{419329E9-F154-EC96-F4E8-B9209D9996F7}" dt="2021-11-22T16:18:35.732" v="4"/>
          <ac:inkMkLst>
            <pc:docMk/>
            <pc:sldMk cId="2016743373" sldId="260"/>
            <ac:inkMk id="7" creationId="{F4472D6C-3347-426A-AE10-25ACA9227B1A}"/>
          </ac:inkMkLst>
        </pc:inkChg>
        <pc:inkChg chg="add">
          <ac:chgData name="Ryan Scott" userId="S::rscott3@umassd.edu::bc8e2f1f-c837-4810-aa3f-82c127b67a09" providerId="AD" clId="Web-{419329E9-F154-EC96-F4E8-B9209D9996F7}" dt="2021-11-22T16:18:37.013" v="5"/>
          <ac:inkMkLst>
            <pc:docMk/>
            <pc:sldMk cId="2016743373" sldId="260"/>
            <ac:inkMk id="8" creationId="{2371A099-F064-4916-B5F0-38CE81B04AF4}"/>
          </ac:inkMkLst>
        </pc:inkChg>
      </pc:sldChg>
    </pc:docChg>
  </pc:docChgLst>
  <pc:docChgLst>
    <pc:chgData name="Ricky Lee Resendes" userId="S::rresendes1@umassd.edu::755bbf14-49ef-4c50-926c-2dd6502f3e72" providerId="AD" clId="Web-{F3112251-BEEB-4DF0-A226-9CF4ED41E0D0}"/>
    <pc:docChg chg="addSld delSld modSld">
      <pc:chgData name="Ricky Lee Resendes" userId="S::rresendes1@umassd.edu::755bbf14-49ef-4c50-926c-2dd6502f3e72" providerId="AD" clId="Web-{F3112251-BEEB-4DF0-A226-9CF4ED41E0D0}" dt="2021-11-20T21:07:24.423" v="913" actId="20577"/>
      <pc:docMkLst>
        <pc:docMk/>
      </pc:docMkLst>
      <pc:sldChg chg="modSp">
        <pc:chgData name="Ricky Lee Resendes" userId="S::rresendes1@umassd.edu::755bbf14-49ef-4c50-926c-2dd6502f3e72" providerId="AD" clId="Web-{F3112251-BEEB-4DF0-A226-9CF4ED41E0D0}" dt="2021-11-20T20:33:26.005" v="639" actId="20577"/>
        <pc:sldMkLst>
          <pc:docMk/>
          <pc:sldMk cId="464044734" sldId="257"/>
        </pc:sldMkLst>
        <pc:spChg chg="mod">
          <ac:chgData name="Ricky Lee Resendes" userId="S::rresendes1@umassd.edu::755bbf14-49ef-4c50-926c-2dd6502f3e72" providerId="AD" clId="Web-{F3112251-BEEB-4DF0-A226-9CF4ED41E0D0}" dt="2021-11-20T20:16:20.023" v="48" actId="20577"/>
          <ac:spMkLst>
            <pc:docMk/>
            <pc:sldMk cId="464044734" sldId="257"/>
            <ac:spMk id="2" creationId="{200E7D3E-2F05-4AA3-A39F-0D52FDCD3006}"/>
          </ac:spMkLst>
        </pc:spChg>
        <pc:spChg chg="mod">
          <ac:chgData name="Ricky Lee Resendes" userId="S::rresendes1@umassd.edu::755bbf14-49ef-4c50-926c-2dd6502f3e72" providerId="AD" clId="Web-{F3112251-BEEB-4DF0-A226-9CF4ED41E0D0}" dt="2021-11-20T20:30:42.485" v="587" actId="20577"/>
          <ac:spMkLst>
            <pc:docMk/>
            <pc:sldMk cId="464044734" sldId="257"/>
            <ac:spMk id="3" creationId="{B859C186-7549-4FFB-B244-0AC413FE32BA}"/>
          </ac:spMkLst>
        </pc:spChg>
        <pc:graphicFrameChg chg="modGraphic">
          <ac:chgData name="Ricky Lee Resendes" userId="S::rresendes1@umassd.edu::755bbf14-49ef-4c50-926c-2dd6502f3e72" providerId="AD" clId="Web-{F3112251-BEEB-4DF0-A226-9CF4ED41E0D0}" dt="2021-11-20T20:33:26.005" v="639" actId="20577"/>
          <ac:graphicFrameMkLst>
            <pc:docMk/>
            <pc:sldMk cId="464044734" sldId="257"/>
            <ac:graphicFrameMk id="10" creationId="{4ABF8405-9A97-4CC5-B084-22436A6555CA}"/>
          </ac:graphicFrameMkLst>
        </pc:graphicFrameChg>
      </pc:sldChg>
      <pc:sldChg chg="modSp add replId">
        <pc:chgData name="Ricky Lee Resendes" userId="S::rresendes1@umassd.edu::755bbf14-49ef-4c50-926c-2dd6502f3e72" providerId="AD" clId="Web-{F3112251-BEEB-4DF0-A226-9CF4ED41E0D0}" dt="2021-11-20T20:35:12.633" v="640" actId="20577"/>
        <pc:sldMkLst>
          <pc:docMk/>
          <pc:sldMk cId="1903207750" sldId="258"/>
        </pc:sldMkLst>
        <pc:spChg chg="mod">
          <ac:chgData name="Ricky Lee Resendes" userId="S::rresendes1@umassd.edu::755bbf14-49ef-4c50-926c-2dd6502f3e72" providerId="AD" clId="Web-{F3112251-BEEB-4DF0-A226-9CF4ED41E0D0}" dt="2021-11-20T20:16:25.773" v="53" actId="20577"/>
          <ac:spMkLst>
            <pc:docMk/>
            <pc:sldMk cId="1903207750" sldId="258"/>
            <ac:spMk id="2" creationId="{200E7D3E-2F05-4AA3-A39F-0D52FDCD3006}"/>
          </ac:spMkLst>
        </pc:spChg>
        <pc:spChg chg="mod">
          <ac:chgData name="Ricky Lee Resendes" userId="S::rresendes1@umassd.edu::755bbf14-49ef-4c50-926c-2dd6502f3e72" providerId="AD" clId="Web-{F3112251-BEEB-4DF0-A226-9CF4ED41E0D0}" dt="2021-11-20T20:35:12.633" v="640" actId="20577"/>
          <ac:spMkLst>
            <pc:docMk/>
            <pc:sldMk cId="1903207750" sldId="258"/>
            <ac:spMk id="3" creationId="{B859C186-7549-4FFB-B244-0AC413FE32BA}"/>
          </ac:spMkLst>
        </pc:spChg>
      </pc:sldChg>
      <pc:sldChg chg="add del replId">
        <pc:chgData name="Ricky Lee Resendes" userId="S::rresendes1@umassd.edu::755bbf14-49ef-4c50-926c-2dd6502f3e72" providerId="AD" clId="Web-{F3112251-BEEB-4DF0-A226-9CF4ED41E0D0}" dt="2021-11-20T20:16:08.617" v="25"/>
        <pc:sldMkLst>
          <pc:docMk/>
          <pc:sldMk cId="1983371915" sldId="258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01.023" v="15"/>
        <pc:sldMkLst>
          <pc:docMk/>
          <pc:sldMk cId="2977201820" sldId="258"/>
        </pc:sldMkLst>
      </pc:sldChg>
      <pc:sldChg chg="modSp add replId">
        <pc:chgData name="Ricky Lee Resendes" userId="S::rresendes1@umassd.edu::755bbf14-49ef-4c50-926c-2dd6502f3e72" providerId="AD" clId="Web-{F3112251-BEEB-4DF0-A226-9CF4ED41E0D0}" dt="2021-11-20T20:28:32.731" v="564" actId="20577"/>
        <pc:sldMkLst>
          <pc:docMk/>
          <pc:sldMk cId="31384481" sldId="259"/>
        </pc:sldMkLst>
        <pc:spChg chg="mod">
          <ac:chgData name="Ricky Lee Resendes" userId="S::rresendes1@umassd.edu::755bbf14-49ef-4c50-926c-2dd6502f3e72" providerId="AD" clId="Web-{F3112251-BEEB-4DF0-A226-9CF4ED41E0D0}" dt="2021-11-20T20:16:39.086" v="69" actId="20577"/>
          <ac:spMkLst>
            <pc:docMk/>
            <pc:sldMk cId="31384481" sldId="259"/>
            <ac:spMk id="2" creationId="{200E7D3E-2F05-4AA3-A39F-0D52FDCD3006}"/>
          </ac:spMkLst>
        </pc:spChg>
        <pc:spChg chg="mod">
          <ac:chgData name="Ricky Lee Resendes" userId="S::rresendes1@umassd.edu::755bbf14-49ef-4c50-926c-2dd6502f3e72" providerId="AD" clId="Web-{F3112251-BEEB-4DF0-A226-9CF4ED41E0D0}" dt="2021-11-20T20:28:32.731" v="564" actId="20577"/>
          <ac:spMkLst>
            <pc:docMk/>
            <pc:sldMk cId="31384481" sldId="259"/>
            <ac:spMk id="3" creationId="{B859C186-7549-4FFB-B244-0AC413FE32BA}"/>
          </ac:spMkLst>
        </pc:spChg>
      </pc:sldChg>
      <pc:sldChg chg="add del replId">
        <pc:chgData name="Ricky Lee Resendes" userId="S::rresendes1@umassd.edu::755bbf14-49ef-4c50-926c-2dd6502f3e72" providerId="AD" clId="Web-{F3112251-BEEB-4DF0-A226-9CF4ED41E0D0}" dt="2021-11-20T20:16:00.226" v="14"/>
        <pc:sldMkLst>
          <pc:docMk/>
          <pc:sldMk cId="864108871" sldId="259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08.132" v="24"/>
        <pc:sldMkLst>
          <pc:docMk/>
          <pc:sldMk cId="1086164951" sldId="259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5:59.273" v="13"/>
        <pc:sldMkLst>
          <pc:docMk/>
          <pc:sldMk cId="815114044" sldId="260"/>
        </pc:sldMkLst>
      </pc:sldChg>
      <pc:sldChg chg="modSp add replId">
        <pc:chgData name="Ricky Lee Resendes" userId="S::rresendes1@umassd.edu::755bbf14-49ef-4c50-926c-2dd6502f3e72" providerId="AD" clId="Web-{F3112251-BEEB-4DF0-A226-9CF4ED41E0D0}" dt="2021-11-20T20:16:42.055" v="75" actId="20577"/>
        <pc:sldMkLst>
          <pc:docMk/>
          <pc:sldMk cId="2016743373" sldId="260"/>
        </pc:sldMkLst>
        <pc:spChg chg="mod">
          <ac:chgData name="Ricky Lee Resendes" userId="S::rresendes1@umassd.edu::755bbf14-49ef-4c50-926c-2dd6502f3e72" providerId="AD" clId="Web-{F3112251-BEEB-4DF0-A226-9CF4ED41E0D0}" dt="2021-11-20T20:16:42.055" v="75" actId="20577"/>
          <ac:spMkLst>
            <pc:docMk/>
            <pc:sldMk cId="2016743373" sldId="260"/>
            <ac:spMk id="2" creationId="{200E7D3E-2F05-4AA3-A39F-0D52FDCD3006}"/>
          </ac:spMkLst>
        </pc:spChg>
      </pc:sldChg>
      <pc:sldChg chg="add del replId">
        <pc:chgData name="Ricky Lee Resendes" userId="S::rresendes1@umassd.edu::755bbf14-49ef-4c50-926c-2dd6502f3e72" providerId="AD" clId="Web-{F3112251-BEEB-4DF0-A226-9CF4ED41E0D0}" dt="2021-11-20T20:16:07.085" v="23"/>
        <pc:sldMkLst>
          <pc:docMk/>
          <pc:sldMk cId="2361880534" sldId="260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46.368" v="78"/>
        <pc:sldMkLst>
          <pc:docMk/>
          <pc:sldMk cId="4374890" sldId="261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06.539" v="22"/>
        <pc:sldMkLst>
          <pc:docMk/>
          <pc:sldMk cId="426010733" sldId="261"/>
        </pc:sldMkLst>
      </pc:sldChg>
      <pc:sldChg chg="modSp add replId">
        <pc:chgData name="Ricky Lee Resendes" userId="S::rresendes1@umassd.edu::755bbf14-49ef-4c50-926c-2dd6502f3e72" providerId="AD" clId="Web-{F3112251-BEEB-4DF0-A226-9CF4ED41E0D0}" dt="2021-11-20T21:01:47.507" v="889" actId="20577"/>
        <pc:sldMkLst>
          <pc:docMk/>
          <pc:sldMk cId="1019518082" sldId="261"/>
        </pc:sldMkLst>
        <pc:spChg chg="mod">
          <ac:chgData name="Ricky Lee Resendes" userId="S::rresendes1@umassd.edu::755bbf14-49ef-4c50-926c-2dd6502f3e72" providerId="AD" clId="Web-{F3112251-BEEB-4DF0-A226-9CF4ED41E0D0}" dt="2021-11-20T21:01:47.507" v="889" actId="20577"/>
          <ac:spMkLst>
            <pc:docMk/>
            <pc:sldMk cId="1019518082" sldId="261"/>
            <ac:spMk id="3" creationId="{B859C186-7549-4FFB-B244-0AC413FE32BA}"/>
          </ac:spMkLst>
        </pc:spChg>
      </pc:sldChg>
      <pc:sldChg chg="add del replId">
        <pc:chgData name="Ricky Lee Resendes" userId="S::rresendes1@umassd.edu::755bbf14-49ef-4c50-926c-2dd6502f3e72" providerId="AD" clId="Web-{F3112251-BEEB-4DF0-A226-9CF4ED41E0D0}" dt="2021-11-20T20:15:58.741" v="12"/>
        <pc:sldMkLst>
          <pc:docMk/>
          <pc:sldMk cId="3444684846" sldId="261"/>
        </pc:sldMkLst>
      </pc:sldChg>
      <pc:sldChg chg="new del">
        <pc:chgData name="Ricky Lee Resendes" userId="S::rresendes1@umassd.edu::755bbf14-49ef-4c50-926c-2dd6502f3e72" providerId="AD" clId="Web-{F3112251-BEEB-4DF0-A226-9CF4ED41E0D0}" dt="2021-11-20T21:02:00.539" v="890"/>
        <pc:sldMkLst>
          <pc:docMk/>
          <pc:sldMk cId="1915840648" sldId="262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05.992" v="21"/>
        <pc:sldMkLst>
          <pc:docMk/>
          <pc:sldMk cId="2197419337" sldId="262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45.696" v="77"/>
        <pc:sldMkLst>
          <pc:docMk/>
          <pc:sldMk cId="3922310312" sldId="262"/>
        </pc:sldMkLst>
      </pc:sldChg>
      <pc:sldChg chg="add del replId">
        <pc:chgData name="Ricky Lee Resendes" userId="S::rresendes1@umassd.edu::755bbf14-49ef-4c50-926c-2dd6502f3e72" providerId="AD" clId="Web-{F3112251-BEEB-4DF0-A226-9CF4ED41E0D0}" dt="2021-11-20T20:16:44.368" v="76"/>
        <pc:sldMkLst>
          <pc:docMk/>
          <pc:sldMk cId="1572464903" sldId="263"/>
        </pc:sldMkLst>
      </pc:sldChg>
      <pc:sldChg chg="modSp">
        <pc:chgData name="Ricky Lee Resendes" userId="S::rresendes1@umassd.edu::755bbf14-49ef-4c50-926c-2dd6502f3e72" providerId="AD" clId="Web-{F3112251-BEEB-4DF0-A226-9CF4ED41E0D0}" dt="2021-11-20T21:07:24.423" v="913" actId="20577"/>
        <pc:sldMkLst>
          <pc:docMk/>
          <pc:sldMk cId="1530604767" sldId="264"/>
        </pc:sldMkLst>
        <pc:spChg chg="mod">
          <ac:chgData name="Ricky Lee Resendes" userId="S::rresendes1@umassd.edu::755bbf14-49ef-4c50-926c-2dd6502f3e72" providerId="AD" clId="Web-{F3112251-BEEB-4DF0-A226-9CF4ED41E0D0}" dt="2021-11-20T21:06:06.421" v="899" actId="20577"/>
          <ac:spMkLst>
            <pc:docMk/>
            <pc:sldMk cId="1530604767" sldId="264"/>
            <ac:spMk id="2" creationId="{200E7D3E-2F05-4AA3-A39F-0D52FDCD3006}"/>
          </ac:spMkLst>
        </pc:spChg>
        <pc:spChg chg="mod">
          <ac:chgData name="Ricky Lee Resendes" userId="S::rresendes1@umassd.edu::755bbf14-49ef-4c50-926c-2dd6502f3e72" providerId="AD" clId="Web-{F3112251-BEEB-4DF0-A226-9CF4ED41E0D0}" dt="2021-11-20T21:07:24.423" v="913" actId="20577"/>
          <ac:spMkLst>
            <pc:docMk/>
            <pc:sldMk cId="1530604767" sldId="264"/>
            <ac:spMk id="3" creationId="{B859C186-7549-4FFB-B244-0AC413FE32BA}"/>
          </ac:spMkLst>
        </pc:spChg>
      </pc:sldChg>
    </pc:docChg>
  </pc:docChgLst>
  <pc:docChgLst>
    <pc:chgData name="Dean M Smith" userId="S::dsmith17@umassd.edu::bb204ef4-9a3d-4f50-8da7-986607f8f11e" providerId="AD" clId="Web-{7FF1530C-3C75-4EA2-A723-EDFDE593F0F3}"/>
    <pc:docChg chg="modSld">
      <pc:chgData name="Dean M Smith" userId="S::dsmith17@umassd.edu::bb204ef4-9a3d-4f50-8da7-986607f8f11e" providerId="AD" clId="Web-{7FF1530C-3C75-4EA2-A723-EDFDE593F0F3}" dt="2021-11-20T21:19:46.151" v="40" actId="20577"/>
      <pc:docMkLst>
        <pc:docMk/>
      </pc:docMkLst>
      <pc:sldChg chg="modSp">
        <pc:chgData name="Dean M Smith" userId="S::dsmith17@umassd.edu::bb204ef4-9a3d-4f50-8da7-986607f8f11e" providerId="AD" clId="Web-{7FF1530C-3C75-4EA2-A723-EDFDE593F0F3}" dt="2021-11-20T20:24:09.250" v="0" actId="20577"/>
        <pc:sldMkLst>
          <pc:docMk/>
          <pc:sldMk cId="109857222" sldId="256"/>
        </pc:sldMkLst>
        <pc:spChg chg="mod">
          <ac:chgData name="Dean M Smith" userId="S::dsmith17@umassd.edu::bb204ef4-9a3d-4f50-8da7-986607f8f11e" providerId="AD" clId="Web-{7FF1530C-3C75-4EA2-A723-EDFDE593F0F3}" dt="2021-11-20T20:24:09.250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Dean M Smith" userId="S::dsmith17@umassd.edu::bb204ef4-9a3d-4f50-8da7-986607f8f11e" providerId="AD" clId="Web-{7FF1530C-3C75-4EA2-A723-EDFDE593F0F3}" dt="2021-11-20T20:27:11.471" v="6" actId="20577"/>
        <pc:sldMkLst>
          <pc:docMk/>
          <pc:sldMk cId="1903207750" sldId="258"/>
        </pc:sldMkLst>
        <pc:spChg chg="mod">
          <ac:chgData name="Dean M Smith" userId="S::dsmith17@umassd.edu::bb204ef4-9a3d-4f50-8da7-986607f8f11e" providerId="AD" clId="Web-{7FF1530C-3C75-4EA2-A723-EDFDE593F0F3}" dt="2021-11-20T20:27:11.471" v="6" actId="20577"/>
          <ac:spMkLst>
            <pc:docMk/>
            <pc:sldMk cId="1903207750" sldId="258"/>
            <ac:spMk id="3" creationId="{B859C186-7549-4FFB-B244-0AC413FE32BA}"/>
          </ac:spMkLst>
        </pc:spChg>
      </pc:sldChg>
      <pc:sldChg chg="modSp">
        <pc:chgData name="Dean M Smith" userId="S::dsmith17@umassd.edu::bb204ef4-9a3d-4f50-8da7-986607f8f11e" providerId="AD" clId="Web-{7FF1530C-3C75-4EA2-A723-EDFDE593F0F3}" dt="2021-11-20T20:37:49.917" v="14" actId="20577"/>
        <pc:sldMkLst>
          <pc:docMk/>
          <pc:sldMk cId="31384481" sldId="259"/>
        </pc:sldMkLst>
        <pc:spChg chg="mod">
          <ac:chgData name="Dean M Smith" userId="S::dsmith17@umassd.edu::bb204ef4-9a3d-4f50-8da7-986607f8f11e" providerId="AD" clId="Web-{7FF1530C-3C75-4EA2-A723-EDFDE593F0F3}" dt="2021-11-20T20:37:49.917" v="14" actId="20577"/>
          <ac:spMkLst>
            <pc:docMk/>
            <pc:sldMk cId="31384481" sldId="259"/>
            <ac:spMk id="3" creationId="{B859C186-7549-4FFB-B244-0AC413FE32BA}"/>
          </ac:spMkLst>
        </pc:spChg>
      </pc:sldChg>
      <pc:sldChg chg="addSp modSp">
        <pc:chgData name="Dean M Smith" userId="S::dsmith17@umassd.edu::bb204ef4-9a3d-4f50-8da7-986607f8f11e" providerId="AD" clId="Web-{7FF1530C-3C75-4EA2-A723-EDFDE593F0F3}" dt="2021-11-20T21:05:32.624" v="17" actId="1076"/>
        <pc:sldMkLst>
          <pc:docMk/>
          <pc:sldMk cId="2415073299" sldId="263"/>
        </pc:sldMkLst>
        <pc:spChg chg="mod">
          <ac:chgData name="Dean M Smith" userId="S::dsmith17@umassd.edu::bb204ef4-9a3d-4f50-8da7-986607f8f11e" providerId="AD" clId="Web-{7FF1530C-3C75-4EA2-A723-EDFDE593F0F3}" dt="2021-11-20T21:04:58.483" v="15" actId="1076"/>
          <ac:spMkLst>
            <pc:docMk/>
            <pc:sldMk cId="2415073299" sldId="263"/>
            <ac:spMk id="3" creationId="{B859C186-7549-4FFB-B244-0AC413FE32BA}"/>
          </ac:spMkLst>
        </pc:spChg>
        <pc:spChg chg="add mod">
          <ac:chgData name="Dean M Smith" userId="S::dsmith17@umassd.edu::bb204ef4-9a3d-4f50-8da7-986607f8f11e" providerId="AD" clId="Web-{7FF1530C-3C75-4EA2-A723-EDFDE593F0F3}" dt="2021-11-20T21:05:32.624" v="17" actId="1076"/>
          <ac:spMkLst>
            <pc:docMk/>
            <pc:sldMk cId="2415073299" sldId="263"/>
            <ac:spMk id="4" creationId="{4B764426-7139-458E-9797-E1CF1D8F6FA1}"/>
          </ac:spMkLst>
        </pc:spChg>
      </pc:sldChg>
      <pc:sldChg chg="modSp">
        <pc:chgData name="Dean M Smith" userId="S::dsmith17@umassd.edu::bb204ef4-9a3d-4f50-8da7-986607f8f11e" providerId="AD" clId="Web-{7FF1530C-3C75-4EA2-A723-EDFDE593F0F3}" dt="2021-11-20T21:19:46.151" v="40" actId="20577"/>
        <pc:sldMkLst>
          <pc:docMk/>
          <pc:sldMk cId="1530604767" sldId="264"/>
        </pc:sldMkLst>
        <pc:spChg chg="mod">
          <ac:chgData name="Dean M Smith" userId="S::dsmith17@umassd.edu::bb204ef4-9a3d-4f50-8da7-986607f8f11e" providerId="AD" clId="Web-{7FF1530C-3C75-4EA2-A723-EDFDE593F0F3}" dt="2021-11-20T21:19:46.151" v="40" actId="20577"/>
          <ac:spMkLst>
            <pc:docMk/>
            <pc:sldMk cId="1530604767" sldId="264"/>
            <ac:spMk id="2" creationId="{200E7D3E-2F05-4AA3-A39F-0D52FDCD3006}"/>
          </ac:spMkLst>
        </pc:spChg>
        <pc:spChg chg="mod">
          <ac:chgData name="Dean M Smith" userId="S::dsmith17@umassd.edu::bb204ef4-9a3d-4f50-8da7-986607f8f11e" providerId="AD" clId="Web-{7FF1530C-3C75-4EA2-A723-EDFDE593F0F3}" dt="2021-11-20T21:07:11.641" v="38" actId="20577"/>
          <ac:spMkLst>
            <pc:docMk/>
            <pc:sldMk cId="1530604767" sldId="264"/>
            <ac:spMk id="3" creationId="{B859C186-7549-4FFB-B244-0AC413FE32B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0:20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8096 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0:20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8334 7885 0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8:34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8837 8017 0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8:35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8837 8017 0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8:36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7011 16960 0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22T16:18:37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7355 16536 0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FF2D5-899A-4EDA-97FC-396A82E72C46}" type="datetimeFigureOut">
              <a:rPr lang="en-US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B647-6EA0-4D16-A763-F7EE06852DF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9B647-6EA0-4D16-A763-F7EE06852DF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3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043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hyperlink" Target="https://vimeo.com/650997092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4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7207" y="406803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Network Infrastructure Services 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Utility</a:t>
            </a:r>
            <a:br>
              <a:rPr lang="en-US" sz="5400"/>
            </a:b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554" y="523490"/>
            <a:ext cx="2502578" cy="4621194"/>
          </a:xfrm>
        </p:spPr>
        <p:txBody>
          <a:bodyPr anchor="ctr">
            <a:normAutofit fontScale="70000" lnSpcReduction="20000"/>
          </a:bodyPr>
          <a:lstStyle/>
          <a:p>
            <a:pPr algn="r"/>
            <a:r>
              <a:rPr lang="en-US" b="1">
                <a:solidFill>
                  <a:srgbClr val="FFFFFF"/>
                </a:solidFill>
              </a:rPr>
              <a:t>Team Members: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Aayush Patel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Ricky Resendes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Ryan Scott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Dean Smith</a:t>
            </a:r>
          </a:p>
          <a:p>
            <a:pPr algn="r"/>
            <a:endParaRPr lang="en-US" b="1">
              <a:solidFill>
                <a:srgbClr val="FFFFFF"/>
              </a:solidFill>
            </a:endParaRPr>
          </a:p>
          <a:p>
            <a:pPr algn="r"/>
            <a:r>
              <a:rPr lang="en-US" b="1">
                <a:solidFill>
                  <a:srgbClr val="FFFFFF"/>
                </a:solidFill>
              </a:rPr>
              <a:t>Affiliation: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University of Massachusetts Dartmouth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US" b="1">
                <a:solidFill>
                  <a:srgbClr val="FFFFFF"/>
                </a:solidFill>
              </a:rPr>
              <a:t>Clients from Naval undersea warfare center division </a:t>
            </a:r>
            <a:r>
              <a:rPr lang="en-US" b="1" err="1">
                <a:solidFill>
                  <a:srgbClr val="FFFFFF"/>
                </a:solidFill>
              </a:rPr>
              <a:t>newport</a:t>
            </a:r>
            <a:r>
              <a:rPr lang="en-US" b="1">
                <a:solidFill>
                  <a:srgbClr val="FFFFFF"/>
                </a:solidFill>
              </a:rPr>
              <a:t>:</a:t>
            </a:r>
            <a:endParaRPr lang="en-US"/>
          </a:p>
          <a:p>
            <a:pPr algn="r"/>
            <a:r>
              <a:rPr lang="en-US">
                <a:solidFill>
                  <a:srgbClr val="FFFFFF"/>
                </a:solidFill>
              </a:rPr>
              <a:t>Nathan Valm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Daniel White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  <a:p>
            <a:pPr algn="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955E07A-8EC7-491F-916A-7376EB16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58" y="4145837"/>
            <a:ext cx="3142341" cy="17255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FF15-0EAC-4D7A-A2A0-876F231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5762"/>
            <a:ext cx="8534400" cy="1507067"/>
          </a:xfrm>
        </p:spPr>
        <p:txBody>
          <a:bodyPr/>
          <a:lstStyle/>
          <a:p>
            <a:r>
              <a:rPr lang="en-US" b="1"/>
              <a:t>PACKAGE INSTALLER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A90-D779-439B-81E8-41EA606D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23426"/>
            <a:ext cx="8534400" cy="4794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Calls pip's command-line interface through subprocess()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sz="2400"/>
              <a:t>Pip is used to install certain python packages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400"/>
              <a:t>Responsible for installing certain python packages, such as: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sz="2400" err="1"/>
              <a:t>scapy</a:t>
            </a:r>
            <a:endParaRPr lang="en-US" sz="2400"/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sz="2400" err="1"/>
              <a:t>virtualenv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36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FF15-0EAC-4D7A-A2A0-876F231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5762"/>
            <a:ext cx="8534400" cy="1507067"/>
          </a:xfrm>
        </p:spPr>
        <p:txBody>
          <a:bodyPr/>
          <a:lstStyle/>
          <a:p>
            <a:r>
              <a:rPr lang="en-US" b="1"/>
              <a:t>BACKEND CONTROL SCRIPT</a:t>
            </a:r>
            <a:br>
              <a:rPr lang="en-US" b="1"/>
            </a:br>
            <a:r>
              <a:rPr lang="en-US" b="1"/>
              <a:t>(BASH SCRIPT)</a:t>
            </a:r>
            <a:br>
              <a:rPr lang="en-US" b="1"/>
            </a:br>
            <a:endParaRPr lang="en-US" sz="1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A90-D779-439B-81E8-41EA606D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30174"/>
            <a:ext cx="8534400" cy="36152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Responsible for running all python scripts in order and executing what is necessary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800"/>
              <a:t>Checks to make sure the virtual environment is running and that all Python packages are installed 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</a:pPr>
            <a:r>
              <a:rPr lang="en-US" sz="2800"/>
              <a:t>If packages aren't installed, execute packageinstaller.py</a:t>
            </a:r>
          </a:p>
          <a:p>
            <a:pPr>
              <a:buClr>
                <a:srgbClr val="FFFFFF"/>
              </a:buClr>
            </a:pPr>
            <a:endParaRPr lang="en-US" sz="3200"/>
          </a:p>
          <a:p>
            <a:pPr>
              <a:buClr>
                <a:srgbClr val="FFFFFF"/>
              </a:buClr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3702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28402D6A-85D8-43E5-8D66-E076A11D0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410E3-550F-437E-9CFE-8C0ABE96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177" y="2730251"/>
            <a:ext cx="9404723" cy="140053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800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82317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1101-847D-43FB-BAB8-AA469D2D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0" y="139409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FILE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11FD-6A3A-499B-BBB4-914B7A3C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65" y="-82369"/>
            <a:ext cx="6179118" cy="47056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u="sng">
                <a:solidFill>
                  <a:srgbClr val="FFFFFF"/>
                </a:solidFill>
              </a:rPr>
              <a:t>INDEX.JS</a:t>
            </a:r>
            <a:r>
              <a:rPr lang="en-US">
                <a:solidFill>
                  <a:srgbClr val="FFFFFF"/>
                </a:solidFill>
              </a:rPr>
              <a:t>: Responsible for reading the contents of the "</a:t>
            </a:r>
            <a:r>
              <a:rPr lang="en-US" err="1">
                <a:solidFill>
                  <a:srgbClr val="FFFFFF"/>
                </a:solidFill>
              </a:rPr>
              <a:t>Master.json</a:t>
            </a:r>
            <a:r>
              <a:rPr lang="en-US">
                <a:solidFill>
                  <a:srgbClr val="FFFFFF"/>
                </a:solidFill>
              </a:rPr>
              <a:t>" file </a:t>
            </a: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 u="sng" err="1">
                <a:solidFill>
                  <a:srgbClr val="FFFFFF"/>
                </a:solidFill>
              </a:rPr>
              <a:t>readData</a:t>
            </a: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>
                <a:solidFill>
                  <a:srgbClr val="FFFFFF"/>
                </a:solidFill>
              </a:rPr>
              <a:t> uses the </a:t>
            </a:r>
            <a:r>
              <a:rPr lang="en-US" u="sng" err="1">
                <a:solidFill>
                  <a:srgbClr val="FFFFFF"/>
                </a:solidFill>
              </a:rPr>
              <a:t>JSON.parse</a:t>
            </a:r>
            <a:r>
              <a:rPr lang="en-US" u="sng">
                <a:solidFill>
                  <a:srgbClr val="FFFFFF"/>
                </a:solidFill>
              </a:rPr>
              <a:t>()</a:t>
            </a:r>
            <a:r>
              <a:rPr lang="en-US">
                <a:solidFill>
                  <a:srgbClr val="FFFFFF"/>
                </a:solidFill>
              </a:rPr>
              <a:t> method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u="sng" err="1">
                <a:solidFill>
                  <a:srgbClr val="FFFFFF"/>
                </a:solidFill>
              </a:rPr>
              <a:t>JSON.parse</a:t>
            </a:r>
            <a:r>
              <a:rPr lang="en-US" u="sng">
                <a:solidFill>
                  <a:srgbClr val="FFFFFF"/>
                </a:solidFill>
              </a:rPr>
              <a:t>()</a:t>
            </a:r>
            <a:r>
              <a:rPr lang="en-US">
                <a:solidFill>
                  <a:srgbClr val="FFFFFF"/>
                </a:solidFill>
              </a:rPr>
              <a:t> utilized to differentiate: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Device Number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000">
                <a:ea typeface="+mj-lt"/>
                <a:cs typeface="+mj-lt"/>
              </a:rPr>
              <a:t>IP address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MAC address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000">
                <a:solidFill>
                  <a:srgbClr val="FFFFFF"/>
                </a:solidFill>
              </a:rPr>
              <a:t>Status(Online/Offline)</a:t>
            </a:r>
          </a:p>
          <a:p>
            <a:pPr marL="457200" lvl="1" indent="0">
              <a:lnSpc>
                <a:spcPct val="90000"/>
              </a:lnSpc>
              <a:buClr>
                <a:srgbClr val="FFFFFF"/>
              </a:buClr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 u="sng" err="1">
                <a:solidFill>
                  <a:srgbClr val="FFFFFF"/>
                </a:solidFill>
              </a:rPr>
              <a:t>renderDevices</a:t>
            </a: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>
                <a:solidFill>
                  <a:srgbClr val="FFFFFF"/>
                </a:solidFill>
              </a:rPr>
              <a:t> function renders the icons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 u="sng" err="1">
                <a:solidFill>
                  <a:srgbClr val="FFFFFF"/>
                </a:solidFill>
              </a:rPr>
              <a:t>toggleView</a:t>
            </a:r>
            <a:r>
              <a:rPr lang="en-US" u="sng">
                <a:solidFill>
                  <a:srgbClr val="FFFFFF"/>
                </a:solidFill>
              </a:rPr>
              <a:t>"</a:t>
            </a:r>
            <a:r>
              <a:rPr lang="en-US">
                <a:solidFill>
                  <a:srgbClr val="FFFFFF"/>
                </a:solidFill>
              </a:rPr>
              <a:t> function toggles the attribute bubble when clicked on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4BCA0B7-CC14-4764-A074-551F5119A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01" r="2809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24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21C0-C081-40F7-B164-01B0B159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1" y="1983617"/>
            <a:ext cx="5123543" cy="1507067"/>
          </a:xfrm>
        </p:spPr>
        <p:txBody>
          <a:bodyPr/>
          <a:lstStyle/>
          <a:p>
            <a:r>
              <a:rPr lang="en-US" sz="3200" b="1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5D58-1086-49AA-877A-55ADC263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97" y="2872013"/>
            <a:ext cx="5441042" cy="36152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/>
              <a:t>Responsible for displaying:</a:t>
            </a:r>
            <a:r>
              <a:rPr lang="en-US" sz="2800"/>
              <a:t> 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800"/>
              <a:t>Webpage on a browser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800"/>
              <a:t>Connecting Nodes 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800"/>
              <a:t>Icons for Devices/Servers/Switches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endParaRPr lang="en-US"/>
          </a:p>
          <a:p>
            <a:pPr>
              <a:buClr>
                <a:srgbClr val="FFFFFF"/>
              </a:buClr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53867D-C8BA-40D7-B4D1-09BD9E07890E}"/>
              </a:ext>
            </a:extLst>
          </p:cNvPr>
          <p:cNvSpPr txBox="1">
            <a:spLocks/>
          </p:cNvSpPr>
          <p:nvPr/>
        </p:nvSpPr>
        <p:spPr>
          <a:xfrm>
            <a:off x="6551612" y="1555446"/>
            <a:ext cx="512354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/>
              <a:t>CSS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ECE45E-19C9-4A88-B704-43BA59961704}"/>
              </a:ext>
            </a:extLst>
          </p:cNvPr>
          <p:cNvSpPr txBox="1">
            <a:spLocks/>
          </p:cNvSpPr>
          <p:nvPr/>
        </p:nvSpPr>
        <p:spPr>
          <a:xfrm>
            <a:off x="6415540" y="2734130"/>
            <a:ext cx="5404757" cy="4041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tx1"/>
                </a:solidFill>
              </a:rPr>
              <a:t>Responsible for displaying:</a:t>
            </a:r>
            <a:r>
              <a:rPr lang="en-US" sz="2800">
                <a:solidFill>
                  <a:schemeClr val="tx1"/>
                </a:solidFill>
              </a:rPr>
              <a:t> 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800">
                <a:solidFill>
                  <a:schemeClr val="tx1"/>
                </a:solidFill>
              </a:rPr>
              <a:t>Layout for the Network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r>
              <a:rPr lang="en-US" sz="2800">
                <a:solidFill>
                  <a:schemeClr val="tx1"/>
                </a:solidFill>
              </a:rPr>
              <a:t>Visuals(Colors, node, Fonts, header)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endParaRPr lang="en-US" sz="2800">
              <a:solidFill>
                <a:srgbClr val="000000"/>
              </a:solidFill>
            </a:endParaRP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q"/>
            </a:pPr>
            <a:endParaRPr lang="en-US"/>
          </a:p>
          <a:p>
            <a:pPr>
              <a:buClr>
                <a:srgbClr val="FFFFFF"/>
              </a:buClr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0FFB6-B648-4223-93F8-D42B7CAB2CC3}"/>
              </a:ext>
            </a:extLst>
          </p:cNvPr>
          <p:cNvSpPr txBox="1"/>
          <p:nvPr/>
        </p:nvSpPr>
        <p:spPr>
          <a:xfrm>
            <a:off x="4858808" y="38004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639D1-F902-47B6-8ED4-2AFEBD176DF0}"/>
              </a:ext>
            </a:extLst>
          </p:cNvPr>
          <p:cNvSpPr txBox="1">
            <a:spLocks/>
          </p:cNvSpPr>
          <p:nvPr/>
        </p:nvSpPr>
        <p:spPr>
          <a:xfrm>
            <a:off x="745897" y="358017"/>
            <a:ext cx="7581900" cy="15070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DISPLAYING THE WEBPAGE</a:t>
            </a:r>
          </a:p>
        </p:txBody>
      </p:sp>
    </p:spTree>
    <p:extLst>
      <p:ext uri="{BB962C8B-B14F-4D97-AF65-F5344CB8AC3E}">
        <p14:creationId xmlns:p14="http://schemas.microsoft.com/office/powerpoint/2010/main" val="218018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E719-3ED2-4E3E-B5BC-91EF7774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1" y="342065"/>
            <a:ext cx="8534400" cy="1507067"/>
          </a:xfrm>
        </p:spPr>
        <p:txBody>
          <a:bodyPr/>
          <a:lstStyle/>
          <a:p>
            <a:r>
              <a:rPr lang="en-US" b="1"/>
              <a:t>METHODS &amp; TOOLS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6F70384-7EF7-47E1-8284-2E1758D9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055" y="3331240"/>
            <a:ext cx="1144861" cy="1161959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02F8AEB9-1DE5-4B09-A3B5-81CC758D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33" y="1787149"/>
            <a:ext cx="1144859" cy="13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112F0-C105-4350-B7CE-3D696614CABD}"/>
              </a:ext>
            </a:extLst>
          </p:cNvPr>
          <p:cNvSpPr txBox="1"/>
          <p:nvPr/>
        </p:nvSpPr>
        <p:spPr>
          <a:xfrm>
            <a:off x="8803888" y="61554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Communication</a:t>
            </a:r>
          </a:p>
        </p:txBody>
      </p:sp>
      <p:pic>
        <p:nvPicPr>
          <p:cNvPr id="9" name="Picture 9" descr="Logo&#10;&#10;Description automatically generated">
            <a:extLst>
              <a:ext uri="{FF2B5EF4-FFF2-40B4-BE49-F238E27FC236}">
                <a16:creationId xmlns:a16="http://schemas.microsoft.com/office/drawing/2014/main" id="{FB523AC0-5F35-41AD-8D5F-59FBDA37E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473" y="4835912"/>
            <a:ext cx="1182030" cy="1163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E4F0C-D766-434C-B580-98ACDC32C537}"/>
              </a:ext>
            </a:extLst>
          </p:cNvPr>
          <p:cNvSpPr txBox="1"/>
          <p:nvPr/>
        </p:nvSpPr>
        <p:spPr>
          <a:xfrm>
            <a:off x="4808034" y="6164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B34B23AA-205F-41E6-80C4-A9C1D783F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034" y="1748430"/>
            <a:ext cx="1944494" cy="120712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206E23B0-B7CA-4BA6-9202-8BFAF8607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863" y="3245898"/>
            <a:ext cx="2120590" cy="1165377"/>
          </a:xfrm>
          <a:prstGeom prst="rect">
            <a:avLst/>
          </a:prstGeom>
        </p:spPr>
      </p:pic>
      <p:pic>
        <p:nvPicPr>
          <p:cNvPr id="13" name="Picture 13" descr="Logo, icon&#10;&#10;Description automatically generated">
            <a:extLst>
              <a:ext uri="{FF2B5EF4-FFF2-40B4-BE49-F238E27FC236}">
                <a16:creationId xmlns:a16="http://schemas.microsoft.com/office/drawing/2014/main" id="{81703FC7-7FD5-4D7F-B92D-561370DF8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350" y="4454912"/>
            <a:ext cx="1609494" cy="1628079"/>
          </a:xfrm>
          <a:prstGeom prst="rect">
            <a:avLst/>
          </a:prstGeom>
        </p:spPr>
      </p:pic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16E8D056-0B0E-4F6C-B48A-CF68E410D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9479" y="3244141"/>
            <a:ext cx="1279133" cy="12858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1D5541-0B66-4E2E-8FAB-FE5F8927F282}"/>
              </a:ext>
            </a:extLst>
          </p:cNvPr>
          <p:cNvSpPr txBox="1"/>
          <p:nvPr/>
        </p:nvSpPr>
        <p:spPr>
          <a:xfrm>
            <a:off x="749741" y="61562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FAA1A19-0EA1-4DE9-9799-9CC1A2A5D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9477" y="1634464"/>
            <a:ext cx="1279134" cy="1260263"/>
          </a:xfrm>
          <a:prstGeom prst="rect">
            <a:avLst/>
          </a:prstGeom>
        </p:spPr>
      </p:pic>
      <p:pic>
        <p:nvPicPr>
          <p:cNvPr id="6" name="Picture 14" descr="Icon&#10;&#10;Description automatically generated">
            <a:extLst>
              <a:ext uri="{FF2B5EF4-FFF2-40B4-BE49-F238E27FC236}">
                <a16:creationId xmlns:a16="http://schemas.microsoft.com/office/drawing/2014/main" id="{339622BC-AC40-491B-887E-57560EF21D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3793" y="4745804"/>
            <a:ext cx="1339066" cy="13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2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D3E-2F05-4AA3-A39F-0D52FDC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0BEC60-737B-4F4B-AE8E-47D014F3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  <a:hlinkClick r:id="rId2"/>
              </a:rPr>
              <a:t>https://vimeo.com/650997092</a:t>
            </a: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A47AEE-DAD8-4A00-B175-2A695BD901DE}"/>
                  </a:ext>
                </a:extLst>
              </p14:cNvPr>
              <p14:cNvContentPartPr/>
              <p14:nvPr/>
            </p14:nvContentPartPr>
            <p14:xfrm>
              <a:off x="1977775" y="2542854"/>
              <a:ext cx="9524" cy="952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A47AEE-DAD8-4A00-B175-2A695BD90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575" y="206665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D943B-6483-4F6E-9DA4-D82B902F58E4}"/>
                  </a:ext>
                </a:extLst>
              </p14:cNvPr>
              <p14:cNvContentPartPr/>
              <p14:nvPr/>
            </p14:nvContentPartPr>
            <p14:xfrm>
              <a:off x="1678112" y="2474360"/>
              <a:ext cx="9524" cy="952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D943B-6483-4F6E-9DA4-D82B902F58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12" y="1998160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96F1D3-A559-4348-8B61-0970B80FBDA0}"/>
                  </a:ext>
                </a:extLst>
              </p14:cNvPr>
              <p14:cNvContentPartPr/>
              <p14:nvPr/>
            </p14:nvContentPartPr>
            <p14:xfrm>
              <a:off x="1840787" y="2517169"/>
              <a:ext cx="9524" cy="952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96F1D3-A559-4348-8B61-0970B80FB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587" y="204096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F10F0A-00B4-4015-9D1C-B8A54FFD8ECD}"/>
                  </a:ext>
                </a:extLst>
              </p14:cNvPr>
              <p14:cNvContentPartPr/>
              <p14:nvPr/>
            </p14:nvContentPartPr>
            <p14:xfrm>
              <a:off x="1840787" y="2517169"/>
              <a:ext cx="9524" cy="9524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F10F0A-00B4-4015-9D1C-B8A54FFD8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4587" y="2040969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472D6C-3347-426A-AE10-25ACA9227B1A}"/>
                  </a:ext>
                </a:extLst>
              </p14:cNvPr>
              <p14:cNvContentPartPr/>
              <p14:nvPr/>
            </p14:nvContentPartPr>
            <p14:xfrm>
              <a:off x="1250022" y="5411056"/>
              <a:ext cx="9524" cy="952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472D6C-3347-426A-AE10-25ACA9227B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822" y="4934856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71A099-F064-4916-B5F0-38CE81B04AF4}"/>
                  </a:ext>
                </a:extLst>
              </p14:cNvPr>
              <p14:cNvContentPartPr/>
              <p14:nvPr/>
            </p14:nvContentPartPr>
            <p14:xfrm>
              <a:off x="1361326" y="5274067"/>
              <a:ext cx="9524" cy="952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71A099-F064-4916-B5F0-38CE81B04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26" y="4797867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1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LEGO, toy, vector graphics&#10;&#10;Description automatically generated">
            <a:extLst>
              <a:ext uri="{FF2B5EF4-FFF2-40B4-BE49-F238E27FC236}">
                <a16:creationId xmlns:a16="http://schemas.microsoft.com/office/drawing/2014/main" id="{87FDE9C2-4B62-4FCD-8EAD-A9C051579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2BCA-41B9-40E3-BD9A-B28BC5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178" y="2358322"/>
            <a:ext cx="9404723" cy="140053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8000" b="1"/>
              <a:t>PROJECT BACKGROUND </a:t>
            </a:r>
          </a:p>
        </p:txBody>
      </p:sp>
    </p:spTree>
    <p:extLst>
      <p:ext uri="{BB962C8B-B14F-4D97-AF65-F5344CB8AC3E}">
        <p14:creationId xmlns:p14="http://schemas.microsoft.com/office/powerpoint/2010/main" val="363285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8ABC-1408-47E7-BB3B-69749DE4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PROJECT </a:t>
            </a:r>
            <a:br>
              <a:rPr lang="en-US" b="1"/>
            </a:br>
            <a:r>
              <a:rPr lang="en-US" b="1">
                <a:solidFill>
                  <a:srgbClr val="EBEBEB"/>
                </a:solidFill>
              </a:rPr>
              <a:t>OVERVIEW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9501AE-2685-4820-AB9A-27842E4C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521537"/>
            <a:ext cx="5449889" cy="381492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FA9B-6576-48A6-97F7-BC5FA688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09776"/>
            <a:ext cx="4166509" cy="421404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1700">
              <a:solidFill>
                <a:srgbClr val="EBEBEB"/>
              </a:solidFill>
            </a:endParaRPr>
          </a:p>
          <a:p>
            <a:pPr>
              <a:lnSpc>
                <a:spcPct val="150000"/>
              </a:lnSpc>
              <a:buClr>
                <a:srgbClr val="8AD0D6"/>
              </a:buClr>
            </a:pPr>
            <a:r>
              <a:rPr lang="en-US" sz="1700" b="1">
                <a:solidFill>
                  <a:srgbClr val="EBEBEB"/>
                </a:solidFill>
              </a:rPr>
              <a:t>Purpose</a:t>
            </a:r>
            <a:r>
              <a:rPr lang="en-US" sz="1700">
                <a:solidFill>
                  <a:srgbClr val="EBEBEB"/>
                </a:solidFill>
              </a:rPr>
              <a:t>: Product aims to increase workforce efficiency by automating monotonous tasks.</a:t>
            </a:r>
          </a:p>
          <a:p>
            <a:pPr>
              <a:lnSpc>
                <a:spcPct val="150000"/>
              </a:lnSpc>
              <a:buClr>
                <a:srgbClr val="8AD0D6"/>
              </a:buClr>
            </a:pPr>
            <a:r>
              <a:rPr lang="en-US" sz="1700">
                <a:solidFill>
                  <a:srgbClr val="EBEBEB"/>
                </a:solidFill>
              </a:rPr>
              <a:t>The project will consist of a software utility that will automate various network services</a:t>
            </a:r>
          </a:p>
          <a:p>
            <a:pPr>
              <a:lnSpc>
                <a:spcPct val="150000"/>
              </a:lnSpc>
              <a:buClr>
                <a:srgbClr val="8AD0D6"/>
              </a:buClr>
            </a:pPr>
            <a:r>
              <a:rPr lang="en-US" sz="1700">
                <a:solidFill>
                  <a:srgbClr val="EBEBEB"/>
                </a:solidFill>
              </a:rPr>
              <a:t>A web application running 24/7 on a System </a:t>
            </a:r>
            <a:r>
              <a:rPr lang="en-US" sz="1700">
                <a:solidFill>
                  <a:srgbClr val="EBEBEB"/>
                </a:solidFill>
                <a:ea typeface="+mj-lt"/>
                <a:cs typeface="+mj-lt"/>
              </a:rPr>
              <a:t>M</a:t>
            </a:r>
            <a:r>
              <a:rPr lang="en-US" sz="1700">
                <a:solidFill>
                  <a:schemeClr val="bg1"/>
                </a:solidFill>
                <a:ea typeface="+mj-lt"/>
                <a:cs typeface="+mj-lt"/>
              </a:rPr>
              <a:t>anagement</a:t>
            </a:r>
            <a:r>
              <a:rPr lang="en-US" sz="1700">
                <a:ea typeface="+mj-lt"/>
                <a:cs typeface="+mj-lt"/>
              </a:rPr>
              <a:t> </a:t>
            </a:r>
            <a:r>
              <a:rPr lang="en-US" sz="1700">
                <a:solidFill>
                  <a:srgbClr val="EBEBEB"/>
                </a:solidFill>
              </a:rPr>
              <a:t>Server on the base will host the network infrastructure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A1115-9B57-43A7-83DF-331FD1738E39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3) 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E7D3E-2F05-4AA3-A39F-0D52FDCD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MVP ABSTRACT </a:t>
            </a:r>
            <a:endParaRPr lang="en-US">
              <a:solidFill>
                <a:srgbClr val="EBEBEB"/>
              </a:solidFill>
            </a:endParaRPr>
          </a:p>
        </p:txBody>
      </p:sp>
      <p:sp useBgFill="1">
        <p:nvSpPr>
          <p:cNvPr id="16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22ED4CC-9B6B-4B29-A5F4-838D64598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219" y="2548281"/>
            <a:ext cx="4899020" cy="366201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3FE2-2CBC-45BC-B132-3FAA69970FA3}"/>
              </a:ext>
            </a:extLst>
          </p:cNvPr>
          <p:cNvSpPr txBox="1"/>
          <p:nvPr/>
        </p:nvSpPr>
        <p:spPr>
          <a:xfrm>
            <a:off x="7527807" y="193980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FE6E5-3AC8-4161-A5F4-B3C7FB1AB04E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D409C-8F83-48BB-AFB1-DC04BF2DDD1A}"/>
              </a:ext>
            </a:extLst>
          </p:cNvPr>
          <p:cNvSpPr txBox="1"/>
          <p:nvPr/>
        </p:nvSpPr>
        <p:spPr>
          <a:xfrm>
            <a:off x="358775" y="2281917"/>
            <a:ext cx="55281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/>
              <a:t>Web Application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/>
              <a:t>User Friendly Interface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/>
              <a:t>Displays The Network Diagram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/>
              <a:t>Hosts all the requested Network Infrastructure Services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/>
              <a:t>Responsible for scanning all the devices on the network</a:t>
            </a:r>
          </a:p>
          <a:p>
            <a:endParaRPr lang="en-US"/>
          </a:p>
          <a:p>
            <a:pPr marL="285750" indent="-285750">
              <a:buFont typeface="Wingdings"/>
              <a:buChar char="v"/>
            </a:pPr>
            <a:r>
              <a:rPr lang="en-US"/>
              <a:t>Gathered data formatted into a JSON file </a:t>
            </a:r>
          </a:p>
          <a:p>
            <a:pPr marL="285750" indent="-285750">
              <a:buFont typeface="Wingdings"/>
              <a:buChar char="v"/>
            </a:pPr>
            <a:endParaRPr lang="en-US"/>
          </a:p>
          <a:p>
            <a:pPr marL="285750" indent="-285750">
              <a:buFont typeface="Wingdings"/>
              <a:buChar char="v"/>
            </a:pPr>
            <a:r>
              <a:rPr lang="en-US" i="1"/>
              <a:t>JSON file consists of:</a:t>
            </a:r>
            <a:r>
              <a:rPr lang="en-US"/>
              <a:t> Device Number, IP address, MAC address, Device Status(online/offline)</a:t>
            </a:r>
          </a:p>
        </p:txBody>
      </p:sp>
    </p:spTree>
    <p:extLst>
      <p:ext uri="{BB962C8B-B14F-4D97-AF65-F5344CB8AC3E}">
        <p14:creationId xmlns:p14="http://schemas.microsoft.com/office/powerpoint/2010/main" val="190320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D4509-F08F-49B1-A21E-4B712E33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Why the Product Built So Far classifies as MVP</a:t>
            </a:r>
            <a:r>
              <a:rPr lang="en-US">
                <a:solidFill>
                  <a:srgbClr val="EBEBEB"/>
                </a:solidFill>
                <a:latin typeface="Century Gothic"/>
                <a:cs typeface="Calibri Light"/>
              </a:rPr>
              <a:t> </a:t>
            </a:r>
            <a:r>
              <a:rPr lang="en-US">
                <a:solidFill>
                  <a:srgbClr val="EBEBEB"/>
                </a:solidFill>
                <a:latin typeface="Amasis MT Pro"/>
                <a:cs typeface="Calibri Light"/>
              </a:rPr>
              <a:t>?</a:t>
            </a:r>
            <a:endParaRPr lang="en-US" b="0" i="0" kern="1200">
              <a:solidFill>
                <a:srgbClr val="EBEBEB"/>
              </a:solidFill>
              <a:latin typeface="Amasis MT Pro"/>
              <a:cs typeface="Calibri Light"/>
            </a:endParaRP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9" descr="Diagram&#10;&#10;Description automatically generated">
            <a:extLst>
              <a:ext uri="{FF2B5EF4-FFF2-40B4-BE49-F238E27FC236}">
                <a16:creationId xmlns:a16="http://schemas.microsoft.com/office/drawing/2014/main" id="{8B15B6E0-8215-4855-A048-19BD4B84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469185"/>
            <a:ext cx="6270662" cy="391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62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11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, LEGO, toy, vector graphics&#10;&#10;Description automatically generated">
            <a:extLst>
              <a:ext uri="{FF2B5EF4-FFF2-40B4-BE49-F238E27FC236}">
                <a16:creationId xmlns:a16="http://schemas.microsoft.com/office/drawing/2014/main" id="{87FDE9C2-4B62-4FCD-8EAD-A9C051579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2BCA-41B9-40E3-BD9A-B28BC52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178" y="2730251"/>
            <a:ext cx="9404723" cy="140053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8000" b="1"/>
              <a:t>BACK END </a:t>
            </a:r>
          </a:p>
        </p:txBody>
      </p:sp>
    </p:spTree>
    <p:extLst>
      <p:ext uri="{BB962C8B-B14F-4D97-AF65-F5344CB8AC3E}">
        <p14:creationId xmlns:p14="http://schemas.microsoft.com/office/powerpoint/2010/main" val="248542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4FF15-0EAC-4D7A-A2A0-876F231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EBEBEB"/>
                </a:solidFill>
              </a:rPr>
              <a:t>NETWORK SCANNER  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E55A907-2137-4F83-82AC-A4B156CF5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385290"/>
            <a:ext cx="5449889" cy="4087416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A90-D779-439B-81E8-41EA606D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57615"/>
            <a:ext cx="4166509" cy="4266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EBEBEB"/>
                </a:solidFill>
              </a:rPr>
              <a:t>Utilizes </a:t>
            </a:r>
            <a:r>
              <a:rPr lang="en-US" err="1">
                <a:solidFill>
                  <a:srgbClr val="EBEBEB"/>
                </a:solidFill>
              </a:rPr>
              <a:t>arping</a:t>
            </a:r>
            <a:r>
              <a:rPr lang="en-US">
                <a:solidFill>
                  <a:srgbClr val="EBEBEB"/>
                </a:solidFill>
              </a:rPr>
              <a:t>() to scan the network</a:t>
            </a:r>
            <a:endParaRPr lang="en-US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solidFill>
                  <a:srgbClr val="EBEBEB"/>
                </a:solidFill>
              </a:rPr>
              <a:t>Scan starts from the IP Address of the current default gateway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solidFill>
                  <a:srgbClr val="EBEBEB"/>
                </a:solidFill>
              </a:rPr>
              <a:t>Dumps the scan into a text-file to be utilized by dataConversion.py</a:t>
            </a:r>
          </a:p>
        </p:txBody>
      </p:sp>
    </p:spTree>
    <p:extLst>
      <p:ext uri="{BB962C8B-B14F-4D97-AF65-F5344CB8AC3E}">
        <p14:creationId xmlns:p14="http://schemas.microsoft.com/office/powerpoint/2010/main" val="1375620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FF15-0EAC-4D7A-A2A0-876F231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5762"/>
            <a:ext cx="8534400" cy="1507067"/>
          </a:xfrm>
        </p:spPr>
        <p:txBody>
          <a:bodyPr/>
          <a:lstStyle/>
          <a:p>
            <a:r>
              <a:rPr lang="en-US" b="1"/>
              <a:t>DATA CONVERSION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A90-D779-439B-81E8-41EA606D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02711"/>
            <a:ext cx="8534400" cy="361526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/>
              <a:t>Opens the text-file and scans through each new line</a:t>
            </a:r>
          </a:p>
          <a:p>
            <a:pPr>
              <a:buClr>
                <a:srgbClr val="FFFFFF"/>
              </a:buClr>
            </a:pPr>
            <a:r>
              <a:rPr lang="en-US" sz="3200"/>
              <a:t>Each line scanned is a new device, which includes the MAC Address and IP Address</a:t>
            </a:r>
          </a:p>
          <a:p>
            <a:pPr>
              <a:buClr>
                <a:srgbClr val="FFFFFF"/>
              </a:buClr>
            </a:pPr>
            <a:r>
              <a:rPr lang="en-US" sz="3200"/>
              <a:t>Information get stored into a Python Dictionary and then dumped into a JSON</a:t>
            </a:r>
          </a:p>
        </p:txBody>
      </p:sp>
    </p:spTree>
    <p:extLst>
      <p:ext uri="{BB962C8B-B14F-4D97-AF65-F5344CB8AC3E}">
        <p14:creationId xmlns:p14="http://schemas.microsoft.com/office/powerpoint/2010/main" val="221548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4FF15-0EAC-4D7A-A2A0-876F231E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rgbClr val="EBEBEB"/>
                </a:solidFill>
              </a:rPr>
              <a:t>ONLINE DETECTION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32630A40-CEC7-48C9-A913-321DE1DB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DA90-D779-439B-81E8-41EA606D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76615"/>
            <a:ext cx="4166509" cy="464720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EBEBEB"/>
                </a:solidFill>
              </a:rPr>
              <a:t>Grabs two JSON files(</a:t>
            </a:r>
            <a:r>
              <a:rPr lang="en-US" err="1">
                <a:solidFill>
                  <a:srgbClr val="EBEBEB"/>
                </a:solidFill>
              </a:rPr>
              <a:t>MASTER.json</a:t>
            </a:r>
            <a:r>
              <a:rPr lang="en-US">
                <a:solidFill>
                  <a:srgbClr val="EBEBEB"/>
                </a:solidFill>
              </a:rPr>
              <a:t> and </a:t>
            </a:r>
            <a:r>
              <a:rPr lang="en-US" err="1">
                <a:solidFill>
                  <a:srgbClr val="EBEBEB"/>
                </a:solidFill>
              </a:rPr>
              <a:t>REPEAT.json</a:t>
            </a:r>
            <a:r>
              <a:rPr lang="en-US">
                <a:solidFill>
                  <a:srgbClr val="EBEBEB"/>
                </a:solidFill>
              </a:rPr>
              <a:t>) and loops through to check for comparable devices.</a:t>
            </a:r>
            <a:endParaRPr lang="en-US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solidFill>
                  <a:srgbClr val="EBEBEB"/>
                </a:solidFill>
              </a:rPr>
              <a:t>If the device exists on both files, then the device is online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solidFill>
                  <a:srgbClr val="EBEBEB"/>
                </a:solidFill>
              </a:rPr>
              <a:t>If a new device is discovered on </a:t>
            </a:r>
            <a:r>
              <a:rPr lang="en-US" err="1">
                <a:solidFill>
                  <a:srgbClr val="EBEBEB"/>
                </a:solidFill>
              </a:rPr>
              <a:t>REPEAT.json</a:t>
            </a:r>
            <a:r>
              <a:rPr lang="en-US">
                <a:solidFill>
                  <a:srgbClr val="EBEBEB"/>
                </a:solidFill>
              </a:rPr>
              <a:t>, append the new device onto </a:t>
            </a:r>
            <a:r>
              <a:rPr lang="en-US" err="1">
                <a:solidFill>
                  <a:srgbClr val="EBEBEB"/>
                </a:solidFill>
              </a:rPr>
              <a:t>MASTER.json</a:t>
            </a:r>
          </a:p>
        </p:txBody>
      </p:sp>
    </p:spTree>
    <p:extLst>
      <p:ext uri="{BB962C8B-B14F-4D97-AF65-F5344CB8AC3E}">
        <p14:creationId xmlns:p14="http://schemas.microsoft.com/office/powerpoint/2010/main" val="75701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Network Infrastructure Services  Utility </vt:lpstr>
      <vt:lpstr>PROJECT BACKGROUND </vt:lpstr>
      <vt:lpstr>PROJECT  OVERVIEW</vt:lpstr>
      <vt:lpstr>MVP ABSTRACT </vt:lpstr>
      <vt:lpstr>Why the Product Built So Far classifies as MVP ?</vt:lpstr>
      <vt:lpstr>BACK END </vt:lpstr>
      <vt:lpstr>NETWORK SCANNER  </vt:lpstr>
      <vt:lpstr>DATA CONVERSION</vt:lpstr>
      <vt:lpstr>ONLINE DETECTION</vt:lpstr>
      <vt:lpstr>PACKAGE INSTALLER </vt:lpstr>
      <vt:lpstr>BACKEND CONTROL SCRIPT (BASH SCRIPT) </vt:lpstr>
      <vt:lpstr>FRONT END</vt:lpstr>
      <vt:lpstr>FILE READER</vt:lpstr>
      <vt:lpstr>HTML</vt:lpstr>
      <vt:lpstr>METHODS &amp; TOOLS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2021-11-20T20:07:47Z</dcterms:created>
  <dcterms:modified xsi:type="dcterms:W3CDTF">2021-11-29T15:46:32Z</dcterms:modified>
</cp:coreProperties>
</file>