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22" r:id="rId2"/>
    <p:sldId id="1124" r:id="rId3"/>
    <p:sldId id="1123" r:id="rId4"/>
    <p:sldId id="1131" r:id="rId5"/>
    <p:sldId id="1125" r:id="rId6"/>
    <p:sldId id="1126" r:id="rId7"/>
    <p:sldId id="1127" r:id="rId8"/>
    <p:sldId id="1128" r:id="rId9"/>
    <p:sldId id="1129" r:id="rId10"/>
    <p:sldId id="1130" r:id="rId11"/>
    <p:sldId id="1132" r:id="rId12"/>
    <p:sldId id="1133" r:id="rId13"/>
    <p:sldId id="1134" r:id="rId14"/>
    <p:sldId id="1135" r:id="rId15"/>
    <p:sldId id="1137" r:id="rId16"/>
    <p:sldId id="1138" r:id="rId17"/>
    <p:sldId id="1139" r:id="rId18"/>
    <p:sldId id="1143" r:id="rId19"/>
    <p:sldId id="1144" r:id="rId20"/>
    <p:sldId id="1142" r:id="rId21"/>
    <p:sldId id="1141" r:id="rId22"/>
    <p:sldId id="1145" r:id="rId23"/>
    <p:sldId id="1146" r:id="rId24"/>
    <p:sldId id="1147" r:id="rId25"/>
    <p:sldId id="1148" r:id="rId26"/>
    <p:sldId id="1149" r:id="rId27"/>
    <p:sldId id="1151" r:id="rId28"/>
    <p:sldId id="1150" r:id="rId29"/>
    <p:sldId id="1152" r:id="rId30"/>
    <p:sldId id="1153" r:id="rId31"/>
    <p:sldId id="1154" r:id="rId32"/>
    <p:sldId id="11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E7698-843B-47AA-A57F-27053E24198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968A73-725F-4138-BBBF-94151EC682F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Call sub_10002500</a:t>
          </a:r>
        </a:p>
      </dgm:t>
    </dgm:pt>
    <dgm:pt modelId="{C5B3F599-EEF3-4CD8-9DF7-211F33967E51}" type="parTrans" cxnId="{B5E6C765-642E-46D4-B665-AE3A460BFEA8}">
      <dgm:prSet/>
      <dgm:spPr/>
      <dgm:t>
        <a:bodyPr/>
        <a:lstStyle/>
        <a:p>
          <a:endParaRPr lang="en-US"/>
        </a:p>
      </dgm:t>
    </dgm:pt>
    <dgm:pt modelId="{4E2DE6E1-3F1F-46AE-B10F-8145452FA0D6}" type="sibTrans" cxnId="{B5E6C765-642E-46D4-B665-AE3A460BFEA8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7C4406D-1F38-49E1-B37A-B8008FEA8BB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Reboot</a:t>
          </a:r>
        </a:p>
      </dgm:t>
    </dgm:pt>
    <dgm:pt modelId="{7C079BAC-9148-412B-89A9-10810A2052EE}" type="parTrans" cxnId="{D68BC8AA-8F41-471A-AC9A-2ABA452CDCCC}">
      <dgm:prSet/>
      <dgm:spPr/>
      <dgm:t>
        <a:bodyPr/>
        <a:lstStyle/>
        <a:p>
          <a:endParaRPr lang="en-US"/>
        </a:p>
      </dgm:t>
    </dgm:pt>
    <dgm:pt modelId="{17394013-7961-4868-9BA9-39042C319CEC}" type="sibTrans" cxnId="{D68BC8AA-8F41-471A-AC9A-2ABA452CDCCC}">
      <dgm:prSet/>
      <dgm:spPr/>
      <dgm:t>
        <a:bodyPr/>
        <a:lstStyle/>
        <a:p>
          <a:endParaRPr lang="en-US"/>
        </a:p>
      </dgm:t>
    </dgm:pt>
    <dgm:pt modelId="{84BD3997-510C-4813-B583-DEDE4C584668}" type="pres">
      <dgm:prSet presAssocID="{53AE7698-843B-47AA-A57F-27053E241984}" presName="Name0" presStyleCnt="0">
        <dgm:presLayoutVars>
          <dgm:dir/>
          <dgm:resizeHandles val="exact"/>
        </dgm:presLayoutVars>
      </dgm:prSet>
      <dgm:spPr/>
    </dgm:pt>
    <dgm:pt modelId="{B16935F3-411E-4AB0-8444-26C9C59BC3DF}" type="pres">
      <dgm:prSet presAssocID="{AA968A73-725F-4138-BBBF-94151EC682F7}" presName="node" presStyleLbl="node1" presStyleIdx="0" presStyleCnt="2">
        <dgm:presLayoutVars>
          <dgm:bulletEnabled val="1"/>
        </dgm:presLayoutVars>
      </dgm:prSet>
      <dgm:spPr/>
    </dgm:pt>
    <dgm:pt modelId="{072F1CBD-BD78-4AE9-81F5-60A24E09BB3E}" type="pres">
      <dgm:prSet presAssocID="{4E2DE6E1-3F1F-46AE-B10F-8145452FA0D6}" presName="sibTrans" presStyleLbl="sibTrans2D1" presStyleIdx="0" presStyleCnt="1"/>
      <dgm:spPr/>
    </dgm:pt>
    <dgm:pt modelId="{CE385C9C-9C7A-4ED1-8370-146EE82F5268}" type="pres">
      <dgm:prSet presAssocID="{4E2DE6E1-3F1F-46AE-B10F-8145452FA0D6}" presName="connectorText" presStyleLbl="sibTrans2D1" presStyleIdx="0" presStyleCnt="1"/>
      <dgm:spPr/>
    </dgm:pt>
    <dgm:pt modelId="{D41A401D-A45D-46AB-AC1C-8DAF0ACA92BB}" type="pres">
      <dgm:prSet presAssocID="{27C4406D-1F38-49E1-B37A-B8008FEA8BB0}" presName="node" presStyleLbl="node1" presStyleIdx="1" presStyleCnt="2">
        <dgm:presLayoutVars>
          <dgm:bulletEnabled val="1"/>
        </dgm:presLayoutVars>
      </dgm:prSet>
      <dgm:spPr/>
    </dgm:pt>
  </dgm:ptLst>
  <dgm:cxnLst>
    <dgm:cxn modelId="{F3F9C404-DC21-4328-80D3-4B9A96B72F89}" type="presOf" srcId="{4E2DE6E1-3F1F-46AE-B10F-8145452FA0D6}" destId="{072F1CBD-BD78-4AE9-81F5-60A24E09BB3E}" srcOrd="0" destOrd="0" presId="urn:microsoft.com/office/officeart/2005/8/layout/process1"/>
    <dgm:cxn modelId="{F7935F09-D241-42BE-A1A3-EB1697873D77}" type="presOf" srcId="{4E2DE6E1-3F1F-46AE-B10F-8145452FA0D6}" destId="{CE385C9C-9C7A-4ED1-8370-146EE82F5268}" srcOrd="1" destOrd="0" presId="urn:microsoft.com/office/officeart/2005/8/layout/process1"/>
    <dgm:cxn modelId="{10FCEA5C-87C7-4092-9DE6-ADF2B4594D0C}" type="presOf" srcId="{AA968A73-725F-4138-BBBF-94151EC682F7}" destId="{B16935F3-411E-4AB0-8444-26C9C59BC3DF}" srcOrd="0" destOrd="0" presId="urn:microsoft.com/office/officeart/2005/8/layout/process1"/>
    <dgm:cxn modelId="{B5E6C765-642E-46D4-B665-AE3A460BFEA8}" srcId="{53AE7698-843B-47AA-A57F-27053E241984}" destId="{AA968A73-725F-4138-BBBF-94151EC682F7}" srcOrd="0" destOrd="0" parTransId="{C5B3F599-EEF3-4CD8-9DF7-211F33967E51}" sibTransId="{4E2DE6E1-3F1F-46AE-B10F-8145452FA0D6}"/>
    <dgm:cxn modelId="{CAB76A7E-0278-495E-9743-62FAC6F0A8CE}" type="presOf" srcId="{53AE7698-843B-47AA-A57F-27053E241984}" destId="{84BD3997-510C-4813-B583-DEDE4C584668}" srcOrd="0" destOrd="0" presId="urn:microsoft.com/office/officeart/2005/8/layout/process1"/>
    <dgm:cxn modelId="{00C85E92-5233-4669-96AE-0EE1E485A16A}" type="presOf" srcId="{27C4406D-1F38-49E1-B37A-B8008FEA8BB0}" destId="{D41A401D-A45D-46AB-AC1C-8DAF0ACA92BB}" srcOrd="0" destOrd="0" presId="urn:microsoft.com/office/officeart/2005/8/layout/process1"/>
    <dgm:cxn modelId="{D68BC8AA-8F41-471A-AC9A-2ABA452CDCCC}" srcId="{53AE7698-843B-47AA-A57F-27053E241984}" destId="{27C4406D-1F38-49E1-B37A-B8008FEA8BB0}" srcOrd="1" destOrd="0" parTransId="{7C079BAC-9148-412B-89A9-10810A2052EE}" sibTransId="{17394013-7961-4868-9BA9-39042C319CEC}"/>
    <dgm:cxn modelId="{F6E69A08-4FB7-4F26-A2F5-FDC5A516AFCF}" type="presParOf" srcId="{84BD3997-510C-4813-B583-DEDE4C584668}" destId="{B16935F3-411E-4AB0-8444-26C9C59BC3DF}" srcOrd="0" destOrd="0" presId="urn:microsoft.com/office/officeart/2005/8/layout/process1"/>
    <dgm:cxn modelId="{E5E31A83-9094-4444-999E-57ACD2B07ECC}" type="presParOf" srcId="{84BD3997-510C-4813-B583-DEDE4C584668}" destId="{072F1CBD-BD78-4AE9-81F5-60A24E09BB3E}" srcOrd="1" destOrd="0" presId="urn:microsoft.com/office/officeart/2005/8/layout/process1"/>
    <dgm:cxn modelId="{056E29C1-8C0B-4121-A3A8-0F10AC4B1490}" type="presParOf" srcId="{072F1CBD-BD78-4AE9-81F5-60A24E09BB3E}" destId="{CE385C9C-9C7A-4ED1-8370-146EE82F5268}" srcOrd="0" destOrd="0" presId="urn:microsoft.com/office/officeart/2005/8/layout/process1"/>
    <dgm:cxn modelId="{4643C4D8-B80E-47F2-B8F7-172E16EAB4F6}" type="presParOf" srcId="{84BD3997-510C-4813-B583-DEDE4C584668}" destId="{D41A401D-A45D-46AB-AC1C-8DAF0ACA92B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65626-E0D2-4DBF-96DF-7089B6A1A63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3ECD0-0C6B-40B8-AF70-200B954B4AE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Start</a:t>
          </a:r>
        </a:p>
      </dgm:t>
    </dgm:pt>
    <dgm:pt modelId="{32104361-25AA-4A31-84B7-8501C582B8B7}" type="parTrans" cxnId="{D446C4F7-929C-41C1-AFC0-2EA4F8209504}">
      <dgm:prSet/>
      <dgm:spPr/>
      <dgm:t>
        <a:bodyPr/>
        <a:lstStyle/>
        <a:p>
          <a:endParaRPr lang="en-US"/>
        </a:p>
      </dgm:t>
    </dgm:pt>
    <dgm:pt modelId="{EF211F85-DDED-4B5B-BF29-69599D431036}" type="sibTrans" cxnId="{D446C4F7-929C-41C1-AFC0-2EA4F820950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B451E55-6ACC-4A24-AE85-70F809014D43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Create log.txt</a:t>
          </a:r>
        </a:p>
      </dgm:t>
    </dgm:pt>
    <dgm:pt modelId="{8E29C219-4251-4D83-A1E1-5E5036F35253}" type="parTrans" cxnId="{58D86BEE-B9E0-4FA8-B416-40C85898E6D1}">
      <dgm:prSet/>
      <dgm:spPr/>
      <dgm:t>
        <a:bodyPr/>
        <a:lstStyle/>
        <a:p>
          <a:endParaRPr lang="en-US"/>
        </a:p>
      </dgm:t>
    </dgm:pt>
    <dgm:pt modelId="{E5DB4EC1-C912-43AA-BF9B-7B5BA9B90DA8}" type="sibTrans" cxnId="{58D86BEE-B9E0-4FA8-B416-40C85898E6D1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9F90C3EB-0AE5-4F13-B9E7-0230E538F60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Get physical drives</a:t>
          </a:r>
        </a:p>
      </dgm:t>
    </dgm:pt>
    <dgm:pt modelId="{F1F4CFED-54FC-4973-9397-C37A75F0D5EB}" type="parTrans" cxnId="{47C2CC1D-17A8-41F6-8FE8-143D7DEC02C6}">
      <dgm:prSet/>
      <dgm:spPr/>
      <dgm:t>
        <a:bodyPr/>
        <a:lstStyle/>
        <a:p>
          <a:endParaRPr lang="en-US"/>
        </a:p>
      </dgm:t>
    </dgm:pt>
    <dgm:pt modelId="{456E5CB8-FCE4-455D-9585-C0F8B7012F7B}" type="sibTrans" cxnId="{47C2CC1D-17A8-41F6-8FE8-143D7DEC02C6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CB6BFE9-4EF7-4BC7-B29E-8727911C4D3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Get partitions and drive data</a:t>
          </a:r>
        </a:p>
      </dgm:t>
    </dgm:pt>
    <dgm:pt modelId="{7AF40265-A5E8-4A38-A9FF-37A9202169E4}" type="parTrans" cxnId="{8474D4E1-6F35-4D50-95CA-2C0E68FC729A}">
      <dgm:prSet/>
      <dgm:spPr/>
      <dgm:t>
        <a:bodyPr/>
        <a:lstStyle/>
        <a:p>
          <a:endParaRPr lang="en-US"/>
        </a:p>
      </dgm:t>
    </dgm:pt>
    <dgm:pt modelId="{9830A75A-6519-43E1-BFD7-D80960D414E6}" type="sibTrans" cxnId="{8474D4E1-6F35-4D50-95CA-2C0E68FC729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8CE7378-ADAB-4788-86D2-7E33590F277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Overwrite physical drives with 10k bytes of PRNG data</a:t>
          </a:r>
        </a:p>
      </dgm:t>
    </dgm:pt>
    <dgm:pt modelId="{089E0DE7-F5EC-440B-9B5A-4FEFF135388E}" type="parTrans" cxnId="{A3785F65-4170-4A71-AC48-F66D1A9B3EFF}">
      <dgm:prSet/>
      <dgm:spPr/>
      <dgm:t>
        <a:bodyPr/>
        <a:lstStyle/>
        <a:p>
          <a:endParaRPr lang="en-US"/>
        </a:p>
      </dgm:t>
    </dgm:pt>
    <dgm:pt modelId="{CE386A2E-B98F-443E-B5F1-C7F440833D16}" type="sibTrans" cxnId="{A3785F65-4170-4A71-AC48-F66D1A9B3EF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050500D-9F4C-4682-BDF3-7AA7926262C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600" dirty="0"/>
            <a:t>Using 1 thread, create a file named “TmdXXXX/TmfXXXX.tmp and write to it using PRNG data until disk is full</a:t>
          </a:r>
        </a:p>
      </dgm:t>
    </dgm:pt>
    <dgm:pt modelId="{EAF56F01-8A66-4094-BA48-0583C18C46D6}" type="parTrans" cxnId="{A1A7972D-21FD-48A7-89BB-A3FDEEE5F754}">
      <dgm:prSet/>
      <dgm:spPr/>
      <dgm:t>
        <a:bodyPr/>
        <a:lstStyle/>
        <a:p>
          <a:endParaRPr lang="en-US"/>
        </a:p>
      </dgm:t>
    </dgm:pt>
    <dgm:pt modelId="{AD4FD297-E5BC-42A8-9DEE-7533E1200823}" type="sibTrans" cxnId="{A1A7972D-21FD-48A7-89BB-A3FDEEE5F75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18ABC8C-CFD4-4DEF-8BAD-02E8B11E048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End</a:t>
          </a:r>
        </a:p>
      </dgm:t>
    </dgm:pt>
    <dgm:pt modelId="{92F9BF8A-81D3-4C31-A2F6-007F893294FC}" type="parTrans" cxnId="{81D673FB-6072-472F-B093-17B9A7B51C78}">
      <dgm:prSet/>
      <dgm:spPr/>
      <dgm:t>
        <a:bodyPr/>
        <a:lstStyle/>
        <a:p>
          <a:endParaRPr lang="en-US"/>
        </a:p>
      </dgm:t>
    </dgm:pt>
    <dgm:pt modelId="{71EC8E04-94BD-47B5-811D-1534B27465C7}" type="sibTrans" cxnId="{81D673FB-6072-472F-B093-17B9A7B51C78}">
      <dgm:prSet/>
      <dgm:spPr/>
      <dgm:t>
        <a:bodyPr/>
        <a:lstStyle/>
        <a:p>
          <a:endParaRPr lang="en-US"/>
        </a:p>
      </dgm:t>
    </dgm:pt>
    <dgm:pt modelId="{B3CD1B95-FFBC-4D81-A7B3-439CC37A53E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/>
            <a:t>Recursively wipe first 10k bytes of all files with PRNG data</a:t>
          </a:r>
        </a:p>
      </dgm:t>
    </dgm:pt>
    <dgm:pt modelId="{BE2C7881-C833-4B7E-AAAD-9C2E62697780}" type="parTrans" cxnId="{49ABAD9E-0AF7-4782-9C1A-DCC0EE55B739}">
      <dgm:prSet/>
      <dgm:spPr/>
      <dgm:t>
        <a:bodyPr/>
        <a:lstStyle/>
        <a:p>
          <a:endParaRPr lang="en-US"/>
        </a:p>
      </dgm:t>
    </dgm:pt>
    <dgm:pt modelId="{67FCA683-74A6-43A8-9D85-FC2CAE71400F}" type="sibTrans" cxnId="{49ABAD9E-0AF7-4782-9C1A-DCC0EE55B739}">
      <dgm:prSet/>
      <dgm:spPr/>
      <dgm:t>
        <a:bodyPr/>
        <a:lstStyle/>
        <a:p>
          <a:endParaRPr lang="en-US"/>
        </a:p>
      </dgm:t>
    </dgm:pt>
    <dgm:pt modelId="{A9F15BB9-B284-4034-B69D-56735E548F84}" type="pres">
      <dgm:prSet presAssocID="{0AF65626-E0D2-4DBF-96DF-7089B6A1A63C}" presName="Name0" presStyleCnt="0">
        <dgm:presLayoutVars>
          <dgm:dir/>
          <dgm:animLvl val="lvl"/>
          <dgm:resizeHandles val="exact"/>
        </dgm:presLayoutVars>
      </dgm:prSet>
      <dgm:spPr/>
    </dgm:pt>
    <dgm:pt modelId="{53A543BD-8457-4FC3-AF79-5151464C3C12}" type="pres">
      <dgm:prSet presAssocID="{718ABC8C-CFD4-4DEF-8BAD-02E8B11E0486}" presName="boxAndChildren" presStyleCnt="0"/>
      <dgm:spPr/>
    </dgm:pt>
    <dgm:pt modelId="{29D16AFB-9FD8-43E4-9A7B-32898DF0F2FE}" type="pres">
      <dgm:prSet presAssocID="{718ABC8C-CFD4-4DEF-8BAD-02E8B11E0486}" presName="parentTextBox" presStyleLbl="node1" presStyleIdx="0" presStyleCnt="8"/>
      <dgm:spPr/>
    </dgm:pt>
    <dgm:pt modelId="{D9DDFB13-935F-4F6E-9583-92F6EFF86331}" type="pres">
      <dgm:prSet presAssocID="{67FCA683-74A6-43A8-9D85-FC2CAE71400F}" presName="sp" presStyleCnt="0"/>
      <dgm:spPr/>
    </dgm:pt>
    <dgm:pt modelId="{4FE0E9C5-8ED6-41A4-8905-46BC655CAB04}" type="pres">
      <dgm:prSet presAssocID="{B3CD1B95-FFBC-4D81-A7B3-439CC37A53EC}" presName="arrowAndChildren" presStyleCnt="0"/>
      <dgm:spPr/>
    </dgm:pt>
    <dgm:pt modelId="{E504061B-9638-4C74-939F-F4E114EB6E9F}" type="pres">
      <dgm:prSet presAssocID="{B3CD1B95-FFBC-4D81-A7B3-439CC37A53EC}" presName="parentTextArrow" presStyleLbl="node1" presStyleIdx="1" presStyleCnt="8"/>
      <dgm:spPr/>
    </dgm:pt>
    <dgm:pt modelId="{E77E8681-9160-43B0-A10E-70B5CDE3F51B}" type="pres">
      <dgm:prSet presAssocID="{AD4FD297-E5BC-42A8-9DEE-7533E1200823}" presName="sp" presStyleCnt="0"/>
      <dgm:spPr/>
    </dgm:pt>
    <dgm:pt modelId="{0E8A1E3C-8164-477E-AA33-36425BA3CA80}" type="pres">
      <dgm:prSet presAssocID="{B050500D-9F4C-4682-BDF3-7AA7926262C7}" presName="arrowAndChildren" presStyleCnt="0"/>
      <dgm:spPr/>
    </dgm:pt>
    <dgm:pt modelId="{99CB2D25-2DAA-4745-B053-3EEF20780F84}" type="pres">
      <dgm:prSet presAssocID="{B050500D-9F4C-4682-BDF3-7AA7926262C7}" presName="parentTextArrow" presStyleLbl="node1" presStyleIdx="2" presStyleCnt="8"/>
      <dgm:spPr/>
    </dgm:pt>
    <dgm:pt modelId="{F1A9F6C0-6155-422F-A9DA-28B4177BBEE1}" type="pres">
      <dgm:prSet presAssocID="{CE386A2E-B98F-443E-B5F1-C7F440833D16}" presName="sp" presStyleCnt="0"/>
      <dgm:spPr/>
    </dgm:pt>
    <dgm:pt modelId="{761009B0-1117-4A5B-94FC-321D7CB02578}" type="pres">
      <dgm:prSet presAssocID="{C8CE7378-ADAB-4788-86D2-7E33590F2777}" presName="arrowAndChildren" presStyleCnt="0"/>
      <dgm:spPr/>
    </dgm:pt>
    <dgm:pt modelId="{FB78F9E8-2E92-4051-A968-B90172AF6F2F}" type="pres">
      <dgm:prSet presAssocID="{C8CE7378-ADAB-4788-86D2-7E33590F2777}" presName="parentTextArrow" presStyleLbl="node1" presStyleIdx="3" presStyleCnt="8"/>
      <dgm:spPr/>
    </dgm:pt>
    <dgm:pt modelId="{5448A7B3-7FC6-412C-A543-60037C5BC53E}" type="pres">
      <dgm:prSet presAssocID="{9830A75A-6519-43E1-BFD7-D80960D414E6}" presName="sp" presStyleCnt="0"/>
      <dgm:spPr/>
    </dgm:pt>
    <dgm:pt modelId="{7F13A1F9-F377-437A-83FB-0FFCFC7328B4}" type="pres">
      <dgm:prSet presAssocID="{5CB6BFE9-4EF7-4BC7-B29E-8727911C4D32}" presName="arrowAndChildren" presStyleCnt="0"/>
      <dgm:spPr/>
    </dgm:pt>
    <dgm:pt modelId="{26ABDEC9-6007-4C67-A402-F22733431E10}" type="pres">
      <dgm:prSet presAssocID="{5CB6BFE9-4EF7-4BC7-B29E-8727911C4D32}" presName="parentTextArrow" presStyleLbl="node1" presStyleIdx="4" presStyleCnt="8"/>
      <dgm:spPr/>
    </dgm:pt>
    <dgm:pt modelId="{22691E58-026D-4EB8-8EFF-5C6C9EB580BC}" type="pres">
      <dgm:prSet presAssocID="{456E5CB8-FCE4-455D-9585-C0F8B7012F7B}" presName="sp" presStyleCnt="0"/>
      <dgm:spPr/>
    </dgm:pt>
    <dgm:pt modelId="{04F5C7C4-48E1-42BB-A555-2372FB835E38}" type="pres">
      <dgm:prSet presAssocID="{9F90C3EB-0AE5-4F13-B9E7-0230E538F60F}" presName="arrowAndChildren" presStyleCnt="0"/>
      <dgm:spPr/>
    </dgm:pt>
    <dgm:pt modelId="{8CFD0F02-53D1-43AD-9A29-1CA178E24578}" type="pres">
      <dgm:prSet presAssocID="{9F90C3EB-0AE5-4F13-B9E7-0230E538F60F}" presName="parentTextArrow" presStyleLbl="node1" presStyleIdx="5" presStyleCnt="8"/>
      <dgm:spPr/>
    </dgm:pt>
    <dgm:pt modelId="{92DD9213-E1AF-45CC-86F2-3759D8EBC14A}" type="pres">
      <dgm:prSet presAssocID="{E5DB4EC1-C912-43AA-BF9B-7B5BA9B90DA8}" presName="sp" presStyleCnt="0"/>
      <dgm:spPr/>
    </dgm:pt>
    <dgm:pt modelId="{0E383250-BCCF-4C19-A18D-C719AFEC9818}" type="pres">
      <dgm:prSet presAssocID="{BB451E55-6ACC-4A24-AE85-70F809014D43}" presName="arrowAndChildren" presStyleCnt="0"/>
      <dgm:spPr/>
    </dgm:pt>
    <dgm:pt modelId="{3CE48043-55CF-4DBC-8471-0CBB34D7318F}" type="pres">
      <dgm:prSet presAssocID="{BB451E55-6ACC-4A24-AE85-70F809014D43}" presName="parentTextArrow" presStyleLbl="node1" presStyleIdx="6" presStyleCnt="8"/>
      <dgm:spPr/>
    </dgm:pt>
    <dgm:pt modelId="{887A6E81-BCA6-4083-B868-4D11F00DFFB4}" type="pres">
      <dgm:prSet presAssocID="{EF211F85-DDED-4B5B-BF29-69599D431036}" presName="sp" presStyleCnt="0"/>
      <dgm:spPr/>
    </dgm:pt>
    <dgm:pt modelId="{53D12371-6987-44F5-96F7-5644DA35D6DC}" type="pres">
      <dgm:prSet presAssocID="{ED63ECD0-0C6B-40B8-AF70-200B954B4AE4}" presName="arrowAndChildren" presStyleCnt="0"/>
      <dgm:spPr/>
    </dgm:pt>
    <dgm:pt modelId="{B89AF907-A2D3-423A-95BF-C12050AFC1F5}" type="pres">
      <dgm:prSet presAssocID="{ED63ECD0-0C6B-40B8-AF70-200B954B4AE4}" presName="parentTextArrow" presStyleLbl="node1" presStyleIdx="7" presStyleCnt="8"/>
      <dgm:spPr/>
    </dgm:pt>
  </dgm:ptLst>
  <dgm:cxnLst>
    <dgm:cxn modelId="{47C2CC1D-17A8-41F6-8FE8-143D7DEC02C6}" srcId="{0AF65626-E0D2-4DBF-96DF-7089B6A1A63C}" destId="{9F90C3EB-0AE5-4F13-B9E7-0230E538F60F}" srcOrd="2" destOrd="0" parTransId="{F1F4CFED-54FC-4973-9397-C37A75F0D5EB}" sibTransId="{456E5CB8-FCE4-455D-9585-C0F8B7012F7B}"/>
    <dgm:cxn modelId="{A1A7972D-21FD-48A7-89BB-A3FDEEE5F754}" srcId="{0AF65626-E0D2-4DBF-96DF-7089B6A1A63C}" destId="{B050500D-9F4C-4682-BDF3-7AA7926262C7}" srcOrd="5" destOrd="0" parTransId="{EAF56F01-8A66-4094-BA48-0583C18C46D6}" sibTransId="{AD4FD297-E5BC-42A8-9DEE-7533E1200823}"/>
    <dgm:cxn modelId="{9C88855E-8EE4-494E-A4E5-6186204E58AC}" type="presOf" srcId="{C8CE7378-ADAB-4788-86D2-7E33590F2777}" destId="{FB78F9E8-2E92-4051-A968-B90172AF6F2F}" srcOrd="0" destOrd="0" presId="urn:microsoft.com/office/officeart/2005/8/layout/process4"/>
    <dgm:cxn modelId="{A3785F65-4170-4A71-AC48-F66D1A9B3EFF}" srcId="{0AF65626-E0D2-4DBF-96DF-7089B6A1A63C}" destId="{C8CE7378-ADAB-4788-86D2-7E33590F2777}" srcOrd="4" destOrd="0" parTransId="{089E0DE7-F5EC-440B-9B5A-4FEFF135388E}" sibTransId="{CE386A2E-B98F-443E-B5F1-C7F440833D16}"/>
    <dgm:cxn modelId="{EEECFB52-ADCD-4CE3-846E-E585B57164DC}" type="presOf" srcId="{BB451E55-6ACC-4A24-AE85-70F809014D43}" destId="{3CE48043-55CF-4DBC-8471-0CBB34D7318F}" srcOrd="0" destOrd="0" presId="urn:microsoft.com/office/officeart/2005/8/layout/process4"/>
    <dgm:cxn modelId="{16B51E75-CEFB-4ED4-A7C0-B5D083EA1635}" type="presOf" srcId="{ED63ECD0-0C6B-40B8-AF70-200B954B4AE4}" destId="{B89AF907-A2D3-423A-95BF-C12050AFC1F5}" srcOrd="0" destOrd="0" presId="urn:microsoft.com/office/officeart/2005/8/layout/process4"/>
    <dgm:cxn modelId="{0BC3B775-D731-4C07-BF84-856703CE6B70}" type="presOf" srcId="{718ABC8C-CFD4-4DEF-8BAD-02E8B11E0486}" destId="{29D16AFB-9FD8-43E4-9A7B-32898DF0F2FE}" srcOrd="0" destOrd="0" presId="urn:microsoft.com/office/officeart/2005/8/layout/process4"/>
    <dgm:cxn modelId="{66BE5F59-D4CB-4DCA-9C9B-DE5CF70BDDE0}" type="presOf" srcId="{9F90C3EB-0AE5-4F13-B9E7-0230E538F60F}" destId="{8CFD0F02-53D1-43AD-9A29-1CA178E24578}" srcOrd="0" destOrd="0" presId="urn:microsoft.com/office/officeart/2005/8/layout/process4"/>
    <dgm:cxn modelId="{3E47BF80-2EE8-422F-8201-9716393B05D8}" type="presOf" srcId="{B050500D-9F4C-4682-BDF3-7AA7926262C7}" destId="{99CB2D25-2DAA-4745-B053-3EEF20780F84}" srcOrd="0" destOrd="0" presId="urn:microsoft.com/office/officeart/2005/8/layout/process4"/>
    <dgm:cxn modelId="{DA828F81-2239-427A-8CCE-8672CB49815C}" type="presOf" srcId="{B3CD1B95-FFBC-4D81-A7B3-439CC37A53EC}" destId="{E504061B-9638-4C74-939F-F4E114EB6E9F}" srcOrd="0" destOrd="0" presId="urn:microsoft.com/office/officeart/2005/8/layout/process4"/>
    <dgm:cxn modelId="{49ABAD9E-0AF7-4782-9C1A-DCC0EE55B739}" srcId="{0AF65626-E0D2-4DBF-96DF-7089B6A1A63C}" destId="{B3CD1B95-FFBC-4D81-A7B3-439CC37A53EC}" srcOrd="6" destOrd="0" parTransId="{BE2C7881-C833-4B7E-AAAD-9C2E62697780}" sibTransId="{67FCA683-74A6-43A8-9D85-FC2CAE71400F}"/>
    <dgm:cxn modelId="{120277B7-8BF8-4CDC-AB2E-804338EA6AF8}" type="presOf" srcId="{0AF65626-E0D2-4DBF-96DF-7089B6A1A63C}" destId="{A9F15BB9-B284-4034-B69D-56735E548F84}" srcOrd="0" destOrd="0" presId="urn:microsoft.com/office/officeart/2005/8/layout/process4"/>
    <dgm:cxn modelId="{ABCFE7B7-3F22-416A-ABB9-D69F82FD55C0}" type="presOf" srcId="{5CB6BFE9-4EF7-4BC7-B29E-8727911C4D32}" destId="{26ABDEC9-6007-4C67-A402-F22733431E10}" srcOrd="0" destOrd="0" presId="urn:microsoft.com/office/officeart/2005/8/layout/process4"/>
    <dgm:cxn modelId="{8474D4E1-6F35-4D50-95CA-2C0E68FC729A}" srcId="{0AF65626-E0D2-4DBF-96DF-7089B6A1A63C}" destId="{5CB6BFE9-4EF7-4BC7-B29E-8727911C4D32}" srcOrd="3" destOrd="0" parTransId="{7AF40265-A5E8-4A38-A9FF-37A9202169E4}" sibTransId="{9830A75A-6519-43E1-BFD7-D80960D414E6}"/>
    <dgm:cxn modelId="{58D86BEE-B9E0-4FA8-B416-40C85898E6D1}" srcId="{0AF65626-E0D2-4DBF-96DF-7089B6A1A63C}" destId="{BB451E55-6ACC-4A24-AE85-70F809014D43}" srcOrd="1" destOrd="0" parTransId="{8E29C219-4251-4D83-A1E1-5E5036F35253}" sibTransId="{E5DB4EC1-C912-43AA-BF9B-7B5BA9B90DA8}"/>
    <dgm:cxn modelId="{D446C4F7-929C-41C1-AFC0-2EA4F8209504}" srcId="{0AF65626-E0D2-4DBF-96DF-7089B6A1A63C}" destId="{ED63ECD0-0C6B-40B8-AF70-200B954B4AE4}" srcOrd="0" destOrd="0" parTransId="{32104361-25AA-4A31-84B7-8501C582B8B7}" sibTransId="{EF211F85-DDED-4B5B-BF29-69599D431036}"/>
    <dgm:cxn modelId="{81D673FB-6072-472F-B093-17B9A7B51C78}" srcId="{0AF65626-E0D2-4DBF-96DF-7089B6A1A63C}" destId="{718ABC8C-CFD4-4DEF-8BAD-02E8B11E0486}" srcOrd="7" destOrd="0" parTransId="{92F9BF8A-81D3-4C31-A2F6-007F893294FC}" sibTransId="{71EC8E04-94BD-47B5-811D-1534B27465C7}"/>
    <dgm:cxn modelId="{18C5EA26-CC56-4110-9554-3BB4B53074EF}" type="presParOf" srcId="{A9F15BB9-B284-4034-B69D-56735E548F84}" destId="{53A543BD-8457-4FC3-AF79-5151464C3C12}" srcOrd="0" destOrd="0" presId="urn:microsoft.com/office/officeart/2005/8/layout/process4"/>
    <dgm:cxn modelId="{6BB1A3A0-8575-4EDC-AE9E-C947ECAB43F0}" type="presParOf" srcId="{53A543BD-8457-4FC3-AF79-5151464C3C12}" destId="{29D16AFB-9FD8-43E4-9A7B-32898DF0F2FE}" srcOrd="0" destOrd="0" presId="urn:microsoft.com/office/officeart/2005/8/layout/process4"/>
    <dgm:cxn modelId="{946A14E8-3256-42B7-A97B-B1DEF9A03036}" type="presParOf" srcId="{A9F15BB9-B284-4034-B69D-56735E548F84}" destId="{D9DDFB13-935F-4F6E-9583-92F6EFF86331}" srcOrd="1" destOrd="0" presId="urn:microsoft.com/office/officeart/2005/8/layout/process4"/>
    <dgm:cxn modelId="{C27BB8DF-E850-4E0C-9341-24917256D255}" type="presParOf" srcId="{A9F15BB9-B284-4034-B69D-56735E548F84}" destId="{4FE0E9C5-8ED6-41A4-8905-46BC655CAB04}" srcOrd="2" destOrd="0" presId="urn:microsoft.com/office/officeart/2005/8/layout/process4"/>
    <dgm:cxn modelId="{64CBB692-8690-4461-8A92-71ECF53A3ABC}" type="presParOf" srcId="{4FE0E9C5-8ED6-41A4-8905-46BC655CAB04}" destId="{E504061B-9638-4C74-939F-F4E114EB6E9F}" srcOrd="0" destOrd="0" presId="urn:microsoft.com/office/officeart/2005/8/layout/process4"/>
    <dgm:cxn modelId="{560B58E3-CEB7-4E2D-96DE-899B0D55AA22}" type="presParOf" srcId="{A9F15BB9-B284-4034-B69D-56735E548F84}" destId="{E77E8681-9160-43B0-A10E-70B5CDE3F51B}" srcOrd="3" destOrd="0" presId="urn:microsoft.com/office/officeart/2005/8/layout/process4"/>
    <dgm:cxn modelId="{911799D9-9042-45B3-8B26-983979D26529}" type="presParOf" srcId="{A9F15BB9-B284-4034-B69D-56735E548F84}" destId="{0E8A1E3C-8164-477E-AA33-36425BA3CA80}" srcOrd="4" destOrd="0" presId="urn:microsoft.com/office/officeart/2005/8/layout/process4"/>
    <dgm:cxn modelId="{BA6ECE9F-8584-4EA1-BD9D-408B6A6BBB04}" type="presParOf" srcId="{0E8A1E3C-8164-477E-AA33-36425BA3CA80}" destId="{99CB2D25-2DAA-4745-B053-3EEF20780F84}" srcOrd="0" destOrd="0" presId="urn:microsoft.com/office/officeart/2005/8/layout/process4"/>
    <dgm:cxn modelId="{638189EB-181F-4E77-9A16-5264EEB7967D}" type="presParOf" srcId="{A9F15BB9-B284-4034-B69D-56735E548F84}" destId="{F1A9F6C0-6155-422F-A9DA-28B4177BBEE1}" srcOrd="5" destOrd="0" presId="urn:microsoft.com/office/officeart/2005/8/layout/process4"/>
    <dgm:cxn modelId="{82FB4BAA-505A-4443-AF66-EB50B8690E1F}" type="presParOf" srcId="{A9F15BB9-B284-4034-B69D-56735E548F84}" destId="{761009B0-1117-4A5B-94FC-321D7CB02578}" srcOrd="6" destOrd="0" presId="urn:microsoft.com/office/officeart/2005/8/layout/process4"/>
    <dgm:cxn modelId="{28DAC13C-E5C9-4B5A-87FA-4445A99D3B9A}" type="presParOf" srcId="{761009B0-1117-4A5B-94FC-321D7CB02578}" destId="{FB78F9E8-2E92-4051-A968-B90172AF6F2F}" srcOrd="0" destOrd="0" presId="urn:microsoft.com/office/officeart/2005/8/layout/process4"/>
    <dgm:cxn modelId="{E1C7E736-A8BF-4027-82B6-E4BB3E3F8DA1}" type="presParOf" srcId="{A9F15BB9-B284-4034-B69D-56735E548F84}" destId="{5448A7B3-7FC6-412C-A543-60037C5BC53E}" srcOrd="7" destOrd="0" presId="urn:microsoft.com/office/officeart/2005/8/layout/process4"/>
    <dgm:cxn modelId="{986C1797-DAAC-4AB7-951D-6DC3A378FCCE}" type="presParOf" srcId="{A9F15BB9-B284-4034-B69D-56735E548F84}" destId="{7F13A1F9-F377-437A-83FB-0FFCFC7328B4}" srcOrd="8" destOrd="0" presId="urn:microsoft.com/office/officeart/2005/8/layout/process4"/>
    <dgm:cxn modelId="{B7D19538-BA94-476F-BA3E-CC51079B2991}" type="presParOf" srcId="{7F13A1F9-F377-437A-83FB-0FFCFC7328B4}" destId="{26ABDEC9-6007-4C67-A402-F22733431E10}" srcOrd="0" destOrd="0" presId="urn:microsoft.com/office/officeart/2005/8/layout/process4"/>
    <dgm:cxn modelId="{6AC69485-2DC7-49BB-8F72-F40FFFF5E55B}" type="presParOf" srcId="{A9F15BB9-B284-4034-B69D-56735E548F84}" destId="{22691E58-026D-4EB8-8EFF-5C6C9EB580BC}" srcOrd="9" destOrd="0" presId="urn:microsoft.com/office/officeart/2005/8/layout/process4"/>
    <dgm:cxn modelId="{C98283C7-8869-4472-90DC-5639FFDD17DA}" type="presParOf" srcId="{A9F15BB9-B284-4034-B69D-56735E548F84}" destId="{04F5C7C4-48E1-42BB-A555-2372FB835E38}" srcOrd="10" destOrd="0" presId="urn:microsoft.com/office/officeart/2005/8/layout/process4"/>
    <dgm:cxn modelId="{0B06F6E7-A049-44E9-BCFA-6046047CFD79}" type="presParOf" srcId="{04F5C7C4-48E1-42BB-A555-2372FB835E38}" destId="{8CFD0F02-53D1-43AD-9A29-1CA178E24578}" srcOrd="0" destOrd="0" presId="urn:microsoft.com/office/officeart/2005/8/layout/process4"/>
    <dgm:cxn modelId="{FE3756C5-C34E-449D-B81E-37E8481A1F1B}" type="presParOf" srcId="{A9F15BB9-B284-4034-B69D-56735E548F84}" destId="{92DD9213-E1AF-45CC-86F2-3759D8EBC14A}" srcOrd="11" destOrd="0" presId="urn:microsoft.com/office/officeart/2005/8/layout/process4"/>
    <dgm:cxn modelId="{2269F4B0-1B1C-4146-B06D-96518EB3BE1F}" type="presParOf" srcId="{A9F15BB9-B284-4034-B69D-56735E548F84}" destId="{0E383250-BCCF-4C19-A18D-C719AFEC9818}" srcOrd="12" destOrd="0" presId="urn:microsoft.com/office/officeart/2005/8/layout/process4"/>
    <dgm:cxn modelId="{D0E99EB4-BE75-48E9-837C-4A8EA36573E4}" type="presParOf" srcId="{0E383250-BCCF-4C19-A18D-C719AFEC9818}" destId="{3CE48043-55CF-4DBC-8471-0CBB34D7318F}" srcOrd="0" destOrd="0" presId="urn:microsoft.com/office/officeart/2005/8/layout/process4"/>
    <dgm:cxn modelId="{5C92A5BA-5292-4561-8F27-BACAC793BB9A}" type="presParOf" srcId="{A9F15BB9-B284-4034-B69D-56735E548F84}" destId="{887A6E81-BCA6-4083-B868-4D11F00DFFB4}" srcOrd="13" destOrd="0" presId="urn:microsoft.com/office/officeart/2005/8/layout/process4"/>
    <dgm:cxn modelId="{168EB9BF-B431-4B36-A138-AF20720D08FF}" type="presParOf" srcId="{A9F15BB9-B284-4034-B69D-56735E548F84}" destId="{53D12371-6987-44F5-96F7-5644DA35D6DC}" srcOrd="14" destOrd="0" presId="urn:microsoft.com/office/officeart/2005/8/layout/process4"/>
    <dgm:cxn modelId="{4E55E572-3046-4B45-9D48-9E11097EA1A2}" type="presParOf" srcId="{53D12371-6987-44F5-96F7-5644DA35D6DC}" destId="{B89AF907-A2D3-423A-95BF-C12050AFC1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935F3-411E-4AB0-8444-26C9C59BC3DF}">
      <dsp:nvSpPr>
        <dsp:cNvPr id="0" name=""/>
        <dsp:cNvSpPr/>
      </dsp:nvSpPr>
      <dsp:spPr>
        <a:xfrm>
          <a:off x="993" y="1249054"/>
          <a:ext cx="2119388" cy="127163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Call sub_10002500</a:t>
          </a:r>
        </a:p>
      </dsp:txBody>
      <dsp:txXfrm>
        <a:off x="38238" y="1286299"/>
        <a:ext cx="2044898" cy="1197143"/>
      </dsp:txXfrm>
    </dsp:sp>
    <dsp:sp modelId="{072F1CBD-BD78-4AE9-81F5-60A24E09BB3E}">
      <dsp:nvSpPr>
        <dsp:cNvPr id="0" name=""/>
        <dsp:cNvSpPr/>
      </dsp:nvSpPr>
      <dsp:spPr>
        <a:xfrm>
          <a:off x="2332321" y="1622067"/>
          <a:ext cx="449310" cy="525608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32321" y="1727189"/>
        <a:ext cx="314517" cy="315364"/>
      </dsp:txXfrm>
    </dsp:sp>
    <dsp:sp modelId="{D41A401D-A45D-46AB-AC1C-8DAF0ACA92BB}">
      <dsp:nvSpPr>
        <dsp:cNvPr id="0" name=""/>
        <dsp:cNvSpPr/>
      </dsp:nvSpPr>
      <dsp:spPr>
        <a:xfrm>
          <a:off x="2968138" y="1249054"/>
          <a:ext cx="2119388" cy="1271633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Reboot</a:t>
          </a:r>
        </a:p>
      </dsp:txBody>
      <dsp:txXfrm>
        <a:off x="3005383" y="1286299"/>
        <a:ext cx="2044898" cy="1197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16AFB-9FD8-43E4-9A7B-32898DF0F2FE}">
      <dsp:nvSpPr>
        <dsp:cNvPr id="0" name=""/>
        <dsp:cNvSpPr/>
      </dsp:nvSpPr>
      <dsp:spPr>
        <a:xfrm>
          <a:off x="0" y="4952346"/>
          <a:ext cx="8128000" cy="46434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End</a:t>
          </a:r>
        </a:p>
      </dsp:txBody>
      <dsp:txXfrm>
        <a:off x="0" y="4952346"/>
        <a:ext cx="8128000" cy="464343"/>
      </dsp:txXfrm>
    </dsp:sp>
    <dsp:sp modelId="{E504061B-9638-4C74-939F-F4E114EB6E9F}">
      <dsp:nvSpPr>
        <dsp:cNvPr id="0" name=""/>
        <dsp:cNvSpPr/>
      </dsp:nvSpPr>
      <dsp:spPr>
        <a:xfrm rot="10800000">
          <a:off x="0" y="4245150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Recursively wipe first 10k bytes of all files with PRNG data</a:t>
          </a:r>
        </a:p>
      </dsp:txBody>
      <dsp:txXfrm rot="10800000">
        <a:off x="0" y="4245150"/>
        <a:ext cx="8128000" cy="464040"/>
      </dsp:txXfrm>
    </dsp:sp>
    <dsp:sp modelId="{99CB2D25-2DAA-4745-B053-3EEF20780F84}">
      <dsp:nvSpPr>
        <dsp:cNvPr id="0" name=""/>
        <dsp:cNvSpPr/>
      </dsp:nvSpPr>
      <dsp:spPr>
        <a:xfrm rot="10800000">
          <a:off x="0" y="3537954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1 thread, create a file named “TmdXXXX/TmfXXXX.tmp and write to it using PRNG data until disk is full</a:t>
          </a:r>
        </a:p>
      </dsp:txBody>
      <dsp:txXfrm rot="10800000">
        <a:off x="0" y="3537954"/>
        <a:ext cx="8128000" cy="464040"/>
      </dsp:txXfrm>
    </dsp:sp>
    <dsp:sp modelId="{FB78F9E8-2E92-4051-A968-B90172AF6F2F}">
      <dsp:nvSpPr>
        <dsp:cNvPr id="0" name=""/>
        <dsp:cNvSpPr/>
      </dsp:nvSpPr>
      <dsp:spPr>
        <a:xfrm rot="10800000">
          <a:off x="0" y="2830759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physical drives with 10k bytes of PRNG data</a:t>
          </a:r>
        </a:p>
      </dsp:txBody>
      <dsp:txXfrm rot="10800000">
        <a:off x="0" y="2830759"/>
        <a:ext cx="8128000" cy="464040"/>
      </dsp:txXfrm>
    </dsp:sp>
    <dsp:sp modelId="{26ABDEC9-6007-4C67-A402-F22733431E10}">
      <dsp:nvSpPr>
        <dsp:cNvPr id="0" name=""/>
        <dsp:cNvSpPr/>
      </dsp:nvSpPr>
      <dsp:spPr>
        <a:xfrm rot="10800000">
          <a:off x="0" y="2123563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partitions and drive data</a:t>
          </a:r>
        </a:p>
      </dsp:txBody>
      <dsp:txXfrm rot="10800000">
        <a:off x="0" y="2123563"/>
        <a:ext cx="8128000" cy="464040"/>
      </dsp:txXfrm>
    </dsp:sp>
    <dsp:sp modelId="{8CFD0F02-53D1-43AD-9A29-1CA178E24578}">
      <dsp:nvSpPr>
        <dsp:cNvPr id="0" name=""/>
        <dsp:cNvSpPr/>
      </dsp:nvSpPr>
      <dsp:spPr>
        <a:xfrm rot="10800000">
          <a:off x="0" y="1416368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physical drives</a:t>
          </a:r>
        </a:p>
      </dsp:txBody>
      <dsp:txXfrm rot="10800000">
        <a:off x="0" y="1416368"/>
        <a:ext cx="8128000" cy="464040"/>
      </dsp:txXfrm>
    </dsp:sp>
    <dsp:sp modelId="{3CE48043-55CF-4DBC-8471-0CBB34D7318F}">
      <dsp:nvSpPr>
        <dsp:cNvPr id="0" name=""/>
        <dsp:cNvSpPr/>
      </dsp:nvSpPr>
      <dsp:spPr>
        <a:xfrm rot="10800000">
          <a:off x="0" y="709172"/>
          <a:ext cx="8128000" cy="714160"/>
        </a:xfrm>
        <a:prstGeom prst="upArrowCallou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log.txt</a:t>
          </a:r>
        </a:p>
      </dsp:txBody>
      <dsp:txXfrm rot="10800000">
        <a:off x="0" y="709172"/>
        <a:ext cx="8128000" cy="464040"/>
      </dsp:txXfrm>
    </dsp:sp>
    <dsp:sp modelId="{B89AF907-A2D3-423A-95BF-C12050AFC1F5}">
      <dsp:nvSpPr>
        <dsp:cNvPr id="0" name=""/>
        <dsp:cNvSpPr/>
      </dsp:nvSpPr>
      <dsp:spPr>
        <a:xfrm rot="10800000">
          <a:off x="0" y="1977"/>
          <a:ext cx="8128000" cy="714160"/>
        </a:xfrm>
        <a:prstGeom prst="upArrowCallou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Start</a:t>
          </a:r>
        </a:p>
      </dsp:txBody>
      <dsp:txXfrm rot="10800000">
        <a:off x="0" y="1977"/>
        <a:ext cx="8128000" cy="46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00:20:2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24575,'1'5'0,"1"0"0,0 0 0,-1 0 0,2 0 0,-1 0 0,1 0 0,-1 0 0,6 6 0,7 13 0,-6-8 19,1-1 0,0 0 0,1 0-1,1-1 1,0-1 0,28 24 0,-24-23-319,-1 0 1,-1 1 0,0 1-1,20 30 1,-28-37-6527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00:20:2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24575,'52'-1'0,"60"2"0,-110-1 0,-1 0 0,1 1 0,-1-1 0,1 0 0,-1 1 0,1-1 0,-1 1 0,1-1 0,-1 1 0,1 0 0,-1 0 0,0 0 0,1 0 0,-1 0 0,0 0 0,0 0 0,1 0 0,-1 0 0,0 0 0,0 0 0,-1 1 0,1-1 0,0 1 0,1 1 0,-1 1 0,0 0 0,0 0 0,0 0 0,-1 0 0,1 0 0,-1 0 0,0 0 0,0 0 0,-1 6 0,-1 3 0,0 1 0,-1-2 0,-1 1 0,0 0 0,-7 13 0,-17 50 50,25-63-252,-1 1-1,-1 0 1,-1-1 0,0 0 0,0-1 0,-12 18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95503"/>
            <a:ext cx="121920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WG_logo_Color_3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306" y="221977"/>
            <a:ext cx="2619521" cy="7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221041"/>
            <a:ext cx="10721219" cy="674687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7261" y="5334002"/>
            <a:ext cx="4386624" cy="111713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5802"/>
            <a:ext cx="10972800" cy="51085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1178-6C3A-F247-8731-699DBDA967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10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92"/>
          <a:stretch>
            <a:fillRect/>
          </a:stretch>
        </p:blipFill>
        <p:spPr bwMode="auto">
          <a:xfrm>
            <a:off x="9492342" y="-95251"/>
            <a:ext cx="26996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0617" y="6145395"/>
            <a:ext cx="181138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41"/>
            <a:ext cx="7688351" cy="6746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09604" y="1025801"/>
            <a:ext cx="7572737" cy="51003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E2AAB6-80C9-D04C-812E-2AE858C1AE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0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5" y="3"/>
            <a:ext cx="12244916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6355" y="2957515"/>
            <a:ext cx="12244916" cy="1298575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07" t="-4552" r="-2"/>
          <a:stretch/>
        </p:blipFill>
        <p:spPr bwMode="auto">
          <a:xfrm>
            <a:off x="-574765" y="-766355"/>
            <a:ext cx="12826037" cy="765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55" y="2957515"/>
            <a:ext cx="12244916" cy="1298575"/>
          </a:xfrm>
          <a:prstGeom prst="rect">
            <a:avLst/>
          </a:prstGeom>
          <a:solidFill>
            <a:schemeClr val="tx2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" y="2957615"/>
            <a:ext cx="12243801" cy="1299079"/>
          </a:xfrm>
          <a:ln>
            <a:noFill/>
          </a:ln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00001"/>
            <a:ext cx="5384800" cy="50261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00005"/>
            <a:ext cx="5384800" cy="502616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FC9-7588-9E46-A8CC-C2BF237A9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7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D27F-4202-7D43-95B6-A3AF6F9486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1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CE69-63AC-3847-8C1E-2B63C80ABE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03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>
                <a:solidFill>
                  <a:schemeClr val="tx1"/>
                </a:solidFill>
              </a:defRPr>
            </a:lvl1pPr>
            <a:lvl2pPr>
              <a:defRPr sz="3733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2667">
                <a:solidFill>
                  <a:schemeClr val="tx1"/>
                </a:solidFill>
              </a:defRPr>
            </a:lvl4pPr>
            <a:lvl5pPr>
              <a:defRPr sz="2667">
                <a:solidFill>
                  <a:schemeClr val="tx1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D7F1-4F6E-A640-969F-09B719C907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5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9" y="1776549"/>
            <a:ext cx="12171951" cy="297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9827"/>
            <a:ext cx="12160251" cy="980903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00F6-8687-794D-9AF3-C508084901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8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67515"/>
            <a:ext cx="12192000" cy="90487"/>
          </a:xfrm>
          <a:prstGeom prst="rect">
            <a:avLst/>
          </a:prstGeom>
          <a:solidFill>
            <a:srgbClr val="CD09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41"/>
            <a:ext cx="10972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25527"/>
            <a:ext cx="10972800" cy="510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0734" y="-39686"/>
            <a:ext cx="789517" cy="36512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A3A3A"/>
                </a:solidFill>
                <a:cs typeface="+mn-cs"/>
              </a:defRPr>
            </a:lvl1pPr>
          </a:lstStyle>
          <a:p>
            <a:pPr>
              <a:defRPr/>
            </a:pPr>
            <a:fld id="{3E9BDD6A-35E9-5D49-A88C-77E478828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122742" y="6521294"/>
            <a:ext cx="32660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Copyright 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</a:rPr>
              <a:t>©2020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.</a:t>
            </a:r>
            <a:r>
              <a:rPr lang="en-US" altLang="en-US" sz="800" baseline="0" dirty="0">
                <a:solidFill>
                  <a:srgbClr val="3A3A3A"/>
                </a:solidFill>
                <a:latin typeface="Calibri" charset="0"/>
                <a:cs typeface="+mn-cs"/>
              </a:rPr>
              <a:t> 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WatchGuard Technologies, Inc. All Rights Reserved</a:t>
            </a:r>
          </a:p>
        </p:txBody>
      </p:sp>
      <p:sp>
        <p:nvSpPr>
          <p:cNvPr id="1031" name="Picture 3" descr="WG_logo_Color_3in.png"/>
          <p:cNvSpPr>
            <a:spLocks noChangeAspect="1"/>
          </p:cNvSpPr>
          <p:nvPr/>
        </p:nvSpPr>
        <p:spPr bwMode="auto">
          <a:xfrm>
            <a:off x="10176933" y="6270625"/>
            <a:ext cx="186266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0682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6pPr>
      <a:lvl7pPr marL="1219139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457177" indent="-457177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2"/>
        <a:buChar char="§"/>
        <a:defRPr sz="32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990551" indent="-380982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667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2pPr>
      <a:lvl3pPr marL="152392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3pPr>
      <a:lvl4pPr marL="213349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133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4pPr>
      <a:lvl5pPr marL="274306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»"/>
        <a:defRPr sz="1867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customXml" Target="../ink/ink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customXml" Target="../ink/ink1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3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AEB061-EB59-F2C9-58D1-4DBB9053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5802"/>
            <a:ext cx="10972800" cy="5108505"/>
          </a:xfrm>
        </p:spPr>
        <p:txBody>
          <a:bodyPr/>
          <a:lstStyle/>
          <a:p>
            <a:r>
              <a:rPr lang="en-US" sz="2400" dirty="0"/>
              <a:t>Also known as </a:t>
            </a:r>
            <a:r>
              <a:rPr lang="en-US" sz="2400" dirty="0" err="1"/>
              <a:t>LasainWiper</a:t>
            </a:r>
            <a:r>
              <a:rPr lang="en-US" sz="2400" dirty="0"/>
              <a:t> (I don’t know why)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name “ISAACWiper” comes from ESET researchers who discovered the file and initially thought the MW used the ISAAC PRNG</a:t>
            </a:r>
          </a:p>
          <a:p>
            <a:pPr lvl="1"/>
            <a:r>
              <a:rPr lang="en-US" sz="2400" dirty="0"/>
              <a:t>It uses another PRNG that will be discussed later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609569" lvl="1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Discovered the day of the conflict (FEB24, 2022)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Another iteration of ISAACWiper discovered a day later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Has debug strings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This is the sample I am analyzing</a:t>
            </a:r>
          </a:p>
          <a:p>
            <a:pPr marL="76195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76195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https://www.welivesecurity.com/2022/03/01/isaacwiper-hermeticwizard-wiper-worm-targeting-ukraine/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94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049"/>
            <a:ext cx="6929770" cy="1162051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Reversing ISAACWiper (_Start@4)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 descr="Text, application, whiteboard&#10;&#10;Description automatically generated">
            <a:extLst>
              <a:ext uri="{FF2B5EF4-FFF2-40B4-BE49-F238E27FC236}">
                <a16:creationId xmlns:a16="http://schemas.microsoft.com/office/drawing/2014/main" id="{72A27334-D3F5-2137-17B8-8A745F97A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" y="1603196"/>
            <a:ext cx="2905530" cy="28197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E7C1D28-F106-B4F8-C6D1-EB91ED7295E8}"/>
              </a:ext>
            </a:extLst>
          </p:cNvPr>
          <p:cNvSpPr/>
          <p:nvPr/>
        </p:nvSpPr>
        <p:spPr>
          <a:xfrm flipH="1">
            <a:off x="2054943" y="2935829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164660-154F-C88F-0D32-20A4DE353DB6}"/>
              </a:ext>
            </a:extLst>
          </p:cNvPr>
          <p:cNvSpPr/>
          <p:nvPr/>
        </p:nvSpPr>
        <p:spPr>
          <a:xfrm flipH="1">
            <a:off x="1298842" y="320768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3307280-1452-4FD7-D9F7-205CF7F5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" y="4750740"/>
            <a:ext cx="6392167" cy="9716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F5ADA5-C3FA-DCB3-49E1-A1C3EE1D6EB7}"/>
              </a:ext>
            </a:extLst>
          </p:cNvPr>
          <p:cNvSpPr txBox="1"/>
          <p:nvPr/>
        </p:nvSpPr>
        <p:spPr>
          <a:xfrm>
            <a:off x="319546" y="6063780"/>
            <a:ext cx="10464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marR="0" lvl="0" indent="0" algn="l" defTabSz="609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  <a:sym typeface="Wingdings" panose="05000000000000000000" pitchFamily="2" charset="2"/>
              </a:rPr>
              <a:t>Reference: https://learn.microsoft.com/en-us/windows/win32/api/winuser/nf-winuser-exitwindowsex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DD1078-7863-9DAB-030D-85E38B23F5A7}"/>
              </a:ext>
            </a:extLst>
          </p:cNvPr>
          <p:cNvCxnSpPr>
            <a:endCxn id="18" idx="0"/>
          </p:cNvCxnSpPr>
          <p:nvPr/>
        </p:nvCxnSpPr>
        <p:spPr>
          <a:xfrm rot="16200000" flipH="1">
            <a:off x="2717594" y="3887811"/>
            <a:ext cx="1435303" cy="290554"/>
          </a:xfrm>
          <a:prstGeom prst="bentConnector3">
            <a:avLst>
              <a:gd name="adj1" fmla="val 2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1D68400C-0EB6-BA35-6219-70D93AC7F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900620"/>
              </p:ext>
            </p:extLst>
          </p:nvPr>
        </p:nvGraphicFramePr>
        <p:xfrm>
          <a:off x="5145591" y="810320"/>
          <a:ext cx="5088521" cy="376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815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29D5FF-6F6B-E591-E391-B65DF18EA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06" y="273050"/>
            <a:ext cx="2423624" cy="24719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273049"/>
            <a:ext cx="4824640" cy="1162051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Reversing ISAACWiper (Symbolic Constants)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11</a:t>
            </a:fld>
            <a:endParaRPr lang="en-US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164660-154F-C88F-0D32-20A4DE353DB6}"/>
              </a:ext>
            </a:extLst>
          </p:cNvPr>
          <p:cNvSpPr/>
          <p:nvPr/>
        </p:nvSpPr>
        <p:spPr>
          <a:xfrm flipH="1">
            <a:off x="6762143" y="181180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ext, whiteboard&#10;&#10;Description automatically generated">
            <a:extLst>
              <a:ext uri="{FF2B5EF4-FFF2-40B4-BE49-F238E27FC236}">
                <a16:creationId xmlns:a16="http://schemas.microsoft.com/office/drawing/2014/main" id="{E4CDFD0E-A58A-EB88-F351-A6B27BA8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857" y="258653"/>
            <a:ext cx="2400635" cy="24863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AE007B-7E53-7201-9AF0-3E3D4E277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5" y="1743711"/>
            <a:ext cx="4967259" cy="33289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1DD22D7-9BC0-3984-B1B4-B2E66A5957A2}"/>
              </a:ext>
            </a:extLst>
          </p:cNvPr>
          <p:cNvSpPr/>
          <p:nvPr/>
        </p:nvSpPr>
        <p:spPr>
          <a:xfrm>
            <a:off x="8663803" y="1428549"/>
            <a:ext cx="520981" cy="31516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F8CD56E-9024-579C-AAA1-FB90C9FD9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44" y="3505081"/>
            <a:ext cx="6459118" cy="20843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3D7F42-C02B-257C-48A1-3E610331FADD}"/>
              </a:ext>
            </a:extLst>
          </p:cNvPr>
          <p:cNvSpPr/>
          <p:nvPr/>
        </p:nvSpPr>
        <p:spPr>
          <a:xfrm flipH="1">
            <a:off x="10629076" y="1743711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CA159A-A811-D47D-5B63-7439BB56ED7B}"/>
              </a:ext>
            </a:extLst>
          </p:cNvPr>
          <p:cNvSpPr/>
          <p:nvPr/>
        </p:nvSpPr>
        <p:spPr>
          <a:xfrm flipH="1">
            <a:off x="4902863" y="439271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A5C98B-08E5-620F-91CB-4ED805B28F63}"/>
              </a:ext>
            </a:extLst>
          </p:cNvPr>
          <p:cNvSpPr/>
          <p:nvPr/>
        </p:nvSpPr>
        <p:spPr>
          <a:xfrm flipH="1">
            <a:off x="2891668" y="3961080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B2C5FA-3D54-D77D-FB87-251D906738D1}"/>
              </a:ext>
            </a:extLst>
          </p:cNvPr>
          <p:cNvSpPr/>
          <p:nvPr/>
        </p:nvSpPr>
        <p:spPr>
          <a:xfrm>
            <a:off x="5225674" y="5117354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5BEFDB5E-4351-0C94-93C5-CE57D6FEB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23" y="142877"/>
            <a:ext cx="2285467" cy="64302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5B93C2D-CFB9-4EF7-FCEE-F6E3C369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88"/>
            <a:ext cx="2200846" cy="66720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273049"/>
            <a:ext cx="4564129" cy="116205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Reversing ISAACWiper (2500)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12</a:t>
            </a:fld>
            <a:endParaRPr lang="en-US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3D7F42-C02B-257C-48A1-3E610331FADD}"/>
              </a:ext>
            </a:extLst>
          </p:cNvPr>
          <p:cNvSpPr/>
          <p:nvPr/>
        </p:nvSpPr>
        <p:spPr>
          <a:xfrm flipH="1">
            <a:off x="7297574" y="596064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B2C5FA-3D54-D77D-FB87-251D906738D1}"/>
              </a:ext>
            </a:extLst>
          </p:cNvPr>
          <p:cNvSpPr/>
          <p:nvPr/>
        </p:nvSpPr>
        <p:spPr>
          <a:xfrm>
            <a:off x="10340420" y="28482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07D5F4-1548-6D5C-9910-4B552260E3C6}"/>
              </a:ext>
            </a:extLst>
          </p:cNvPr>
          <p:cNvSpPr/>
          <p:nvPr/>
        </p:nvSpPr>
        <p:spPr>
          <a:xfrm>
            <a:off x="5910882" y="4258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ext, whiteboard&#10;&#10;Description automatically generated">
            <a:extLst>
              <a:ext uri="{FF2B5EF4-FFF2-40B4-BE49-F238E27FC236}">
                <a16:creationId xmlns:a16="http://schemas.microsoft.com/office/drawing/2014/main" id="{0A899284-4F1C-2090-A027-89241A95A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50" y="2441414"/>
            <a:ext cx="2400635" cy="24863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75454A8-291A-598E-6767-13D25BF3AF11}"/>
              </a:ext>
            </a:extLst>
          </p:cNvPr>
          <p:cNvSpPr/>
          <p:nvPr/>
        </p:nvSpPr>
        <p:spPr>
          <a:xfrm>
            <a:off x="4863491" y="3429000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D70E5A-418E-5A04-456D-5C981C516C4A}"/>
              </a:ext>
            </a:extLst>
          </p:cNvPr>
          <p:cNvSpPr/>
          <p:nvPr/>
        </p:nvSpPr>
        <p:spPr>
          <a:xfrm>
            <a:off x="1691350" y="3680305"/>
            <a:ext cx="1417610" cy="142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273049"/>
            <a:ext cx="4564129" cy="116205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Reversing ISAACWiper (4A80)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13</a:t>
            </a:fld>
            <a:endParaRPr lang="en-US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3D7F42-C02B-257C-48A1-3E610331FADD}"/>
              </a:ext>
            </a:extLst>
          </p:cNvPr>
          <p:cNvSpPr/>
          <p:nvPr/>
        </p:nvSpPr>
        <p:spPr>
          <a:xfrm flipH="1">
            <a:off x="10957434" y="163872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FBC7C8-73A9-F8D2-F42E-5B98B0E48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5" y="185961"/>
            <a:ext cx="4448796" cy="29055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DB8C25-5811-A475-5E3C-86F65BE73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05" y="3306103"/>
            <a:ext cx="4452010" cy="30828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7B6308-15EE-6B07-F58D-D1FC239D197E}"/>
              </a:ext>
            </a:extLst>
          </p:cNvPr>
          <p:cNvSpPr/>
          <p:nvPr/>
        </p:nvSpPr>
        <p:spPr>
          <a:xfrm>
            <a:off x="6634294" y="602495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C82C71-97EE-D65B-88EE-2E2D7FCCE976}"/>
              </a:ext>
            </a:extLst>
          </p:cNvPr>
          <p:cNvSpPr/>
          <p:nvPr/>
        </p:nvSpPr>
        <p:spPr>
          <a:xfrm flipH="1">
            <a:off x="8592588" y="340097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9E89E3E-CDE9-4F84-6347-6F41397012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0"/>
          <a:stretch/>
        </p:blipFill>
        <p:spPr>
          <a:xfrm>
            <a:off x="1183612" y="2872985"/>
            <a:ext cx="2200846" cy="19202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0DECE2-0496-9845-8165-4DA2DCA17E6D}"/>
              </a:ext>
            </a:extLst>
          </p:cNvPr>
          <p:cNvSpPr/>
          <p:nvPr/>
        </p:nvSpPr>
        <p:spPr>
          <a:xfrm>
            <a:off x="1256084" y="4041058"/>
            <a:ext cx="1139053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3D7371E-B8B4-53BB-8460-9E6DA7B49A95}"/>
              </a:ext>
            </a:extLst>
          </p:cNvPr>
          <p:cNvSpPr/>
          <p:nvPr/>
        </p:nvSpPr>
        <p:spPr>
          <a:xfrm>
            <a:off x="4623939" y="3304976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047" y="325441"/>
            <a:ext cx="4763674" cy="116205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Reversing ISAACWiper (2500 DBG Strings)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14</a:t>
            </a:fld>
            <a:endParaRPr lang="en-US" alt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8E24403-8D6F-BEC5-8B27-36F44B3C8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8"/>
          <a:stretch/>
        </p:blipFill>
        <p:spPr>
          <a:xfrm>
            <a:off x="511279" y="325441"/>
            <a:ext cx="5545845" cy="59178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DD97604-93F4-D8B5-E343-6D32BD75E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03" y="2466840"/>
            <a:ext cx="4963218" cy="19243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75D382-62F7-9A48-E593-5C147D26A4DB}"/>
              </a:ext>
            </a:extLst>
          </p:cNvPr>
          <p:cNvSpPr/>
          <p:nvPr/>
        </p:nvSpPr>
        <p:spPr>
          <a:xfrm flipH="1">
            <a:off x="2917409" y="32544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5ACF68D-0FE8-5B7D-851C-066B7F6AC9A2}"/>
              </a:ext>
            </a:extLst>
          </p:cNvPr>
          <p:cNvSpPr/>
          <p:nvPr/>
        </p:nvSpPr>
        <p:spPr>
          <a:xfrm flipH="1">
            <a:off x="3637129" y="82881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093735-C3A8-1345-62E3-8366BB5B78D0}"/>
              </a:ext>
            </a:extLst>
          </p:cNvPr>
          <p:cNvSpPr/>
          <p:nvPr/>
        </p:nvSpPr>
        <p:spPr>
          <a:xfrm flipH="1">
            <a:off x="3737942" y="322688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628FBA2-5695-5E81-5C6F-40C560E5C099}"/>
              </a:ext>
            </a:extLst>
          </p:cNvPr>
          <p:cNvSpPr/>
          <p:nvPr/>
        </p:nvSpPr>
        <p:spPr>
          <a:xfrm flipH="1">
            <a:off x="3625059" y="453156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085CD7-9DFA-91C2-DBD4-D3D6E8C82315}"/>
              </a:ext>
            </a:extLst>
          </p:cNvPr>
          <p:cNvSpPr/>
          <p:nvPr/>
        </p:nvSpPr>
        <p:spPr>
          <a:xfrm flipH="1">
            <a:off x="3861701" y="474492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4740B97-7182-B65E-778C-5102B9D269C2}"/>
              </a:ext>
            </a:extLst>
          </p:cNvPr>
          <p:cNvSpPr/>
          <p:nvPr/>
        </p:nvSpPr>
        <p:spPr>
          <a:xfrm flipH="1">
            <a:off x="3916366" y="192220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09D916A-7368-F045-CEC1-E5B18B91D472}"/>
              </a:ext>
            </a:extLst>
          </p:cNvPr>
          <p:cNvSpPr/>
          <p:nvPr/>
        </p:nvSpPr>
        <p:spPr>
          <a:xfrm flipH="1">
            <a:off x="3667871" y="170884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03BD60-0B7F-56F1-1B7A-8328F3050521}"/>
              </a:ext>
            </a:extLst>
          </p:cNvPr>
          <p:cNvSpPr/>
          <p:nvPr/>
        </p:nvSpPr>
        <p:spPr>
          <a:xfrm flipH="1">
            <a:off x="11557226" y="339807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4CB4FC-A7AF-BE9A-F27A-00075D2A4016}"/>
              </a:ext>
            </a:extLst>
          </p:cNvPr>
          <p:cNvSpPr/>
          <p:nvPr/>
        </p:nvSpPr>
        <p:spPr>
          <a:xfrm flipH="1">
            <a:off x="3737942" y="583624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C86C022-47FD-BD4C-F099-EF04417CD021}"/>
              </a:ext>
            </a:extLst>
          </p:cNvPr>
          <p:cNvSpPr/>
          <p:nvPr/>
        </p:nvSpPr>
        <p:spPr>
          <a:xfrm flipH="1">
            <a:off x="2403704" y="214632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205C472-A184-D57B-0E2B-2FD45E3FA305}"/>
              </a:ext>
            </a:extLst>
          </p:cNvPr>
          <p:cNvSpPr/>
          <p:nvPr/>
        </p:nvSpPr>
        <p:spPr>
          <a:xfrm flipH="1">
            <a:off x="2589618" y="345894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AED4A7-EA57-D497-9FE1-488088CF589C}"/>
              </a:ext>
            </a:extLst>
          </p:cNvPr>
          <p:cNvSpPr/>
          <p:nvPr/>
        </p:nvSpPr>
        <p:spPr>
          <a:xfrm>
            <a:off x="1315555" y="859157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E24BF1-7370-87B7-A9AC-0F260717EAF8}"/>
              </a:ext>
            </a:extLst>
          </p:cNvPr>
          <p:cNvSpPr/>
          <p:nvPr/>
        </p:nvSpPr>
        <p:spPr>
          <a:xfrm>
            <a:off x="7492432" y="3382190"/>
            <a:ext cx="831558" cy="128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5F9F6A-49B2-5DA3-8800-769295DEF56D}"/>
              </a:ext>
            </a:extLst>
          </p:cNvPr>
          <p:cNvSpPr/>
          <p:nvPr/>
        </p:nvSpPr>
        <p:spPr>
          <a:xfrm>
            <a:off x="1359798" y="5859759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5EB05F-679F-2F35-9B9A-91DA53EA2FDE}"/>
              </a:ext>
            </a:extLst>
          </p:cNvPr>
          <p:cNvSpPr/>
          <p:nvPr/>
        </p:nvSpPr>
        <p:spPr>
          <a:xfrm>
            <a:off x="1163840" y="4781083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FC9A0D-62EC-0EBA-D5FE-A50C6B4A3A23}"/>
              </a:ext>
            </a:extLst>
          </p:cNvPr>
          <p:cNvSpPr/>
          <p:nvPr/>
        </p:nvSpPr>
        <p:spPr>
          <a:xfrm>
            <a:off x="1410986" y="4550224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0C396-CB85-7427-F9A0-0AFE8A417EF3}"/>
              </a:ext>
            </a:extLst>
          </p:cNvPr>
          <p:cNvSpPr/>
          <p:nvPr/>
        </p:nvSpPr>
        <p:spPr>
          <a:xfrm>
            <a:off x="1359799" y="3256197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87970D-E9FA-324D-DB14-0B83C4108D6D}"/>
              </a:ext>
            </a:extLst>
          </p:cNvPr>
          <p:cNvSpPr/>
          <p:nvPr/>
        </p:nvSpPr>
        <p:spPr>
          <a:xfrm>
            <a:off x="1163841" y="2154873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ECE8D-A883-0A2F-5180-086F06E057CD}"/>
              </a:ext>
            </a:extLst>
          </p:cNvPr>
          <p:cNvSpPr/>
          <p:nvPr/>
        </p:nvSpPr>
        <p:spPr>
          <a:xfrm>
            <a:off x="1148406" y="1940864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05500F-933B-3691-AF04-96D6BC7426C2}"/>
              </a:ext>
            </a:extLst>
          </p:cNvPr>
          <p:cNvSpPr/>
          <p:nvPr/>
        </p:nvSpPr>
        <p:spPr>
          <a:xfrm>
            <a:off x="1410987" y="1728146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BA41C4-FC2D-B141-4F1D-13744875EB48}"/>
              </a:ext>
            </a:extLst>
          </p:cNvPr>
          <p:cNvSpPr/>
          <p:nvPr/>
        </p:nvSpPr>
        <p:spPr>
          <a:xfrm>
            <a:off x="1359800" y="3471548"/>
            <a:ext cx="643031" cy="117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D4D29D-A879-AAAD-548E-6D12A90746A5}"/>
              </a:ext>
            </a:extLst>
          </p:cNvPr>
          <p:cNvSpPr txBox="1"/>
          <p:nvPr/>
        </p:nvSpPr>
        <p:spPr>
          <a:xfrm>
            <a:off x="3075791" y="276135"/>
            <a:ext cx="1026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Create log.txt</a:t>
            </a:r>
          </a:p>
        </p:txBody>
      </p:sp>
    </p:spTree>
    <p:extLst>
      <p:ext uri="{BB962C8B-B14F-4D97-AF65-F5344CB8AC3E}">
        <p14:creationId xmlns:p14="http://schemas.microsoft.com/office/powerpoint/2010/main" val="45794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604" y="325441"/>
            <a:ext cx="4849859" cy="116205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Reversing ISAACWiper (2500 DBG Strings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15</a:t>
            </a:fld>
            <a:endParaRPr lang="en-US" alt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D04920-7D9E-26F9-8BEB-168936D2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95" y="2062629"/>
            <a:ext cx="5763429" cy="38772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905D3C-057E-AAE7-0342-571847C49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4" y="88490"/>
            <a:ext cx="5372510" cy="64361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18F6826-EC20-1BE6-212F-0B6AFC5B5B8A}"/>
              </a:ext>
            </a:extLst>
          </p:cNvPr>
          <p:cNvSpPr/>
          <p:nvPr/>
        </p:nvSpPr>
        <p:spPr>
          <a:xfrm flipH="1">
            <a:off x="5367607" y="37914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A6C05-793E-6365-0014-359DAA2816C3}"/>
              </a:ext>
            </a:extLst>
          </p:cNvPr>
          <p:cNvSpPr/>
          <p:nvPr/>
        </p:nvSpPr>
        <p:spPr>
          <a:xfrm>
            <a:off x="1152042" y="390966"/>
            <a:ext cx="788846" cy="116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B7E90-1956-8576-38EF-7D7F0B9E2A6B}"/>
              </a:ext>
            </a:extLst>
          </p:cNvPr>
          <p:cNvSpPr/>
          <p:nvPr/>
        </p:nvSpPr>
        <p:spPr>
          <a:xfrm>
            <a:off x="1152042" y="3370810"/>
            <a:ext cx="788846" cy="116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566D6-E49A-A151-A9D0-9FB5C9325C93}"/>
              </a:ext>
            </a:extLst>
          </p:cNvPr>
          <p:cNvSpPr/>
          <p:nvPr/>
        </p:nvSpPr>
        <p:spPr>
          <a:xfrm>
            <a:off x="1290677" y="1610166"/>
            <a:ext cx="788846" cy="116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4E39D-300F-AAFE-DB14-7C13B9880F82}"/>
              </a:ext>
            </a:extLst>
          </p:cNvPr>
          <p:cNvSpPr/>
          <p:nvPr/>
        </p:nvSpPr>
        <p:spPr>
          <a:xfrm>
            <a:off x="896254" y="5804965"/>
            <a:ext cx="788846" cy="133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C4C93-2E7E-12AD-2D73-CD1CD38B971C}"/>
              </a:ext>
            </a:extLst>
          </p:cNvPr>
          <p:cNvSpPr/>
          <p:nvPr/>
        </p:nvSpPr>
        <p:spPr>
          <a:xfrm>
            <a:off x="7861575" y="5094718"/>
            <a:ext cx="818342" cy="112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0B8B-D288-EE83-6CD9-8781B7A31CC2}"/>
              </a:ext>
            </a:extLst>
          </p:cNvPr>
          <p:cNvSpPr/>
          <p:nvPr/>
        </p:nvSpPr>
        <p:spPr>
          <a:xfrm>
            <a:off x="7153799" y="2945838"/>
            <a:ext cx="818343" cy="11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D2D002-3356-225F-5A92-A04184768FD8}"/>
              </a:ext>
            </a:extLst>
          </p:cNvPr>
          <p:cNvSpPr/>
          <p:nvPr/>
        </p:nvSpPr>
        <p:spPr>
          <a:xfrm>
            <a:off x="6744629" y="2678307"/>
            <a:ext cx="818343" cy="11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272C47-19A1-C8AC-9846-0EBE3B2D52E7}"/>
              </a:ext>
            </a:extLst>
          </p:cNvPr>
          <p:cNvSpPr/>
          <p:nvPr/>
        </p:nvSpPr>
        <p:spPr>
          <a:xfrm flipH="1">
            <a:off x="4935437" y="577113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2F8ECB-61F1-C30D-CFFD-7C11D6D9AF84}"/>
              </a:ext>
            </a:extLst>
          </p:cNvPr>
          <p:cNvSpPr/>
          <p:nvPr/>
        </p:nvSpPr>
        <p:spPr>
          <a:xfrm flipH="1">
            <a:off x="4935437" y="335134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AD259D-BF02-80F9-E3F9-DFDCC0DF62D4}"/>
              </a:ext>
            </a:extLst>
          </p:cNvPr>
          <p:cNvSpPr/>
          <p:nvPr/>
        </p:nvSpPr>
        <p:spPr>
          <a:xfrm flipH="1">
            <a:off x="5028394" y="159870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B48A052-CA48-9AC0-DDE7-9E3B28BA2DB1}"/>
              </a:ext>
            </a:extLst>
          </p:cNvPr>
          <p:cNvSpPr/>
          <p:nvPr/>
        </p:nvSpPr>
        <p:spPr>
          <a:xfrm flipH="1">
            <a:off x="9629321" y="263509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C266D2-80B3-1B07-83D3-8C330072DF32}"/>
              </a:ext>
            </a:extLst>
          </p:cNvPr>
          <p:cNvSpPr/>
          <p:nvPr/>
        </p:nvSpPr>
        <p:spPr>
          <a:xfrm flipH="1">
            <a:off x="9285762" y="294583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8E4624-250D-44C4-5035-11161A2BEF54}"/>
              </a:ext>
            </a:extLst>
          </p:cNvPr>
          <p:cNvSpPr/>
          <p:nvPr/>
        </p:nvSpPr>
        <p:spPr>
          <a:xfrm flipH="1">
            <a:off x="11813667" y="509471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Reversing ISAACWiper (log.txt)</a:t>
            </a:r>
          </a:p>
        </p:txBody>
      </p:sp>
      <p:pic>
        <p:nvPicPr>
          <p:cNvPr id="24" name="Content Placeholder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A58F26-07A5-F84F-6C4B-177541E63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30" y="2079346"/>
            <a:ext cx="4429743" cy="3067478"/>
          </a:xfrm>
          <a:ln>
            <a:solidFill>
              <a:srgbClr val="FF0000"/>
            </a:solidFill>
          </a:ln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234A403-BF26-B309-3922-F0F47FBA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601264"/>
            <a:ext cx="5384800" cy="402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16</a:t>
            </a:fld>
            <a:endParaRPr lang="en-US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5CF68-14C8-93F9-5C26-82393B0D2719}"/>
              </a:ext>
            </a:extLst>
          </p:cNvPr>
          <p:cNvSpPr/>
          <p:nvPr/>
        </p:nvSpPr>
        <p:spPr>
          <a:xfrm>
            <a:off x="1421745" y="4792337"/>
            <a:ext cx="501445" cy="145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ABFA8E9-B435-F4BF-BF1A-FB94F505AA23}"/>
              </a:ext>
            </a:extLst>
          </p:cNvPr>
          <p:cNvCxnSpPr>
            <a:cxnSpLocks/>
            <a:stCxn id="26" idx="2"/>
            <a:endCxn id="18" idx="2"/>
          </p:cNvCxnSpPr>
          <p:nvPr/>
        </p:nvCxnSpPr>
        <p:spPr>
          <a:xfrm rot="16200000" flipH="1">
            <a:off x="4937662" y="1672567"/>
            <a:ext cx="687145" cy="7217532"/>
          </a:xfrm>
          <a:prstGeom prst="bentConnector3">
            <a:avLst>
              <a:gd name="adj1" fmla="val 1332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6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5372346" cy="1064513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Reversing ISAACWiper (7240-74F0 Conditionals)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17</a:t>
            </a:fld>
            <a:endParaRPr lang="en-US" alt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C5C917-6EB3-E03A-C459-98AE771D9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" y="1660521"/>
            <a:ext cx="7540232" cy="48600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DD15E069-FD49-74EB-22C0-3618FB0D9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67" y="142877"/>
            <a:ext cx="2285467" cy="64302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6D9F6F5-4F95-C256-2835-DFF6CFC1E213}"/>
              </a:ext>
            </a:extLst>
          </p:cNvPr>
          <p:cNvSpPr/>
          <p:nvPr/>
        </p:nvSpPr>
        <p:spPr>
          <a:xfrm flipH="1">
            <a:off x="2072818" y="376376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93D726-D6D6-3E14-1509-A1FE05B2C94B}"/>
              </a:ext>
            </a:extLst>
          </p:cNvPr>
          <p:cNvSpPr/>
          <p:nvPr/>
        </p:nvSpPr>
        <p:spPr>
          <a:xfrm flipH="1">
            <a:off x="2862348" y="473027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34752B9-DC4D-79AA-FA99-9523FFCAC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78" y="2256299"/>
            <a:ext cx="4043668" cy="13416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782119-58DA-898C-588C-1A967E980AD7}"/>
              </a:ext>
            </a:extLst>
          </p:cNvPr>
          <p:cNvSpPr/>
          <p:nvPr/>
        </p:nvSpPr>
        <p:spPr>
          <a:xfrm>
            <a:off x="5698777" y="3103061"/>
            <a:ext cx="996991" cy="13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BCABB-672F-AD56-1FA2-F42136784DA5}"/>
              </a:ext>
            </a:extLst>
          </p:cNvPr>
          <p:cNvSpPr/>
          <p:nvPr/>
        </p:nvSpPr>
        <p:spPr>
          <a:xfrm>
            <a:off x="7607479" y="3103060"/>
            <a:ext cx="996991" cy="13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6EF89D-ED24-6D6D-2D2F-C5205E2D394C}"/>
              </a:ext>
            </a:extLst>
          </p:cNvPr>
          <p:cNvSpPr/>
          <p:nvPr/>
        </p:nvSpPr>
        <p:spPr>
          <a:xfrm rot="19764975" flipH="1">
            <a:off x="10307333" y="42964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457AE56-49A0-A578-4A89-CDCD50EB80EE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flipV="1">
            <a:off x="2258732" y="3103061"/>
            <a:ext cx="3938541" cy="738358"/>
          </a:xfrm>
          <a:prstGeom prst="bentConnector4">
            <a:avLst>
              <a:gd name="adj1" fmla="val 31689"/>
              <a:gd name="adj2" fmla="val 1117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A1BA5-8B7B-150E-41B9-4DEC10B41149}"/>
              </a:ext>
            </a:extLst>
          </p:cNvPr>
          <p:cNvSpPr/>
          <p:nvPr/>
        </p:nvSpPr>
        <p:spPr>
          <a:xfrm>
            <a:off x="1406016" y="3763163"/>
            <a:ext cx="666802" cy="155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3C1C3F-EC83-DBFB-EA69-E1B23EE8F9CB}"/>
              </a:ext>
            </a:extLst>
          </p:cNvPr>
          <p:cNvSpPr/>
          <p:nvPr/>
        </p:nvSpPr>
        <p:spPr>
          <a:xfrm>
            <a:off x="2195546" y="4730278"/>
            <a:ext cx="666802" cy="155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7A4A10F-4572-7BA3-645F-69DB13F41ECD}"/>
              </a:ext>
            </a:extLst>
          </p:cNvPr>
          <p:cNvCxnSpPr>
            <a:cxnSpLocks/>
            <a:stCxn id="11" idx="1"/>
            <a:endCxn id="15" idx="2"/>
          </p:cNvCxnSpPr>
          <p:nvPr/>
        </p:nvCxnSpPr>
        <p:spPr>
          <a:xfrm flipV="1">
            <a:off x="3048262" y="3238745"/>
            <a:ext cx="5057713" cy="15691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7B25BEE-8ECE-34FD-743F-C2BF6711F1C7}"/>
              </a:ext>
            </a:extLst>
          </p:cNvPr>
          <p:cNvSpPr/>
          <p:nvPr/>
        </p:nvSpPr>
        <p:spPr>
          <a:xfrm flipH="1">
            <a:off x="7565840" y="225629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Reversing ISAACWiper (7240)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18</a:t>
            </a:fld>
            <a:endParaRPr lang="en-US" alt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B0EE83-CC41-AAC5-5DFE-62C29182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39" y="3819295"/>
            <a:ext cx="6954220" cy="20195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4AC7EB-460C-02C8-926A-3DB8CE13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05" y="1028650"/>
            <a:ext cx="5496692" cy="20100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CC2E72B-61F0-8DF8-7409-39433E1C5FA1}"/>
              </a:ext>
            </a:extLst>
          </p:cNvPr>
          <p:cNvSpPr/>
          <p:nvPr/>
        </p:nvSpPr>
        <p:spPr>
          <a:xfrm rot="5400000">
            <a:off x="8068807" y="3160742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805D8-B4E6-4915-A9BA-BB089D4F4B13}"/>
              </a:ext>
            </a:extLst>
          </p:cNvPr>
          <p:cNvSpPr/>
          <p:nvPr/>
        </p:nvSpPr>
        <p:spPr>
          <a:xfrm>
            <a:off x="7279806" y="1029824"/>
            <a:ext cx="707922" cy="115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E70C6-DE79-11A0-185B-C35512CDC388}"/>
              </a:ext>
            </a:extLst>
          </p:cNvPr>
          <p:cNvSpPr/>
          <p:nvPr/>
        </p:nvSpPr>
        <p:spPr>
          <a:xfrm>
            <a:off x="7279807" y="2318031"/>
            <a:ext cx="112086" cy="115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07B6A-6995-7039-80E1-FF1A7F035777}"/>
              </a:ext>
            </a:extLst>
          </p:cNvPr>
          <p:cNvSpPr/>
          <p:nvPr/>
        </p:nvSpPr>
        <p:spPr>
          <a:xfrm>
            <a:off x="7502015" y="1601555"/>
            <a:ext cx="707922" cy="115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1CD4-D27C-CDD2-1C19-743154BAA9EE}"/>
              </a:ext>
            </a:extLst>
          </p:cNvPr>
          <p:cNvSpPr/>
          <p:nvPr/>
        </p:nvSpPr>
        <p:spPr>
          <a:xfrm>
            <a:off x="7148052" y="3819295"/>
            <a:ext cx="886868" cy="175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BD432-4729-B09A-94E5-3948D7085311}"/>
              </a:ext>
            </a:extLst>
          </p:cNvPr>
          <p:cNvSpPr/>
          <p:nvPr/>
        </p:nvSpPr>
        <p:spPr>
          <a:xfrm>
            <a:off x="6836369" y="4378750"/>
            <a:ext cx="2118849" cy="175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C4C2A7-E0F3-541D-062E-2EC24F68E2F4}"/>
              </a:ext>
            </a:extLst>
          </p:cNvPr>
          <p:cNvSpPr/>
          <p:nvPr/>
        </p:nvSpPr>
        <p:spPr>
          <a:xfrm>
            <a:off x="6532062" y="5073660"/>
            <a:ext cx="1178394" cy="175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951A33-DF21-8C5A-7FCD-9D2EF5211F75}"/>
              </a:ext>
            </a:extLst>
          </p:cNvPr>
          <p:cNvSpPr/>
          <p:nvPr/>
        </p:nvSpPr>
        <p:spPr>
          <a:xfrm flipH="1">
            <a:off x="9278691" y="100998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DACA374-C621-B00C-9E5F-94CD4FE4B00D}"/>
              </a:ext>
            </a:extLst>
          </p:cNvPr>
          <p:cNvSpPr/>
          <p:nvPr/>
        </p:nvSpPr>
        <p:spPr>
          <a:xfrm flipH="1">
            <a:off x="11127397" y="160155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9A4045-0107-B9C5-4981-A5F3B4036E58}"/>
              </a:ext>
            </a:extLst>
          </p:cNvPr>
          <p:cNvSpPr/>
          <p:nvPr/>
        </p:nvSpPr>
        <p:spPr>
          <a:xfrm flipH="1">
            <a:off x="7498531" y="232215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6B11CC0-69BB-405F-CC46-01610349BC3E}"/>
              </a:ext>
            </a:extLst>
          </p:cNvPr>
          <p:cNvSpPr/>
          <p:nvPr/>
        </p:nvSpPr>
        <p:spPr>
          <a:xfrm flipH="1">
            <a:off x="9278689" y="382955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FD66A4-ABB8-F96F-4BD8-F6ABB0EB1510}"/>
              </a:ext>
            </a:extLst>
          </p:cNvPr>
          <p:cNvSpPr/>
          <p:nvPr/>
        </p:nvSpPr>
        <p:spPr>
          <a:xfrm flipH="1">
            <a:off x="7802836" y="509418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60B548-0384-E949-1D0B-2A8565F35B1E}"/>
              </a:ext>
            </a:extLst>
          </p:cNvPr>
          <p:cNvSpPr/>
          <p:nvPr/>
        </p:nvSpPr>
        <p:spPr>
          <a:xfrm flipH="1">
            <a:off x="11907834" y="439927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24C4492-D963-0C37-E714-B75C8239FAE9}"/>
              </a:ext>
            </a:extLst>
          </p:cNvPr>
          <p:cNvSpPr/>
          <p:nvPr/>
        </p:nvSpPr>
        <p:spPr>
          <a:xfrm flipH="1">
            <a:off x="6197229" y="568357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C1088D-FADD-85DE-4959-6DA2CB303C12}"/>
              </a:ext>
            </a:extLst>
          </p:cNvPr>
          <p:cNvSpPr/>
          <p:nvPr/>
        </p:nvSpPr>
        <p:spPr>
          <a:xfrm flipH="1">
            <a:off x="6935347" y="288340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DCF520F3-7AAF-19D5-3470-B359F4D93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6" y="1742598"/>
            <a:ext cx="3477110" cy="20481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DDC94AA1-5555-E740-96EA-7C04EA4E4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1" y="3986472"/>
            <a:ext cx="2676899" cy="7811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27C0BAE-F639-12ED-06FD-3C9ED0875B67}"/>
              </a:ext>
            </a:extLst>
          </p:cNvPr>
          <p:cNvSpPr/>
          <p:nvPr/>
        </p:nvSpPr>
        <p:spPr>
          <a:xfrm>
            <a:off x="609600" y="3628103"/>
            <a:ext cx="1348986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BC1DAE-B741-4638-2CEF-54AC22116120}"/>
              </a:ext>
            </a:extLst>
          </p:cNvPr>
          <p:cNvSpPr/>
          <p:nvPr/>
        </p:nvSpPr>
        <p:spPr>
          <a:xfrm>
            <a:off x="1284093" y="4421373"/>
            <a:ext cx="1836666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F6C1C-3142-946E-05C5-C20A07726F78}"/>
              </a:ext>
            </a:extLst>
          </p:cNvPr>
          <p:cNvSpPr txBox="1"/>
          <p:nvPr/>
        </p:nvSpPr>
        <p:spPr>
          <a:xfrm>
            <a:off x="375420" y="1362219"/>
            <a:ext cx="36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the list of physical drives (0-n)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E0C337-73FF-7E4E-FD50-D258107E8407}"/>
              </a:ext>
            </a:extLst>
          </p:cNvPr>
          <p:cNvSpPr txBox="1"/>
          <p:nvPr/>
        </p:nvSpPr>
        <p:spPr>
          <a:xfrm>
            <a:off x="8379050" y="1956736"/>
            <a:ext cx="128401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dwIoControlCode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040ADAB-F150-879B-F57D-4844F3AAEDEA}"/>
              </a:ext>
            </a:extLst>
          </p:cNvPr>
          <p:cNvCxnSpPr>
            <a:stCxn id="11" idx="2"/>
            <a:endCxn id="31" idx="1"/>
          </p:cNvCxnSpPr>
          <p:nvPr/>
        </p:nvCxnSpPr>
        <p:spPr>
          <a:xfrm rot="16200000" flipH="1">
            <a:off x="7932331" y="1640821"/>
            <a:ext cx="370365" cy="5230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90ED6F-225A-E794-24F8-0E628408BFB2}"/>
              </a:ext>
            </a:extLst>
          </p:cNvPr>
          <p:cNvSpPr txBox="1"/>
          <p:nvPr/>
        </p:nvSpPr>
        <p:spPr>
          <a:xfrm>
            <a:off x="92415" y="5845505"/>
            <a:ext cx="7401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https://learn.microsoft.com/en-us/windows-hardware/drivers/kernel/specifying-device-types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939A03-B4B1-EA51-4075-EFE94D439857}"/>
              </a:ext>
            </a:extLst>
          </p:cNvPr>
          <p:cNvSpPr txBox="1"/>
          <p:nvPr/>
        </p:nvSpPr>
        <p:spPr>
          <a:xfrm>
            <a:off x="85307" y="6038751"/>
            <a:ext cx="7401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https://learn.microsoft.com/en-us/windows-hardware/drivers/ddi/wdm/ns-wdm-_device_object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CC813-F542-55E4-F3C7-CFDB58C1847F}"/>
              </a:ext>
            </a:extLst>
          </p:cNvPr>
          <p:cNvSpPr txBox="1"/>
          <p:nvPr/>
        </p:nvSpPr>
        <p:spPr>
          <a:xfrm>
            <a:off x="85308" y="6219639"/>
            <a:ext cx="9064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https://learn.microsoft.com/en-us/windows-hardware/drivers/ddi/ntddstor/ni-ntddstor-ioctl_storage_get_device_number</a:t>
            </a:r>
          </a:p>
        </p:txBody>
      </p:sp>
    </p:spTree>
    <p:extLst>
      <p:ext uri="{BB962C8B-B14F-4D97-AF65-F5344CB8AC3E}">
        <p14:creationId xmlns:p14="http://schemas.microsoft.com/office/powerpoint/2010/main" val="90968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Reversing ISAACWiper (7240 cont.)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02C3AE-FAE9-65A2-C904-4B1FA15B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47748"/>
            <a:ext cx="10972800" cy="4664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19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AFE6A-CC90-324D-2A24-5ECBFCF7C599}"/>
              </a:ext>
            </a:extLst>
          </p:cNvPr>
          <p:cNvSpPr txBox="1"/>
          <p:nvPr/>
        </p:nvSpPr>
        <p:spPr>
          <a:xfrm>
            <a:off x="609600" y="6136537"/>
            <a:ext cx="70241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https://learn.microsoft.com/en-us/windows/win32/api/ioapiset/nf-ioapiset-deviceiocontrol</a:t>
            </a:r>
          </a:p>
        </p:txBody>
      </p:sp>
    </p:spTree>
    <p:extLst>
      <p:ext uri="{BB962C8B-B14F-4D97-AF65-F5344CB8AC3E}">
        <p14:creationId xmlns:p14="http://schemas.microsoft.com/office/powerpoint/2010/main" val="5268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AEB061-EB59-F2C9-58D1-4DBB9053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5802"/>
            <a:ext cx="10972800" cy="5108505"/>
          </a:xfrm>
        </p:spPr>
        <p:txBody>
          <a:bodyPr/>
          <a:lstStyle/>
          <a:p>
            <a:r>
              <a:rPr lang="en-US" sz="2200" dirty="0"/>
              <a:t>13037b749aa4b1eda538fda26d6ac41c8f7b1d02d83f47b0d187dd645154e033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u="sng" dirty="0"/>
              <a:t>Sample Collected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highlight>
                  <a:srgbClr val="FF0000"/>
                </a:highlight>
              </a:rPr>
              <a:t>7bcd4ec18fc4a56db30e0aaebd44e2988f98f7b5d8c14f6689f650b4f11e16c0</a:t>
            </a:r>
          </a:p>
          <a:p>
            <a:pPr marL="990551" marR="0" lvl="1" indent="-380982" algn="l" defTabSz="609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SzTx/>
              <a:buFont typeface="Arial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Sample Collected</a:t>
            </a:r>
          </a:p>
          <a:p>
            <a:pPr marL="0" indent="0">
              <a:buNone/>
            </a:pPr>
            <a:endParaRPr lang="en-US" sz="2200" dirty="0">
              <a:highlight>
                <a:srgbClr val="FF0000"/>
              </a:highlight>
            </a:endParaRPr>
          </a:p>
          <a:p>
            <a:r>
              <a:rPr lang="en-US" sz="2200" dirty="0"/>
              <a:t>abf9adf2c2c21c1e8bd69975dfccb5ca53060d8e1e7271a5e9ef3b56a7e54d9f</a:t>
            </a:r>
          </a:p>
          <a:p>
            <a:pPr lvl="1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000" dirty="0"/>
              <a:t>No Sample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afe1f2768e57573757039a40ac40f3c7471bb084599613b3402b1e9958e0d27a</a:t>
            </a:r>
          </a:p>
          <a:p>
            <a:pPr marL="990551" marR="0" lvl="1" indent="-380982" algn="l" defTabSz="6095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SzTx/>
              <a:buFont typeface="Arial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No Sample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03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Reversing ISAACWiper (7240 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1162615-D79D-CF2F-8C21-1559D76D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9" y="2595446"/>
            <a:ext cx="3810532" cy="16671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B39F4F-E3CF-4938-BE93-8D92BC02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38" y="1263655"/>
            <a:ext cx="6535062" cy="44773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140053D-9AB2-1722-8A32-159773EC812F}"/>
              </a:ext>
            </a:extLst>
          </p:cNvPr>
          <p:cNvSpPr/>
          <p:nvPr/>
        </p:nvSpPr>
        <p:spPr>
          <a:xfrm flipH="1">
            <a:off x="2994578" y="372111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0483040-ED91-AF9E-C534-8D32C6B14063}"/>
              </a:ext>
            </a:extLst>
          </p:cNvPr>
          <p:cNvSpPr/>
          <p:nvPr/>
        </p:nvSpPr>
        <p:spPr>
          <a:xfrm>
            <a:off x="4761828" y="510647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803BE-6998-6550-05AA-37E9E044244B}"/>
              </a:ext>
            </a:extLst>
          </p:cNvPr>
          <p:cNvSpPr txBox="1"/>
          <p:nvPr/>
        </p:nvSpPr>
        <p:spPr>
          <a:xfrm>
            <a:off x="609600" y="6136537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https://learn.microsoft.com/en-us/windows/win32/api/fileapi/nf-fileapi-getdiskfreespaceexw</a:t>
            </a:r>
          </a:p>
        </p:txBody>
      </p:sp>
    </p:spTree>
    <p:extLst>
      <p:ext uri="{BB962C8B-B14F-4D97-AF65-F5344CB8AC3E}">
        <p14:creationId xmlns:p14="http://schemas.microsoft.com/office/powerpoint/2010/main" val="65902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4F8979-6962-5DCB-D444-DD76D4AC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42" y="2223698"/>
            <a:ext cx="4405061" cy="40132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Reversing ISAACWiper (74F0)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EB3CC0-C7D9-8CCA-D276-2DA223A81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" y="1719767"/>
            <a:ext cx="7211431" cy="186716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DAF9087-7EA0-C535-48A4-E342179AF033}"/>
              </a:ext>
            </a:extLst>
          </p:cNvPr>
          <p:cNvSpPr/>
          <p:nvPr/>
        </p:nvSpPr>
        <p:spPr>
          <a:xfrm flipH="1">
            <a:off x="7290128" y="230040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FF08E0-2BE6-5267-4462-BC7C7FF65FDC}"/>
              </a:ext>
            </a:extLst>
          </p:cNvPr>
          <p:cNvSpPr/>
          <p:nvPr/>
        </p:nvSpPr>
        <p:spPr>
          <a:xfrm flipH="1">
            <a:off x="1507508" y="328461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236FA6-C01C-427F-F844-6FC89F0F041A}"/>
              </a:ext>
            </a:extLst>
          </p:cNvPr>
          <p:cNvSpPr/>
          <p:nvPr/>
        </p:nvSpPr>
        <p:spPr>
          <a:xfrm flipH="1">
            <a:off x="4963547" y="171976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75325-7EFF-65B6-C47F-C841543A6C84}"/>
              </a:ext>
            </a:extLst>
          </p:cNvPr>
          <p:cNvSpPr/>
          <p:nvPr/>
        </p:nvSpPr>
        <p:spPr>
          <a:xfrm>
            <a:off x="2103386" y="2293054"/>
            <a:ext cx="2222090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24391F-6768-5E33-2226-FB1F64196E1F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4574037" y="1096103"/>
            <a:ext cx="1774598" cy="44938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66DD7-4FB7-6E54-9DD3-21A8EB16F5D1}"/>
              </a:ext>
            </a:extLst>
          </p:cNvPr>
          <p:cNvSpPr/>
          <p:nvPr/>
        </p:nvSpPr>
        <p:spPr>
          <a:xfrm>
            <a:off x="2822880" y="1707379"/>
            <a:ext cx="946889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E5E7F-2106-061A-194F-AEBADD3DA613}"/>
              </a:ext>
            </a:extLst>
          </p:cNvPr>
          <p:cNvSpPr txBox="1"/>
          <p:nvPr/>
        </p:nvSpPr>
        <p:spPr>
          <a:xfrm>
            <a:off x="1909914" y="1281719"/>
            <a:ext cx="3548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partition of physical drive 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6A4DB-8DDC-A111-4E0A-8E24F9943C19}"/>
              </a:ext>
            </a:extLst>
          </p:cNvPr>
          <p:cNvSpPr txBox="1"/>
          <p:nvPr/>
        </p:nvSpPr>
        <p:spPr>
          <a:xfrm>
            <a:off x="609600" y="6236917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https://learn.microsoft.com/en-us/windows/win32/api/winioctl/ni-winioctl-ioctl_disk_get_drive_geometry_ex</a:t>
            </a:r>
          </a:p>
        </p:txBody>
      </p:sp>
    </p:spTree>
    <p:extLst>
      <p:ext uri="{BB962C8B-B14F-4D97-AF65-F5344CB8AC3E}">
        <p14:creationId xmlns:p14="http://schemas.microsoft.com/office/powerpoint/2010/main" val="475746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Wiping Operations (3310)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22</a:t>
            </a:fld>
            <a:endParaRPr lang="en-US" alt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277DE01-8991-9884-468B-1C75028D4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99" y="1167018"/>
            <a:ext cx="5315692" cy="8954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Picture 27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C4C5248-B82E-476C-6189-47F8513A5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23" y="142877"/>
            <a:ext cx="2285467" cy="64302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2A7DC7B1-CF56-868E-3D66-5C03BEBFF730}"/>
              </a:ext>
            </a:extLst>
          </p:cNvPr>
          <p:cNvSpPr/>
          <p:nvPr/>
        </p:nvSpPr>
        <p:spPr>
          <a:xfrm flipH="1">
            <a:off x="10975972" y="485384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BD2CCF-0BDA-0FC1-5F84-7BF5B1461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39" y="2494725"/>
            <a:ext cx="3855493" cy="35929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BE1383-7728-1628-0582-36CC04C7F343}"/>
              </a:ext>
            </a:extLst>
          </p:cNvPr>
          <p:cNvSpPr txBox="1"/>
          <p:nvPr/>
        </p:nvSpPr>
        <p:spPr>
          <a:xfrm>
            <a:off x="609600" y="6264696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https://learn.microsoft.com/en-us/windows/win32/api/winioctl/ni-winioctl-fsctl_lock_volume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1292A4-1F6C-1A53-2A27-FDE073FE13D1}"/>
              </a:ext>
            </a:extLst>
          </p:cNvPr>
          <p:cNvSpPr/>
          <p:nvPr/>
        </p:nvSpPr>
        <p:spPr>
          <a:xfrm flipH="1">
            <a:off x="6579970" y="116701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922868E-5832-2F3E-0047-D608C85516E6}"/>
              </a:ext>
            </a:extLst>
          </p:cNvPr>
          <p:cNvSpPr/>
          <p:nvPr/>
        </p:nvSpPr>
        <p:spPr>
          <a:xfrm flipH="1">
            <a:off x="7227044" y="190718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4441B3-425F-76F3-26E9-FDBAE4494010}"/>
              </a:ext>
            </a:extLst>
          </p:cNvPr>
          <p:cNvSpPr/>
          <p:nvPr/>
        </p:nvSpPr>
        <p:spPr>
          <a:xfrm>
            <a:off x="3507433" y="1184274"/>
            <a:ext cx="1849181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361D92-6D3B-16AA-9CB4-FBCA2E42F452}"/>
              </a:ext>
            </a:extLst>
          </p:cNvPr>
          <p:cNvSpPr/>
          <p:nvPr/>
        </p:nvSpPr>
        <p:spPr>
          <a:xfrm>
            <a:off x="3789619" y="1891178"/>
            <a:ext cx="1207135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947FC35-01B1-E662-4E83-952BAF76D15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5400000">
            <a:off x="4172742" y="2274279"/>
            <a:ext cx="440891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A70B6E0-9FC8-CA0E-7B86-7E59FCA19241}"/>
              </a:ext>
            </a:extLst>
          </p:cNvPr>
          <p:cNvSpPr/>
          <p:nvPr/>
        </p:nvSpPr>
        <p:spPr>
          <a:xfrm>
            <a:off x="2279525" y="408594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5724446" cy="674687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dirty="0"/>
              <a:t>ISAACWiper Wiping Operations (3310 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23</a:t>
            </a:fld>
            <a:endParaRPr lang="en-US" altLang="en-US"/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9933F7FC-EE8A-0005-6F41-072B8D9C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72" y="383459"/>
            <a:ext cx="4503141" cy="53948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33D6C540-59EE-365E-974D-8E9F72727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4" y="4553529"/>
            <a:ext cx="2295845" cy="11907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70982C-14D8-D341-9AB1-73B69DECC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4" y="1302754"/>
            <a:ext cx="5604971" cy="22705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6399A-D4F2-6C3B-085A-08E858E051B4}"/>
              </a:ext>
            </a:extLst>
          </p:cNvPr>
          <p:cNvSpPr/>
          <p:nvPr/>
        </p:nvSpPr>
        <p:spPr>
          <a:xfrm>
            <a:off x="483747" y="1728511"/>
            <a:ext cx="519144" cy="106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4AF9D-B2AA-F22F-71F2-96F2FE862BE2}"/>
              </a:ext>
            </a:extLst>
          </p:cNvPr>
          <p:cNvSpPr/>
          <p:nvPr/>
        </p:nvSpPr>
        <p:spPr>
          <a:xfrm>
            <a:off x="569880" y="3007686"/>
            <a:ext cx="4786733" cy="254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CC4FFB-205C-355F-6DE1-DB87DBE82840}"/>
              </a:ext>
            </a:extLst>
          </p:cNvPr>
          <p:cNvSpPr/>
          <p:nvPr/>
        </p:nvSpPr>
        <p:spPr>
          <a:xfrm flipH="1">
            <a:off x="3902645" y="172851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BD8A1B-E750-3500-E461-328C6CC8286B}"/>
              </a:ext>
            </a:extLst>
          </p:cNvPr>
          <p:cNvSpPr/>
          <p:nvPr/>
        </p:nvSpPr>
        <p:spPr>
          <a:xfrm flipH="1">
            <a:off x="3914766" y="244215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1EF26-230F-A0FD-6967-600576145311}"/>
              </a:ext>
            </a:extLst>
          </p:cNvPr>
          <p:cNvSpPr/>
          <p:nvPr/>
        </p:nvSpPr>
        <p:spPr>
          <a:xfrm>
            <a:off x="293900" y="139649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B2CEB0-7444-3DFC-6770-62AF56D2F064}"/>
              </a:ext>
            </a:extLst>
          </p:cNvPr>
          <p:cNvSpPr/>
          <p:nvPr/>
        </p:nvSpPr>
        <p:spPr>
          <a:xfrm>
            <a:off x="293900" y="161388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C7E102-63AD-CC56-7663-88F57C28FB44}"/>
              </a:ext>
            </a:extLst>
          </p:cNvPr>
          <p:cNvSpPr/>
          <p:nvPr/>
        </p:nvSpPr>
        <p:spPr>
          <a:xfrm>
            <a:off x="394739" y="278686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3BB74A-DE61-E825-46AE-FE2387D24D8F}"/>
              </a:ext>
            </a:extLst>
          </p:cNvPr>
          <p:cNvSpPr/>
          <p:nvPr/>
        </p:nvSpPr>
        <p:spPr>
          <a:xfrm flipH="1">
            <a:off x="9626225" y="198268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6C783D-CA6B-5AE5-D170-69358A37ACEF}"/>
              </a:ext>
            </a:extLst>
          </p:cNvPr>
          <p:cNvSpPr/>
          <p:nvPr/>
        </p:nvSpPr>
        <p:spPr>
          <a:xfrm flipH="1">
            <a:off x="9533538" y="356738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E8E8CB-76FC-488B-B573-339123B20ECA}"/>
              </a:ext>
            </a:extLst>
          </p:cNvPr>
          <p:cNvSpPr/>
          <p:nvPr/>
        </p:nvSpPr>
        <p:spPr>
          <a:xfrm flipH="1">
            <a:off x="9533538" y="380562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65BA4C7-AB70-F679-6B50-BB801CC06249}"/>
              </a:ext>
            </a:extLst>
          </p:cNvPr>
          <p:cNvSpPr/>
          <p:nvPr/>
        </p:nvSpPr>
        <p:spPr>
          <a:xfrm flipH="1">
            <a:off x="9533538" y="404386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1F7377C-688F-E0D8-6D90-B32F7BCA8422}"/>
              </a:ext>
            </a:extLst>
          </p:cNvPr>
          <p:cNvSpPr/>
          <p:nvPr/>
        </p:nvSpPr>
        <p:spPr>
          <a:xfrm flipH="1">
            <a:off x="9533538" y="333167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8EC599-1749-F824-6FF1-4587BCA53C34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rot="5400000">
            <a:off x="1570493" y="3160774"/>
            <a:ext cx="1291549" cy="14939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974BB68-D794-CA0E-D9EF-942B1198BAB1}"/>
              </a:ext>
            </a:extLst>
          </p:cNvPr>
          <p:cNvCxnSpPr>
            <a:cxnSpLocks/>
          </p:cNvCxnSpPr>
          <p:nvPr/>
        </p:nvCxnSpPr>
        <p:spPr>
          <a:xfrm>
            <a:off x="2963246" y="3258828"/>
            <a:ext cx="3887326" cy="1749724"/>
          </a:xfrm>
          <a:prstGeom prst="bentConnector3">
            <a:avLst>
              <a:gd name="adj1" fmla="val -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DA367D-58F0-3AF8-8488-227296E98045}"/>
              </a:ext>
            </a:extLst>
          </p:cNvPr>
          <p:cNvSpPr txBox="1"/>
          <p:nvPr/>
        </p:nvSpPr>
        <p:spPr>
          <a:xfrm>
            <a:off x="2662791" y="5255091"/>
            <a:ext cx="143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Python “twist” 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4EE3-5B2C-8874-0B85-58A2A2D2CE4D}"/>
              </a:ext>
            </a:extLst>
          </p:cNvPr>
          <p:cNvSpPr txBox="1"/>
          <p:nvPr/>
        </p:nvSpPr>
        <p:spPr>
          <a:xfrm>
            <a:off x="5143830" y="5255091"/>
            <a:ext cx="169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Pseudocode “twist” implementation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98C9622-5CA9-655E-BC2B-B255B61B5712}"/>
                  </a:ext>
                </a:extLst>
              </p14:cNvPr>
              <p14:cNvContentPartPr/>
              <p14:nvPr/>
            </p14:nvContentPartPr>
            <p14:xfrm>
              <a:off x="7604362" y="3372300"/>
              <a:ext cx="87120" cy="113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98C9622-5CA9-655E-BC2B-B255B61B5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5362" y="3363660"/>
                <a:ext cx="104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83C22B-7DCB-FADF-0550-5B69B18F849F}"/>
                  </a:ext>
                </a:extLst>
              </p14:cNvPr>
              <p14:cNvContentPartPr/>
              <p14:nvPr/>
            </p14:nvContentPartPr>
            <p14:xfrm>
              <a:off x="7749979" y="3375601"/>
              <a:ext cx="73440" cy="12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83C22B-7DCB-FADF-0550-5B69B18F8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1339" y="3366961"/>
                <a:ext cx="91080" cy="1425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C18C0F3-0BE3-E347-404F-9EA80F6384CB}"/>
              </a:ext>
            </a:extLst>
          </p:cNvPr>
          <p:cNvSpPr txBox="1"/>
          <p:nvPr/>
        </p:nvSpPr>
        <p:spPr>
          <a:xfrm>
            <a:off x="609600" y="6264696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https://github.com/python/cpython/blob/main/Modules/_randommodule.c#L25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76DD0-FB64-5F42-F732-EADB488C54A0}"/>
              </a:ext>
            </a:extLst>
          </p:cNvPr>
          <p:cNvSpPr txBox="1"/>
          <p:nvPr/>
        </p:nvSpPr>
        <p:spPr>
          <a:xfrm>
            <a:off x="609600" y="6063247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https://blog.ollien.com/posts/reverse-mersenne-twister/</a:t>
            </a:r>
          </a:p>
        </p:txBody>
      </p:sp>
    </p:spTree>
    <p:extLst>
      <p:ext uri="{BB962C8B-B14F-4D97-AF65-F5344CB8AC3E}">
        <p14:creationId xmlns:p14="http://schemas.microsoft.com/office/powerpoint/2010/main" val="386540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Wiping Operations (3310 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24</a:t>
            </a:fld>
            <a:endParaRPr lang="en-US" altLang="en-US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F6975511-6926-12EB-778C-9BB5469D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2" y="2385867"/>
            <a:ext cx="3439005" cy="208626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82EDC02F-4A9B-580B-8BDC-BCDFE8FF1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78" y="1318918"/>
            <a:ext cx="4020111" cy="42201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BF9D075-4444-F200-32C4-C3C6CCADCFD6}"/>
              </a:ext>
            </a:extLst>
          </p:cNvPr>
          <p:cNvSpPr/>
          <p:nvPr/>
        </p:nvSpPr>
        <p:spPr>
          <a:xfrm>
            <a:off x="5022895" y="3177694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EAA689-3EB9-C85F-5D5B-01BC18D6C3C2}"/>
              </a:ext>
            </a:extLst>
          </p:cNvPr>
          <p:cNvSpPr/>
          <p:nvPr/>
        </p:nvSpPr>
        <p:spPr>
          <a:xfrm>
            <a:off x="543547" y="322650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E4F73-2647-0E6C-63B8-54897F301977}"/>
              </a:ext>
            </a:extLst>
          </p:cNvPr>
          <p:cNvSpPr/>
          <p:nvPr/>
        </p:nvSpPr>
        <p:spPr>
          <a:xfrm>
            <a:off x="6642497" y="264738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FA9C2-CCC3-D61C-565E-1BD28E0BA0E8}"/>
              </a:ext>
            </a:extLst>
          </p:cNvPr>
          <p:cNvSpPr/>
          <p:nvPr/>
        </p:nvSpPr>
        <p:spPr>
          <a:xfrm>
            <a:off x="1386348" y="3226500"/>
            <a:ext cx="448352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DFCBA-2F53-43A0-5DE3-3C4FD9D0561E}"/>
              </a:ext>
            </a:extLst>
          </p:cNvPr>
          <p:cNvSpPr/>
          <p:nvPr/>
        </p:nvSpPr>
        <p:spPr>
          <a:xfrm>
            <a:off x="879004" y="3813508"/>
            <a:ext cx="1381686" cy="127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CB8D0-19C2-F8ED-38F0-2B80369B26CE}"/>
              </a:ext>
            </a:extLst>
          </p:cNvPr>
          <p:cNvSpPr/>
          <p:nvPr/>
        </p:nvSpPr>
        <p:spPr>
          <a:xfrm>
            <a:off x="7362395" y="2661402"/>
            <a:ext cx="1309657" cy="123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6D68E0-366C-78A4-B29F-E5041039F7C2}"/>
              </a:ext>
            </a:extLst>
          </p:cNvPr>
          <p:cNvSpPr/>
          <p:nvPr/>
        </p:nvSpPr>
        <p:spPr>
          <a:xfrm flipH="1">
            <a:off x="8830174" y="403274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5313352" cy="674687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ISAACWiper Wiping Operations (2500 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25</a:t>
            </a:fld>
            <a:endParaRPr lang="en-US" altLang="en-US"/>
          </a:p>
        </p:txBody>
      </p:sp>
      <p:pic>
        <p:nvPicPr>
          <p:cNvPr id="10" name="Picture 9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379EEAAD-1F2B-77CA-CFC6-6855E68E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23" y="142877"/>
            <a:ext cx="2285467" cy="64302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8496B4-E5F8-E992-5BCB-D19F1A2B480C}"/>
              </a:ext>
            </a:extLst>
          </p:cNvPr>
          <p:cNvSpPr/>
          <p:nvPr/>
        </p:nvSpPr>
        <p:spPr>
          <a:xfrm>
            <a:off x="10251918" y="617421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BD4F4CF-56EB-EF9F-5AE3-4895861EB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74" y="2148016"/>
            <a:ext cx="3210373" cy="30103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D359FD-296A-5FAE-B84E-E4D3E967BB2E}"/>
              </a:ext>
            </a:extLst>
          </p:cNvPr>
          <p:cNvSpPr/>
          <p:nvPr/>
        </p:nvSpPr>
        <p:spPr>
          <a:xfrm>
            <a:off x="2923017" y="376039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B1B66D-6B3D-C7D3-CFA7-1BD812336D78}"/>
              </a:ext>
            </a:extLst>
          </p:cNvPr>
          <p:cNvSpPr/>
          <p:nvPr/>
        </p:nvSpPr>
        <p:spPr>
          <a:xfrm>
            <a:off x="2923017" y="417826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CA5BAB-34B3-07D2-996D-654970B930F2}"/>
              </a:ext>
            </a:extLst>
          </p:cNvPr>
          <p:cNvSpPr/>
          <p:nvPr/>
        </p:nvSpPr>
        <p:spPr>
          <a:xfrm>
            <a:off x="2923017" y="334252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D8B5C-D7A4-88D6-79FC-30EE619655A1}"/>
              </a:ext>
            </a:extLst>
          </p:cNvPr>
          <p:cNvSpPr/>
          <p:nvPr/>
        </p:nvSpPr>
        <p:spPr>
          <a:xfrm>
            <a:off x="4105951" y="3335169"/>
            <a:ext cx="867206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31F7B9-E8FD-BB36-45E0-7012EE004B20}"/>
              </a:ext>
            </a:extLst>
          </p:cNvPr>
          <p:cNvSpPr/>
          <p:nvPr/>
        </p:nvSpPr>
        <p:spPr>
          <a:xfrm>
            <a:off x="3108930" y="3753040"/>
            <a:ext cx="1592855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98001B-AEF8-D4B5-CF4F-26A2CAAB862D}"/>
              </a:ext>
            </a:extLst>
          </p:cNvPr>
          <p:cNvSpPr/>
          <p:nvPr/>
        </p:nvSpPr>
        <p:spPr>
          <a:xfrm>
            <a:off x="3108930" y="4170911"/>
            <a:ext cx="1404078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3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ISAACWiper Wiping Operations (39F0)</a:t>
            </a:r>
          </a:p>
        </p:txBody>
      </p:sp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D87342-0E87-2999-0712-4BB6EA58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515941"/>
            <a:ext cx="6815667" cy="536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26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7EDDB17-0D84-9B46-1AD7-473EDB88839E}"/>
              </a:ext>
            </a:extLst>
          </p:cNvPr>
          <p:cNvSpPr/>
          <p:nvPr/>
        </p:nvSpPr>
        <p:spPr>
          <a:xfrm>
            <a:off x="4580819" y="49834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D694ADE-9E33-BA26-0F5E-2610F30915CB}"/>
              </a:ext>
            </a:extLst>
          </p:cNvPr>
          <p:cNvSpPr/>
          <p:nvPr/>
        </p:nvSpPr>
        <p:spPr>
          <a:xfrm>
            <a:off x="4580819" y="64915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E566581-176E-FAE5-D4F1-86BFC6A08713}"/>
              </a:ext>
            </a:extLst>
          </p:cNvPr>
          <p:cNvSpPr/>
          <p:nvPr/>
        </p:nvSpPr>
        <p:spPr>
          <a:xfrm>
            <a:off x="4580819" y="776422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728B45-BC45-32D6-357A-16BDC71791A6}"/>
              </a:ext>
            </a:extLst>
          </p:cNvPr>
          <p:cNvSpPr/>
          <p:nvPr/>
        </p:nvSpPr>
        <p:spPr>
          <a:xfrm>
            <a:off x="4580819" y="89707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08055A4-F816-F346-DBB0-F8117923780D}"/>
              </a:ext>
            </a:extLst>
          </p:cNvPr>
          <p:cNvSpPr/>
          <p:nvPr/>
        </p:nvSpPr>
        <p:spPr>
          <a:xfrm>
            <a:off x="4580819" y="1378821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66D542-7315-1A0D-682E-B9945729E1EA}"/>
              </a:ext>
            </a:extLst>
          </p:cNvPr>
          <p:cNvSpPr/>
          <p:nvPr/>
        </p:nvSpPr>
        <p:spPr>
          <a:xfrm>
            <a:off x="4580819" y="150509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F7C474-970E-DB10-7B77-106A76DA1C5A}"/>
              </a:ext>
            </a:extLst>
          </p:cNvPr>
          <p:cNvSpPr/>
          <p:nvPr/>
        </p:nvSpPr>
        <p:spPr>
          <a:xfrm>
            <a:off x="4580819" y="163135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10DF3BE-7287-7659-F088-EB5807D9DF08}"/>
              </a:ext>
            </a:extLst>
          </p:cNvPr>
          <p:cNvSpPr/>
          <p:nvPr/>
        </p:nvSpPr>
        <p:spPr>
          <a:xfrm>
            <a:off x="4827609" y="563013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26176C-82C1-1C70-1CD1-5181514274B0}"/>
              </a:ext>
            </a:extLst>
          </p:cNvPr>
          <p:cNvSpPr/>
          <p:nvPr/>
        </p:nvSpPr>
        <p:spPr>
          <a:xfrm>
            <a:off x="6873757" y="613766"/>
            <a:ext cx="388349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83A201-7D2C-7422-65C9-1AC50E2277D9}"/>
              </a:ext>
            </a:extLst>
          </p:cNvPr>
          <p:cNvSpPr/>
          <p:nvPr/>
        </p:nvSpPr>
        <p:spPr>
          <a:xfrm>
            <a:off x="6595504" y="1497738"/>
            <a:ext cx="388349" cy="133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7A61E8-3E55-933C-03FE-35C7EA17649F}"/>
              </a:ext>
            </a:extLst>
          </p:cNvPr>
          <p:cNvSpPr/>
          <p:nvPr/>
        </p:nvSpPr>
        <p:spPr>
          <a:xfrm>
            <a:off x="6996156" y="871023"/>
            <a:ext cx="1292438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E0F200-D452-9E40-5F01-A463A999A027}"/>
              </a:ext>
            </a:extLst>
          </p:cNvPr>
          <p:cNvSpPr/>
          <p:nvPr/>
        </p:nvSpPr>
        <p:spPr>
          <a:xfrm>
            <a:off x="4766733" y="508589"/>
            <a:ext cx="1622268" cy="140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A9118-6F08-28FB-41DB-E713B9EF25E6}"/>
              </a:ext>
            </a:extLst>
          </p:cNvPr>
          <p:cNvSpPr/>
          <p:nvPr/>
        </p:nvSpPr>
        <p:spPr>
          <a:xfrm>
            <a:off x="6718436" y="1631359"/>
            <a:ext cx="1622268" cy="155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52277-94B1-F0B5-5721-B951AFA40DDD}"/>
              </a:ext>
            </a:extLst>
          </p:cNvPr>
          <p:cNvSpPr/>
          <p:nvPr/>
        </p:nvSpPr>
        <p:spPr>
          <a:xfrm>
            <a:off x="6801981" y="5630138"/>
            <a:ext cx="536816" cy="133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747E104-A964-F417-9D85-DEA00A7559B1}"/>
              </a:ext>
            </a:extLst>
          </p:cNvPr>
          <p:cNvSpPr/>
          <p:nvPr/>
        </p:nvSpPr>
        <p:spPr>
          <a:xfrm flipH="1">
            <a:off x="4343914" y="2784495"/>
            <a:ext cx="669609" cy="2568415"/>
          </a:xfrm>
          <a:prstGeom prst="rightBrace">
            <a:avLst>
              <a:gd name="adj1" fmla="val 8333"/>
              <a:gd name="adj2" fmla="val 4977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2775B-BB1F-A268-FF16-943B024EC603}"/>
              </a:ext>
            </a:extLst>
          </p:cNvPr>
          <p:cNvSpPr txBox="1"/>
          <p:nvPr/>
        </p:nvSpPr>
        <p:spPr>
          <a:xfrm>
            <a:off x="2135737" y="3930202"/>
            <a:ext cx="220817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Mersenne Twister Algorithm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506107-E7BC-49D8-8D2F-B2647971B624}"/>
              </a:ext>
            </a:extLst>
          </p:cNvPr>
          <p:cNvSpPr/>
          <p:nvPr/>
        </p:nvSpPr>
        <p:spPr>
          <a:xfrm>
            <a:off x="5058749" y="4879937"/>
            <a:ext cx="5571888" cy="281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1FDBA9BF-F7C3-AC09-35CC-F8BA6059523F}"/>
              </a:ext>
            </a:extLst>
          </p:cNvPr>
          <p:cNvSpPr/>
          <p:nvPr/>
        </p:nvSpPr>
        <p:spPr>
          <a:xfrm flipH="1">
            <a:off x="5577867" y="335134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FF422-952B-2836-D428-ED0D353E26F8}"/>
              </a:ext>
            </a:extLst>
          </p:cNvPr>
          <p:cNvSpPr/>
          <p:nvPr/>
        </p:nvSpPr>
        <p:spPr>
          <a:xfrm>
            <a:off x="4766733" y="1381657"/>
            <a:ext cx="1232911" cy="133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4D06E2-FD75-5351-409F-1C29F2CFC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18" b="35453"/>
          <a:stretch/>
        </p:blipFill>
        <p:spPr>
          <a:xfrm>
            <a:off x="3290496" y="1005992"/>
            <a:ext cx="5611008" cy="1626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D2E21-375A-35FC-89E7-5202609464B2}"/>
              </a:ext>
            </a:extLst>
          </p:cNvPr>
          <p:cNvSpPr txBox="1"/>
          <p:nvPr/>
        </p:nvSpPr>
        <p:spPr>
          <a:xfrm>
            <a:off x="3581017" y="4499868"/>
            <a:ext cx="478813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GetTempFileNameW</a:t>
            </a:r>
            <a:r>
              <a:rPr lang="en-US" sz="1200" dirty="0"/>
              <a:t>(“.”, ”Tmf”, TickCount, “.”)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A2C78A-92B3-54D2-05A1-C979C5562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0"/>
          <a:stretch/>
        </p:blipFill>
        <p:spPr>
          <a:xfrm>
            <a:off x="3056241" y="1846417"/>
            <a:ext cx="5837684" cy="175104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132A3D5-4AE2-143A-DD35-C5D14E383B6C}"/>
              </a:ext>
            </a:extLst>
          </p:cNvPr>
          <p:cNvSpPr/>
          <p:nvPr/>
        </p:nvSpPr>
        <p:spPr>
          <a:xfrm rot="5400000">
            <a:off x="5810279" y="1386616"/>
            <a:ext cx="329608" cy="24183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2B5311-7624-FF7F-3A37-44CA3043BA9E}"/>
              </a:ext>
            </a:extLst>
          </p:cNvPr>
          <p:cNvSpPr/>
          <p:nvPr/>
        </p:nvSpPr>
        <p:spPr>
          <a:xfrm rot="5400000">
            <a:off x="5810279" y="3815427"/>
            <a:ext cx="329608" cy="24183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35A65EA-3013-B037-03C4-BEBC2D951E8D}"/>
              </a:ext>
            </a:extLst>
          </p:cNvPr>
          <p:cNvSpPr/>
          <p:nvPr/>
        </p:nvSpPr>
        <p:spPr>
          <a:xfrm rot="5400000">
            <a:off x="5810279" y="5109014"/>
            <a:ext cx="329608" cy="24183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53999B-A935-FDB9-F223-67EB01BE19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84"/>
          <a:stretch/>
        </p:blipFill>
        <p:spPr>
          <a:xfrm>
            <a:off x="3395101" y="5679275"/>
            <a:ext cx="5401797" cy="3660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7E023A-985C-564D-3DDD-F6E390CC85A4}"/>
              </a:ext>
            </a:extLst>
          </p:cNvPr>
          <p:cNvSpPr txBox="1"/>
          <p:nvPr/>
        </p:nvSpPr>
        <p:spPr>
          <a:xfrm>
            <a:off x="609600" y="6264696"/>
            <a:ext cx="85167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195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Reference: https://learn.microsoft.com/en-us/windows/win32/api/fileapi/nf-fileapi-gettempfilenamea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E0EDC6-0C04-5B69-A22B-3BBE23EBB66C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41"/>
            <a:ext cx="10972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2667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570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21913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82870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438278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ISAACWiper Wiping Operations (GetTempFileNameW)</a:t>
            </a:r>
          </a:p>
        </p:txBody>
      </p:sp>
    </p:spTree>
    <p:extLst>
      <p:ext uri="{BB962C8B-B14F-4D97-AF65-F5344CB8AC3E}">
        <p14:creationId xmlns:p14="http://schemas.microsoft.com/office/powerpoint/2010/main" val="1919569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Wiping Operations (3700)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28</a:t>
            </a:fld>
            <a:endParaRPr lang="en-US" altLang="en-US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A92A61-A55D-B0DB-BA34-FAB13C44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0" y="1068650"/>
            <a:ext cx="2724530" cy="16766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F3D05C-E90D-A049-2445-0A6B2470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70" y="4806809"/>
            <a:ext cx="2724530" cy="13908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4B53DE-016E-E343-4F9F-7AF9B93E2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1" y="3204466"/>
            <a:ext cx="5611008" cy="11431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396E63-49A3-D8AF-48A6-F2DA160FCBD4}"/>
              </a:ext>
            </a:extLst>
          </p:cNvPr>
          <p:cNvSpPr/>
          <p:nvPr/>
        </p:nvSpPr>
        <p:spPr>
          <a:xfrm rot="5400000">
            <a:off x="2869431" y="4456300"/>
            <a:ext cx="329608" cy="24183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3F1024-328C-4061-1CDD-4AF8BB86CA59}"/>
              </a:ext>
            </a:extLst>
          </p:cNvPr>
          <p:cNvSpPr/>
          <p:nvPr/>
        </p:nvSpPr>
        <p:spPr>
          <a:xfrm rot="5400000">
            <a:off x="2869431" y="2852896"/>
            <a:ext cx="329608" cy="24183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48B4EE8-53DD-9E15-7B09-F7A29419041E}"/>
              </a:ext>
            </a:extLst>
          </p:cNvPr>
          <p:cNvSpPr/>
          <p:nvPr/>
        </p:nvSpPr>
        <p:spPr>
          <a:xfrm>
            <a:off x="1486056" y="2121355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033E9F5-8B96-0218-0447-2231E816F981}"/>
              </a:ext>
            </a:extLst>
          </p:cNvPr>
          <p:cNvSpPr/>
          <p:nvPr/>
        </p:nvSpPr>
        <p:spPr>
          <a:xfrm>
            <a:off x="1486056" y="5716638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7C08CB-9C14-784F-E4D7-688E874E59BD}"/>
              </a:ext>
            </a:extLst>
          </p:cNvPr>
          <p:cNvSpPr/>
          <p:nvPr/>
        </p:nvSpPr>
        <p:spPr>
          <a:xfrm>
            <a:off x="181316" y="3628620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BC4EA41-6BB9-DB9A-F2ED-6DAB8613C8DC}"/>
              </a:ext>
            </a:extLst>
          </p:cNvPr>
          <p:cNvSpPr/>
          <p:nvPr/>
        </p:nvSpPr>
        <p:spPr>
          <a:xfrm>
            <a:off x="181316" y="378055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54E0627-DEEA-D6A5-2150-36BB45377A3E}"/>
              </a:ext>
            </a:extLst>
          </p:cNvPr>
          <p:cNvSpPr/>
          <p:nvPr/>
        </p:nvSpPr>
        <p:spPr>
          <a:xfrm>
            <a:off x="181316" y="3935863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80358F-4DD1-08C9-51C1-6CBA76662310}"/>
              </a:ext>
            </a:extLst>
          </p:cNvPr>
          <p:cNvSpPr/>
          <p:nvPr/>
        </p:nvSpPr>
        <p:spPr>
          <a:xfrm>
            <a:off x="1671969" y="2114003"/>
            <a:ext cx="1720159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95B3B2-BE5D-8896-B4F0-63B828AB4A7B}"/>
              </a:ext>
            </a:extLst>
          </p:cNvPr>
          <p:cNvSpPr/>
          <p:nvPr/>
        </p:nvSpPr>
        <p:spPr>
          <a:xfrm>
            <a:off x="1671969" y="5716638"/>
            <a:ext cx="1649368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AF470-FA1C-D71F-AFB7-27219A14A004}"/>
              </a:ext>
            </a:extLst>
          </p:cNvPr>
          <p:cNvSpPr/>
          <p:nvPr/>
        </p:nvSpPr>
        <p:spPr>
          <a:xfrm>
            <a:off x="1769805" y="3204466"/>
            <a:ext cx="1492537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54176-0136-FA1C-4C25-BAC656C6FC89}"/>
              </a:ext>
            </a:extLst>
          </p:cNvPr>
          <p:cNvSpPr/>
          <p:nvPr/>
        </p:nvSpPr>
        <p:spPr>
          <a:xfrm>
            <a:off x="372126" y="4044481"/>
            <a:ext cx="1492537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60F351C-2274-831B-BF04-3E602191B08F}"/>
              </a:ext>
            </a:extLst>
          </p:cNvPr>
          <p:cNvSpPr/>
          <p:nvPr/>
        </p:nvSpPr>
        <p:spPr>
          <a:xfrm>
            <a:off x="5872269" y="1135113"/>
            <a:ext cx="306767" cy="51295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0DCD4C-53FB-D59C-A8B8-C06473E31194}"/>
              </a:ext>
            </a:extLst>
          </p:cNvPr>
          <p:cNvSpPr txBox="1"/>
          <p:nvPr/>
        </p:nvSpPr>
        <p:spPr>
          <a:xfrm>
            <a:off x="6636677" y="1125155"/>
            <a:ext cx="47881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Sub_10003560</a:t>
            </a:r>
          </a:p>
        </p:txBody>
      </p:sp>
      <p:pic>
        <p:nvPicPr>
          <p:cNvPr id="59" name="Picture 5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661CD4-0437-8CFC-BF61-9B202F7BD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45" y="1592849"/>
            <a:ext cx="5950273" cy="43754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6DB14A23-891C-2054-2417-42893BD8F3B4}"/>
              </a:ext>
            </a:extLst>
          </p:cNvPr>
          <p:cNvSpPr/>
          <p:nvPr/>
        </p:nvSpPr>
        <p:spPr>
          <a:xfrm flipH="1">
            <a:off x="10475689" y="1592849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27B0A11-66B9-2AE5-A05C-C2462CE1D440}"/>
              </a:ext>
            </a:extLst>
          </p:cNvPr>
          <p:cNvSpPr/>
          <p:nvPr/>
        </p:nvSpPr>
        <p:spPr>
          <a:xfrm flipH="1">
            <a:off x="7979279" y="2040027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AB91D0A-12F3-166F-3058-100EBDBCFE25}"/>
              </a:ext>
            </a:extLst>
          </p:cNvPr>
          <p:cNvSpPr/>
          <p:nvPr/>
        </p:nvSpPr>
        <p:spPr>
          <a:xfrm flipH="1">
            <a:off x="7731697" y="3479756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77788481-36EA-C61C-9709-919EB632474A}"/>
              </a:ext>
            </a:extLst>
          </p:cNvPr>
          <p:cNvSpPr/>
          <p:nvPr/>
        </p:nvSpPr>
        <p:spPr>
          <a:xfrm flipH="1">
            <a:off x="11786541" y="5812964"/>
            <a:ext cx="185914" cy="15530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33BDF-3C67-BB02-B9E0-E2115316C026}"/>
              </a:ext>
            </a:extLst>
          </p:cNvPr>
          <p:cNvSpPr/>
          <p:nvPr/>
        </p:nvSpPr>
        <p:spPr>
          <a:xfrm>
            <a:off x="7540845" y="1580943"/>
            <a:ext cx="1402578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1A36DA-4574-9CE1-BDD4-983987A9E7BD}"/>
              </a:ext>
            </a:extLst>
          </p:cNvPr>
          <p:cNvSpPr/>
          <p:nvPr/>
        </p:nvSpPr>
        <p:spPr>
          <a:xfrm>
            <a:off x="9345064" y="1574388"/>
            <a:ext cx="754631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82F483-98BB-F04F-DAE4-963BF349D78F}"/>
              </a:ext>
            </a:extLst>
          </p:cNvPr>
          <p:cNvSpPr/>
          <p:nvPr/>
        </p:nvSpPr>
        <p:spPr>
          <a:xfrm>
            <a:off x="6856119" y="3479954"/>
            <a:ext cx="798686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716F5B-D2CD-3D55-CA75-47E957F70CAF}"/>
              </a:ext>
            </a:extLst>
          </p:cNvPr>
          <p:cNvSpPr/>
          <p:nvPr/>
        </p:nvSpPr>
        <p:spPr>
          <a:xfrm>
            <a:off x="6456775" y="5167835"/>
            <a:ext cx="4968033" cy="211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5A6EC5-1BDD-5C13-D5EB-86502662EA32}"/>
              </a:ext>
            </a:extLst>
          </p:cNvPr>
          <p:cNvSpPr/>
          <p:nvPr/>
        </p:nvSpPr>
        <p:spPr>
          <a:xfrm>
            <a:off x="7979279" y="5809288"/>
            <a:ext cx="486295" cy="162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29</a:t>
            </a:fld>
            <a:endParaRPr lang="en-US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E0EDC6-0C04-5B69-A22B-3BBE23EBB66C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41"/>
            <a:ext cx="10972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2667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570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21913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82870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438278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ISAACWiper Execution</a:t>
            </a:r>
          </a:p>
        </p:txBody>
      </p:sp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C69C3D-6FD7-D681-97A0-F8D389132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0" y="1263655"/>
            <a:ext cx="6964759" cy="25750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3C06EF-614B-A961-159D-BCCF9033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76" y="4602618"/>
            <a:ext cx="7403846" cy="12762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D37AB8-08EA-EE60-1577-557DE01CDE80}"/>
              </a:ext>
            </a:extLst>
          </p:cNvPr>
          <p:cNvSpPr/>
          <p:nvPr/>
        </p:nvSpPr>
        <p:spPr>
          <a:xfrm>
            <a:off x="2394076" y="4872867"/>
            <a:ext cx="7403846" cy="46604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05864-6E19-2F3F-D482-9B0A21D2520F}"/>
              </a:ext>
            </a:extLst>
          </p:cNvPr>
          <p:cNvSpPr/>
          <p:nvPr/>
        </p:nvSpPr>
        <p:spPr>
          <a:xfrm>
            <a:off x="2613620" y="2678074"/>
            <a:ext cx="6964759" cy="2185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3</a:t>
            </a:fld>
            <a:endParaRPr lang="en-US" altLang="en-US"/>
          </a:p>
        </p:txBody>
      </p:sp>
      <p:pic>
        <p:nvPicPr>
          <p:cNvPr id="18" name="Content Placeholder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3F4278-BA9D-B5B8-F6E9-060FA9C3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1193467"/>
            <a:ext cx="6792273" cy="4772691"/>
          </a:xfrm>
          <a:ln>
            <a:solidFill>
              <a:srgbClr val="FF0000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772A562-80AC-79FC-B071-8EBDD09C9844}"/>
              </a:ext>
            </a:extLst>
          </p:cNvPr>
          <p:cNvSpPr/>
          <p:nvPr/>
        </p:nvSpPr>
        <p:spPr>
          <a:xfrm flipH="1">
            <a:off x="4514973" y="3246669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9A25E40-AF3D-B6B8-3EC6-7E1B78888028}"/>
              </a:ext>
            </a:extLst>
          </p:cNvPr>
          <p:cNvSpPr/>
          <p:nvPr/>
        </p:nvSpPr>
        <p:spPr>
          <a:xfrm flipH="1">
            <a:off x="8195187" y="1810663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569A04-4E0C-62F2-93BA-BE4F01B6388D}"/>
              </a:ext>
            </a:extLst>
          </p:cNvPr>
          <p:cNvSpPr/>
          <p:nvPr/>
        </p:nvSpPr>
        <p:spPr>
          <a:xfrm flipH="1">
            <a:off x="4560201" y="452859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D6428E0-45F8-553E-AA68-411B1657DCCD}"/>
              </a:ext>
            </a:extLst>
          </p:cNvPr>
          <p:cNvSpPr/>
          <p:nvPr/>
        </p:nvSpPr>
        <p:spPr>
          <a:xfrm flipH="1">
            <a:off x="5290738" y="435131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A69094A-506C-08FE-EDBB-8026D7FBC6E2}"/>
              </a:ext>
            </a:extLst>
          </p:cNvPr>
          <p:cNvSpPr/>
          <p:nvPr/>
        </p:nvSpPr>
        <p:spPr>
          <a:xfrm flipH="1">
            <a:off x="6303461" y="4890519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03624E-53A0-FE4C-5803-A61715697272}"/>
              </a:ext>
            </a:extLst>
          </p:cNvPr>
          <p:cNvSpPr/>
          <p:nvPr/>
        </p:nvSpPr>
        <p:spPr>
          <a:xfrm flipH="1">
            <a:off x="6303461" y="5080871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5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30</a:t>
            </a:fld>
            <a:endParaRPr lang="en-US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E0EDC6-0C04-5B69-A22B-3BBE23EBB66C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41"/>
            <a:ext cx="10972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2667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609570" rtl="0" eaLnBrk="0" fontAlgn="base" hangingPunct="0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609570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21913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828709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438278" algn="l" defTabSz="609570" rtl="0" eaLnBrk="1" fontAlgn="base" hangingPunct="1">
              <a:spcBef>
                <a:spcPct val="0"/>
              </a:spcBef>
              <a:spcAft>
                <a:spcPct val="0"/>
              </a:spcAft>
              <a:defRPr sz="37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ISAACWiper Execution cont.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203E86-E7A4-913A-0A84-0A2E44CD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72" y="1422073"/>
            <a:ext cx="7382905" cy="19814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5D9C10-49F6-5DAF-C2C9-9A0E73F1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59" y="4384206"/>
            <a:ext cx="5306165" cy="12670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415D780-A333-D8EC-E320-A769E6248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52" y="4659321"/>
            <a:ext cx="1146835" cy="716772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063BE5E5-1C80-0CEF-B1CF-8DF3DA25A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4546" y="4876122"/>
            <a:ext cx="633501" cy="6335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D4E5123-6604-CA28-50B6-8C18699837B8}"/>
              </a:ext>
            </a:extLst>
          </p:cNvPr>
          <p:cNvSpPr/>
          <p:nvPr/>
        </p:nvSpPr>
        <p:spPr>
          <a:xfrm>
            <a:off x="3681681" y="4766401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9A44272-27F1-75F9-CB00-EDFB7BFE9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8" y="1316750"/>
            <a:ext cx="2933698" cy="219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7894B8E-4843-434C-B790-9F580CD423AB}"/>
              </a:ext>
            </a:extLst>
          </p:cNvPr>
          <p:cNvSpPr/>
          <p:nvPr/>
        </p:nvSpPr>
        <p:spPr>
          <a:xfrm>
            <a:off x="3681681" y="2216896"/>
            <a:ext cx="620484" cy="50261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9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960" y="95433"/>
            <a:ext cx="4098080" cy="1162051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ISAACWiper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31</a:t>
            </a:fld>
            <a:endParaRPr lang="en-US" alt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2EB3FA-0B05-0384-9F35-453995182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172378"/>
              </p:ext>
            </p:extLst>
          </p:nvPr>
        </p:nvGraphicFramePr>
        <p:xfrm>
          <a:off x="2032000" y="10677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122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AEB061-EB59-F2C9-58D1-4DBB9053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5442"/>
            <a:ext cx="10972800" cy="5808866"/>
          </a:xfrm>
        </p:spPr>
        <p:txBody>
          <a:bodyPr anchor="ctr"/>
          <a:lstStyle/>
          <a:p>
            <a:pPr marL="76195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ISAACWiper?</a:t>
            </a:r>
          </a:p>
          <a:p>
            <a:pPr marL="76195" indent="0" algn="ctr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76195" indent="0" algn="ctr">
              <a:buNone/>
            </a:pPr>
            <a:r>
              <a:rPr lang="en-US" sz="7200" dirty="0">
                <a:sym typeface="Wingdings" panose="05000000000000000000" pitchFamily="2" charset="2"/>
              </a:rPr>
              <a:t>More like…</a:t>
            </a:r>
          </a:p>
          <a:p>
            <a:pPr marL="76195" indent="0" algn="ctr">
              <a:buNone/>
            </a:pPr>
            <a:endParaRPr lang="en-US" sz="2800" dirty="0">
              <a:sym typeface="Wingdings" panose="05000000000000000000" pitchFamily="2" charset="2"/>
            </a:endParaRPr>
          </a:p>
          <a:p>
            <a:pPr marL="76195" indent="0" algn="ctr">
              <a:buNone/>
            </a:pPr>
            <a:r>
              <a:rPr lang="en-US" sz="7200" dirty="0" err="1">
                <a:solidFill>
                  <a:srgbClr val="FF0000"/>
                </a:solidFill>
                <a:sym typeface="Wingdings" panose="05000000000000000000" pitchFamily="2" charset="2"/>
              </a:rPr>
              <a:t>MersenneTwisterWiper</a:t>
            </a:r>
            <a:endParaRPr lang="en-US" sz="72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4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 (Tools)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A7FF-17C7-8C25-B757-854F5E8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PE Studio</a:t>
            </a:r>
          </a:p>
          <a:p>
            <a:pPr lvl="1"/>
            <a:r>
              <a:rPr lang="en-US" dirty="0"/>
              <a:t>Detect it Easy (</a:t>
            </a:r>
            <a:r>
              <a:rPr lang="en-US" dirty="0" err="1"/>
              <a:t>DiE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RDG Packer Detector</a:t>
            </a:r>
          </a:p>
          <a:p>
            <a:pPr lvl="1"/>
            <a:r>
              <a:rPr lang="en-US" dirty="0"/>
              <a:t>Professional PE file Explorer (Puppy)</a:t>
            </a:r>
          </a:p>
          <a:p>
            <a:pPr lvl="1"/>
            <a:r>
              <a:rPr lang="en-US" dirty="0"/>
              <a:t>CAPA</a:t>
            </a:r>
          </a:p>
          <a:p>
            <a:pPr lvl="1"/>
            <a:r>
              <a:rPr lang="en-US" dirty="0"/>
              <a:t>IDA</a:t>
            </a:r>
          </a:p>
          <a:p>
            <a:pPr lvl="1"/>
            <a:r>
              <a:rPr lang="en-US" dirty="0"/>
              <a:t>Hatching Triage (Sandbox)</a:t>
            </a:r>
          </a:p>
          <a:p>
            <a:pPr lvl="1"/>
            <a:r>
              <a:rPr lang="en-US" dirty="0"/>
              <a:t>Many Microsoft documentation lookups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0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DF7F7D72-E57C-38C8-2822-8E863925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7" y="1529866"/>
            <a:ext cx="6477904" cy="402963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6475048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5</a:t>
            </a:fld>
            <a:endParaRPr lang="en-US" altLang="en-US"/>
          </a:p>
        </p:txBody>
      </p: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916FFDD0-D34C-95DE-3FCC-41CADD5D33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92" y="2141779"/>
            <a:ext cx="5384800" cy="4441580"/>
          </a:xfrm>
          <a:ln>
            <a:solidFill>
              <a:srgbClr val="FF0000"/>
            </a:solidFill>
          </a:ln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9C48C-E2CD-C011-663D-00721477F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51" y="55513"/>
            <a:ext cx="4153480" cy="20862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47674B9-EFFF-D130-F9DD-E44A35DFEFC5}"/>
              </a:ext>
            </a:extLst>
          </p:cNvPr>
          <p:cNvSpPr/>
          <p:nvPr/>
        </p:nvSpPr>
        <p:spPr>
          <a:xfrm flipH="1">
            <a:off x="9631611" y="3544684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C3423C-D371-7737-21E2-D1581BE65FF9}"/>
              </a:ext>
            </a:extLst>
          </p:cNvPr>
          <p:cNvSpPr/>
          <p:nvPr/>
        </p:nvSpPr>
        <p:spPr>
          <a:xfrm flipH="1">
            <a:off x="3668221" y="2650205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161B0D-65A2-EC20-F746-35356914DA1C}"/>
              </a:ext>
            </a:extLst>
          </p:cNvPr>
          <p:cNvSpPr/>
          <p:nvPr/>
        </p:nvSpPr>
        <p:spPr>
          <a:xfrm flipH="1">
            <a:off x="3628339" y="493227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 (Libraries)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CBB6D-6352-1B99-DF59-DC1BB6F6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6"/>
          <a:stretch/>
        </p:blipFill>
        <p:spPr>
          <a:xfrm>
            <a:off x="2921923" y="1404687"/>
            <a:ext cx="6348149" cy="905001"/>
          </a:xfrm>
          <a:ln>
            <a:solidFill>
              <a:srgbClr val="FF0000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ADA8D54-9CFD-A32E-4122-BF00BB79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5" y="3107422"/>
            <a:ext cx="4020111" cy="26102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F183564-DE0E-C3AC-E282-C7D9CF22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90" y="3058693"/>
            <a:ext cx="4020111" cy="307700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B2B6DE-D14F-0135-651D-DE8072D01D4C}"/>
              </a:ext>
            </a:extLst>
          </p:cNvPr>
          <p:cNvSpPr txBox="1"/>
          <p:nvPr/>
        </p:nvSpPr>
        <p:spPr>
          <a:xfrm>
            <a:off x="1457679" y="2727208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Execution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B56693-CD5C-0AB1-FF20-9E52B7341AC8}"/>
              </a:ext>
            </a:extLst>
          </p:cNvPr>
          <p:cNvSpPr txBox="1"/>
          <p:nvPr/>
        </p:nvSpPr>
        <p:spPr>
          <a:xfrm>
            <a:off x="4724006" y="954498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FF0000"/>
                </a:solidFill>
              </a:rPr>
              <a:t>Libraries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48EA2-553B-2ED3-5BB5-CE4CB8DCAB2E}"/>
              </a:ext>
            </a:extLst>
          </p:cNvPr>
          <p:cNvSpPr txBox="1"/>
          <p:nvPr/>
        </p:nvSpPr>
        <p:spPr>
          <a:xfrm>
            <a:off x="7751054" y="2681043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File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730C5C-0B73-3E08-71FF-C95B047ECF69}"/>
              </a:ext>
            </a:extLst>
          </p:cNvPr>
          <p:cNvSpPr/>
          <p:nvPr/>
        </p:nvSpPr>
        <p:spPr>
          <a:xfrm>
            <a:off x="6927872" y="3058693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5DA5355-6A81-68D4-37FC-409B15546C53}"/>
              </a:ext>
            </a:extLst>
          </p:cNvPr>
          <p:cNvSpPr/>
          <p:nvPr/>
        </p:nvSpPr>
        <p:spPr>
          <a:xfrm>
            <a:off x="6927872" y="324493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6A533C2-2021-6916-D902-1F71DCD72F42}"/>
              </a:ext>
            </a:extLst>
          </p:cNvPr>
          <p:cNvSpPr/>
          <p:nvPr/>
        </p:nvSpPr>
        <p:spPr>
          <a:xfrm>
            <a:off x="6927872" y="3431179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214914A-9811-7FFA-CA8F-38900C3F41F1}"/>
              </a:ext>
            </a:extLst>
          </p:cNvPr>
          <p:cNvSpPr/>
          <p:nvPr/>
        </p:nvSpPr>
        <p:spPr>
          <a:xfrm>
            <a:off x="6936458" y="361742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1F9A21B-3FA6-F468-E77F-ECF5FB52ED3F}"/>
              </a:ext>
            </a:extLst>
          </p:cNvPr>
          <p:cNvSpPr/>
          <p:nvPr/>
        </p:nvSpPr>
        <p:spPr>
          <a:xfrm>
            <a:off x="6927872" y="3803665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12EBA70-DF08-C30C-898D-18A4AE173813}"/>
              </a:ext>
            </a:extLst>
          </p:cNvPr>
          <p:cNvSpPr/>
          <p:nvPr/>
        </p:nvSpPr>
        <p:spPr>
          <a:xfrm>
            <a:off x="6927872" y="398990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29BFF9-501E-2C76-D59F-9EB8BF82D9D7}"/>
              </a:ext>
            </a:extLst>
          </p:cNvPr>
          <p:cNvSpPr/>
          <p:nvPr/>
        </p:nvSpPr>
        <p:spPr>
          <a:xfrm>
            <a:off x="6927872" y="4176151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302038B-D6B2-A6E8-0419-5FA469471A69}"/>
              </a:ext>
            </a:extLst>
          </p:cNvPr>
          <p:cNvSpPr/>
          <p:nvPr/>
        </p:nvSpPr>
        <p:spPr>
          <a:xfrm>
            <a:off x="6936458" y="4364873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BC0FAEE-EC62-05C5-AF88-606ECD75CF61}"/>
              </a:ext>
            </a:extLst>
          </p:cNvPr>
          <p:cNvSpPr/>
          <p:nvPr/>
        </p:nvSpPr>
        <p:spPr>
          <a:xfrm>
            <a:off x="6936458" y="4695057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05A0702-1E6B-D6BD-84F6-B33454F36B5D}"/>
              </a:ext>
            </a:extLst>
          </p:cNvPr>
          <p:cNvSpPr/>
          <p:nvPr/>
        </p:nvSpPr>
        <p:spPr>
          <a:xfrm>
            <a:off x="6927872" y="5980107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41B7988-7021-2129-4EC4-126136773259}"/>
              </a:ext>
            </a:extLst>
          </p:cNvPr>
          <p:cNvSpPr/>
          <p:nvPr/>
        </p:nvSpPr>
        <p:spPr>
          <a:xfrm>
            <a:off x="634497" y="4782090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3F1305C-302F-C1B9-ED56-ADD43A9DC204}"/>
              </a:ext>
            </a:extLst>
          </p:cNvPr>
          <p:cNvSpPr/>
          <p:nvPr/>
        </p:nvSpPr>
        <p:spPr>
          <a:xfrm>
            <a:off x="634497" y="4988494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8F4CE2E-451B-3B44-513C-0E9C3A1FDC11}"/>
              </a:ext>
            </a:extLst>
          </p:cNvPr>
          <p:cNvSpPr/>
          <p:nvPr/>
        </p:nvSpPr>
        <p:spPr>
          <a:xfrm>
            <a:off x="634477" y="5191750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8D526DE-D424-088C-DE0D-6C439D3C7302}"/>
              </a:ext>
            </a:extLst>
          </p:cNvPr>
          <p:cNvSpPr/>
          <p:nvPr/>
        </p:nvSpPr>
        <p:spPr>
          <a:xfrm>
            <a:off x="634477" y="5373554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844A858-AA17-59E2-0990-F81D08EE513D}"/>
              </a:ext>
            </a:extLst>
          </p:cNvPr>
          <p:cNvSpPr/>
          <p:nvPr/>
        </p:nvSpPr>
        <p:spPr>
          <a:xfrm>
            <a:off x="609600" y="3726401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B60B5EA-7C42-9DEA-D259-2F3852802557}"/>
              </a:ext>
            </a:extLst>
          </p:cNvPr>
          <p:cNvSpPr/>
          <p:nvPr/>
        </p:nvSpPr>
        <p:spPr>
          <a:xfrm>
            <a:off x="609600" y="354015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 (Libraries)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7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D0454-0ADE-CF95-BC55-8B549690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27" y="4949163"/>
            <a:ext cx="4020111" cy="3715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 descr="Table, Excel&#10;&#10;Description automatically generated with medium confidence">
            <a:extLst>
              <a:ext uri="{FF2B5EF4-FFF2-40B4-BE49-F238E27FC236}">
                <a16:creationId xmlns:a16="http://schemas.microsoft.com/office/drawing/2014/main" id="{11456F7E-B725-8826-9965-7B28D850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03" y="1921635"/>
            <a:ext cx="4029637" cy="14480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9749EF51-DE3D-8FEC-02E7-4E1C331F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65" y="1921635"/>
            <a:ext cx="4020111" cy="10860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E1D20-3B7A-B321-FE36-5406F9CF4F97}"/>
              </a:ext>
            </a:extLst>
          </p:cNvPr>
          <p:cNvSpPr txBox="1"/>
          <p:nvPr/>
        </p:nvSpPr>
        <p:spPr>
          <a:xfrm>
            <a:off x="1551530" y="1531893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Synchronization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63846-4834-716F-16BB-F387613A9210}"/>
              </a:ext>
            </a:extLst>
          </p:cNvPr>
          <p:cNvSpPr txBox="1"/>
          <p:nvPr/>
        </p:nvSpPr>
        <p:spPr>
          <a:xfrm>
            <a:off x="7820229" y="1537310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System-Information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06C1B-00BC-6C11-D99F-3AA269B40F58}"/>
              </a:ext>
            </a:extLst>
          </p:cNvPr>
          <p:cNvSpPr txBox="1"/>
          <p:nvPr/>
        </p:nvSpPr>
        <p:spPr>
          <a:xfrm>
            <a:off x="4482891" y="4561041"/>
            <a:ext cx="27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Storage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F474B7-C37E-18C9-033C-587E145D7E8D}"/>
              </a:ext>
            </a:extLst>
          </p:cNvPr>
          <p:cNvSpPr/>
          <p:nvPr/>
        </p:nvSpPr>
        <p:spPr>
          <a:xfrm>
            <a:off x="723585" y="1921635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DDCC8E-1C4F-FA6F-D303-07B69B09A21B}"/>
              </a:ext>
            </a:extLst>
          </p:cNvPr>
          <p:cNvSpPr/>
          <p:nvPr/>
        </p:nvSpPr>
        <p:spPr>
          <a:xfrm>
            <a:off x="723585" y="209657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992AA8-A08E-83F3-19C1-F85E2ED6EA90}"/>
              </a:ext>
            </a:extLst>
          </p:cNvPr>
          <p:cNvSpPr/>
          <p:nvPr/>
        </p:nvSpPr>
        <p:spPr>
          <a:xfrm>
            <a:off x="720777" y="2283221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9A4028-9E67-9B63-84FA-669013123D87}"/>
              </a:ext>
            </a:extLst>
          </p:cNvPr>
          <p:cNvSpPr/>
          <p:nvPr/>
        </p:nvSpPr>
        <p:spPr>
          <a:xfrm>
            <a:off x="729282" y="245815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246BF4-87C1-D8BA-179F-98FDAC60425D}"/>
              </a:ext>
            </a:extLst>
          </p:cNvPr>
          <p:cNvSpPr/>
          <p:nvPr/>
        </p:nvSpPr>
        <p:spPr>
          <a:xfrm>
            <a:off x="720777" y="2644807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AEFE02-8A7C-C630-BB7A-88579F0E0D95}"/>
              </a:ext>
            </a:extLst>
          </p:cNvPr>
          <p:cNvSpPr/>
          <p:nvPr/>
        </p:nvSpPr>
        <p:spPr>
          <a:xfrm>
            <a:off x="720777" y="2833898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527AB20-7892-222D-D535-9941218E4B6D}"/>
              </a:ext>
            </a:extLst>
          </p:cNvPr>
          <p:cNvSpPr/>
          <p:nvPr/>
        </p:nvSpPr>
        <p:spPr>
          <a:xfrm>
            <a:off x="3659709" y="4980399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C26E09-6AA1-47E3-1792-3DCF9D0E51BC}"/>
              </a:ext>
            </a:extLst>
          </p:cNvPr>
          <p:cNvSpPr/>
          <p:nvPr/>
        </p:nvSpPr>
        <p:spPr>
          <a:xfrm>
            <a:off x="3659709" y="5150544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155C5CE-9C05-8134-F399-1DF88C4BE27B}"/>
              </a:ext>
            </a:extLst>
          </p:cNvPr>
          <p:cNvSpPr/>
          <p:nvPr/>
        </p:nvSpPr>
        <p:spPr>
          <a:xfrm>
            <a:off x="6997047" y="1921635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D5C4CCA-CF82-5C5C-FB5D-AB4BBA6DF83B}"/>
              </a:ext>
            </a:extLst>
          </p:cNvPr>
          <p:cNvSpPr/>
          <p:nvPr/>
        </p:nvSpPr>
        <p:spPr>
          <a:xfrm>
            <a:off x="6987721" y="2096572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758675-070D-C22D-AA4E-699D38FFD75E}"/>
              </a:ext>
            </a:extLst>
          </p:cNvPr>
          <p:cNvSpPr/>
          <p:nvPr/>
        </p:nvSpPr>
        <p:spPr>
          <a:xfrm>
            <a:off x="6987721" y="2464636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2CFB37-35C3-5796-A55B-0788BD05F528}"/>
              </a:ext>
            </a:extLst>
          </p:cNvPr>
          <p:cNvSpPr/>
          <p:nvPr/>
        </p:nvSpPr>
        <p:spPr>
          <a:xfrm>
            <a:off x="6987721" y="2637953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ISAACWiper Static Analysis (Strings)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4C6DE3EF-7E49-90D1-A4AF-D934C2EC8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1" y="2514935"/>
            <a:ext cx="5210902" cy="9716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230E24-6D6A-8897-B5DF-4056225BC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57" y="1632152"/>
            <a:ext cx="5925377" cy="2762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Picture 2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71B4EE64-990C-3B99-A8B0-4B96911BE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1" y="3486621"/>
            <a:ext cx="4534533" cy="24577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735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ISAACWiper Static Analysis (CAPA)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defTabSz="609585" fontAlgn="base">
              <a:spcBef>
                <a:spcPct val="0"/>
              </a:spcBef>
              <a:spcAft>
                <a:spcPts val="800"/>
              </a:spcAft>
              <a:defRPr/>
            </a:pPr>
            <a:fld id="{EF611178-6C3A-F247-8731-699DBDA96700}" type="slidenum">
              <a:rPr lang="en-US" altLang="en-US"/>
              <a:pPr defTabSz="609585" fontAlgn="base">
                <a:spcBef>
                  <a:spcPct val="0"/>
                </a:spcBef>
                <a:spcAft>
                  <a:spcPts val="800"/>
                </a:spcAft>
                <a:defRPr/>
              </a:pPr>
              <a:t>9</a:t>
            </a:fld>
            <a:endParaRPr lang="en-US" altLang="en-US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47CB472-AC68-9AA2-6658-B205506C4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32" y="36320"/>
            <a:ext cx="6328682" cy="6723404"/>
          </a:xfrm>
          <a:ln>
            <a:solidFill>
              <a:srgbClr val="FF0000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C99F63-26EC-F98E-804F-705C609632F0}"/>
              </a:ext>
            </a:extLst>
          </p:cNvPr>
          <p:cNvSpPr/>
          <p:nvPr/>
        </p:nvSpPr>
        <p:spPr>
          <a:xfrm flipH="1">
            <a:off x="9915970" y="2976135"/>
            <a:ext cx="185118" cy="15452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87F84FF-F549-B0DA-721C-CDAFD0CBA37D}"/>
              </a:ext>
            </a:extLst>
          </p:cNvPr>
          <p:cNvSpPr/>
          <p:nvPr/>
        </p:nvSpPr>
        <p:spPr>
          <a:xfrm>
            <a:off x="9195275" y="1512606"/>
            <a:ext cx="205099" cy="7862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E267166-53C9-2D19-62C3-2F7CBA632EFC}"/>
              </a:ext>
            </a:extLst>
          </p:cNvPr>
          <p:cNvSpPr/>
          <p:nvPr/>
        </p:nvSpPr>
        <p:spPr>
          <a:xfrm>
            <a:off x="8228176" y="3322890"/>
            <a:ext cx="205099" cy="7862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4E5C803-9667-C8C3-6E52-C16B59053EFE}"/>
              </a:ext>
            </a:extLst>
          </p:cNvPr>
          <p:cNvSpPr/>
          <p:nvPr/>
        </p:nvSpPr>
        <p:spPr>
          <a:xfrm flipH="1">
            <a:off x="4802736" y="4614809"/>
            <a:ext cx="187536" cy="20423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15FA509-26BC-CC5D-4B40-99529BA6EE6F}"/>
              </a:ext>
            </a:extLst>
          </p:cNvPr>
          <p:cNvSpPr/>
          <p:nvPr/>
        </p:nvSpPr>
        <p:spPr>
          <a:xfrm>
            <a:off x="11276966" y="4614808"/>
            <a:ext cx="187536" cy="20423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E7EA5F72-66B4-BB89-51F0-6412C89391AC}"/>
              </a:ext>
            </a:extLst>
          </p:cNvPr>
          <p:cNvSpPr/>
          <p:nvPr/>
        </p:nvSpPr>
        <p:spPr>
          <a:xfrm flipH="1">
            <a:off x="4790685" y="3322890"/>
            <a:ext cx="205099" cy="7862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E6FB14-85B0-F592-5F89-C3A555F43470}"/>
              </a:ext>
            </a:extLst>
          </p:cNvPr>
          <p:cNvSpPr/>
          <p:nvPr/>
        </p:nvSpPr>
        <p:spPr>
          <a:xfrm flipH="1">
            <a:off x="4756612" y="1512606"/>
            <a:ext cx="205099" cy="7862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2847"/>
      </p:ext>
    </p:extLst>
  </p:cSld>
  <p:clrMapOvr>
    <a:masterClrMapping/>
  </p:clrMapOvr>
</p:sld>
</file>

<file path=ppt/theme/theme1.xml><?xml version="1.0" encoding="utf-8"?>
<a:theme xmlns:a="http://schemas.openxmlformats.org/drawingml/2006/main" name="WatchGuard_2016">
  <a:themeElements>
    <a:clrScheme name="WatchGuard Colors">
      <a:dk1>
        <a:srgbClr val="333333"/>
      </a:dk1>
      <a:lt1>
        <a:srgbClr val="FFFFFF"/>
      </a:lt1>
      <a:dk2>
        <a:srgbClr val="FF3333"/>
      </a:dk2>
      <a:lt2>
        <a:srgbClr val="FFFFFF"/>
      </a:lt2>
      <a:accent1>
        <a:srgbClr val="B32317"/>
      </a:accent1>
      <a:accent2>
        <a:srgbClr val="26BCD7"/>
      </a:accent2>
      <a:accent3>
        <a:srgbClr val="00467F"/>
      </a:accent3>
      <a:accent4>
        <a:srgbClr val="F89828"/>
      </a:accent4>
      <a:accent5>
        <a:srgbClr val="26BCD7"/>
      </a:accent5>
      <a:accent6>
        <a:srgbClr val="8DC641"/>
      </a:accent6>
      <a:hlink>
        <a:srgbClr val="FF3333"/>
      </a:hlink>
      <a:folHlink>
        <a:srgbClr val="3333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WatchGuard_Template_010216_v3" id="{DA90B800-13A8-B24A-B32A-F082A441A350}" vid="{F7DFEEAE-2B24-1949-AD24-7F4924AC05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699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WatchGuard_2016</vt:lpstr>
      <vt:lpstr>ISAACWiper</vt:lpstr>
      <vt:lpstr>ISAACWiper Samples</vt:lpstr>
      <vt:lpstr>ISAACWiper Static Analysis</vt:lpstr>
      <vt:lpstr>ISAACWiper Static Analysis (Tools)</vt:lpstr>
      <vt:lpstr>ISAACWiper Static Analysis</vt:lpstr>
      <vt:lpstr>ISAACWiper Static Analysis (Libraries)</vt:lpstr>
      <vt:lpstr>ISAACWiper Static Analysis (Libraries)</vt:lpstr>
      <vt:lpstr>ISAACWiper Static Analysis (Strings)</vt:lpstr>
      <vt:lpstr>ISAACWiper Static Analysis (CAPA)</vt:lpstr>
      <vt:lpstr>Reversing ISAACWiper (_Start@4)</vt:lpstr>
      <vt:lpstr>Reversing ISAACWiper (Symbolic Constants)</vt:lpstr>
      <vt:lpstr>Reversing ISAACWiper (2500)</vt:lpstr>
      <vt:lpstr>Reversing ISAACWiper (4A80)</vt:lpstr>
      <vt:lpstr>Reversing ISAACWiper (2500 DBG Strings)</vt:lpstr>
      <vt:lpstr>Reversing ISAACWiper (2500 DBG Strings 2)</vt:lpstr>
      <vt:lpstr>Reversing ISAACWiper (log.txt)</vt:lpstr>
      <vt:lpstr>Reversing ISAACWiper (7240-74F0 Conditionals)</vt:lpstr>
      <vt:lpstr>Reversing ISAACWiper (7240)</vt:lpstr>
      <vt:lpstr>Reversing ISAACWiper (7240 cont.)</vt:lpstr>
      <vt:lpstr>Reversing ISAACWiper (7240 cont.)</vt:lpstr>
      <vt:lpstr>Reversing ISAACWiper (74F0)</vt:lpstr>
      <vt:lpstr>ISAACWiper Wiping Operations (3310)</vt:lpstr>
      <vt:lpstr>ISAACWiper Wiping Operations (3310 cont.)</vt:lpstr>
      <vt:lpstr>ISAACWiper Wiping Operations (3310 cont.)</vt:lpstr>
      <vt:lpstr>ISAACWiper Wiping Operations (2500 cont.)</vt:lpstr>
      <vt:lpstr>ISAACWiper Wiping Operations (39F0)</vt:lpstr>
      <vt:lpstr>PowerPoint Presentation</vt:lpstr>
      <vt:lpstr>ISAACWiper Wiping Operations (3700)</vt:lpstr>
      <vt:lpstr>PowerPoint Presentation</vt:lpstr>
      <vt:lpstr>PowerPoint Presentation</vt:lpstr>
      <vt:lpstr>ISAACWiper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Estes</dc:creator>
  <cp:lastModifiedBy>Ryan Estes</cp:lastModifiedBy>
  <cp:revision>200</cp:revision>
  <dcterms:created xsi:type="dcterms:W3CDTF">2023-01-06T06:06:18Z</dcterms:created>
  <dcterms:modified xsi:type="dcterms:W3CDTF">2023-01-07T20:26:47Z</dcterms:modified>
</cp:coreProperties>
</file>